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8" r:id="rId3"/>
  </p:sldMasterIdLst>
  <p:notesMasterIdLst>
    <p:notesMasterId r:id="rId5"/>
  </p:notesMasterIdLst>
  <p:handoutMasterIdLst>
    <p:handoutMasterId r:id="rId27"/>
  </p:handoutMasterIdLst>
  <p:sldIdLst>
    <p:sldId id="256" r:id="rId4"/>
    <p:sldId id="257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itchFamily="34" charset="0"/>
        <a:ea typeface="幼圆" pitchFamily="49" charset="-122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itchFamily="34" charset="0"/>
        <a:ea typeface="幼圆" pitchFamily="49" charset="-122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itchFamily="34" charset="0"/>
        <a:ea typeface="幼圆" pitchFamily="49" charset="-122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itchFamily="34" charset="0"/>
        <a:ea typeface="幼圆" pitchFamily="49" charset="-122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itchFamily="34" charset="0"/>
        <a:ea typeface="幼圆" pitchFamily="49" charset="-122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itchFamily="34" charset="0"/>
        <a:ea typeface="幼圆" pitchFamily="49" charset="-122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itchFamily="34" charset="0"/>
        <a:ea typeface="幼圆" pitchFamily="49" charset="-122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itchFamily="34" charset="0"/>
        <a:ea typeface="幼圆" pitchFamily="49" charset="-122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1800" b="0" i="0" u="none" kern="1200" baseline="0">
        <a:solidFill>
          <a:schemeClr val="tx1"/>
        </a:solidFill>
        <a:latin typeface="Calibri" pitchFamily="34" charset="0"/>
        <a:ea typeface="幼圆" pitchFamily="49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AA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012"/>
    <p:restoredTop sz="91244"/>
  </p:normalViewPr>
  <p:slideViewPr>
    <p:cSldViewPr snapToGrid="0" showGuides="1">
      <p:cViewPr varScale="1">
        <p:scale>
          <a:sx n="75" d="100"/>
          <a:sy n="75" d="100"/>
        </p:scale>
        <p:origin x="1242" y="60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0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handoutMaster" Target="handoutMasters/handoutMaster1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C064A-D61B-4B21-B757-51A9B82445B8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05E07-67EA-4042-A3F6-853A8AD8D20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F1B0ACB-A020-4D92-B858-F976B348786F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None/>
              <a:defRPr/>
            </a:pPr>
            <a:endParaRPr kumimoji="0" lang="zh-CN" altLang="en-US" sz="14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模板来自于 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http://docer.mysoeasy.com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66E9DAE9-5608-4965-8D9C-9AF59AF10452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buFont typeface="Arial" charset="0"/>
      <a:defRPr sz="1400" kern="1200">
        <a:solidFill>
          <a:srgbClr val="FF0000"/>
        </a:solidFill>
        <a:latin typeface="+mn-lt"/>
        <a:ea typeface="+mn-ea"/>
        <a:cs typeface="+mn-cs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 cap="flat" cmpd="sng">
            <a:solidFill>
              <a:srgbClr val="00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pt-BR" altLang="en-US"/>
          </a:p>
        </p:txBody>
      </p:sp>
      <p:sp>
        <p:nvSpPr>
          <p:cNvPr id="5123" name="备注占位符 2"/>
          <p:cNvSpPr>
            <a:spLocks noGrp="1"/>
          </p:cNvSpPr>
          <p:nvPr>
            <p:ph type="body" idx="1"/>
          </p:nvPr>
        </p:nvSpPr>
        <p:spPr>
          <a:noFill/>
          <a:ln w="9525">
            <a:miter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12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sz="1200" dirty="0">
                <a:solidFill>
                  <a:schemeClr val="tx1"/>
                </a:solidFill>
              </a:rPr>
            </a:fld>
            <a:endParaRPr lang="zh-CN" alt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 cap="flat" cmpd="sng">
            <a:solidFill>
              <a:srgbClr val="00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pt-BR" altLang="en-US"/>
          </a:p>
        </p:txBody>
      </p:sp>
      <p:sp>
        <p:nvSpPr>
          <p:cNvPr id="7171" name="备注占位符 2"/>
          <p:cNvSpPr>
            <a:spLocks noGrp="1"/>
          </p:cNvSpPr>
          <p:nvPr>
            <p:ph type="body" idx="1"/>
          </p:nvPr>
        </p:nvSpPr>
        <p:spPr>
          <a:noFill/>
          <a:ln w="9525">
            <a:miter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sz="1200" dirty="0">
                <a:solidFill>
                  <a:schemeClr val="tx1"/>
                </a:solidFill>
              </a:rPr>
            </a:fld>
            <a:endParaRPr lang="zh-CN" alt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 cap="flat" cmpd="sng">
            <a:solidFill>
              <a:srgbClr val="00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pt-BR" altLang="en-US"/>
          </a:p>
        </p:txBody>
      </p:sp>
      <p:sp>
        <p:nvSpPr>
          <p:cNvPr id="7171" name="备注占位符 2"/>
          <p:cNvSpPr>
            <a:spLocks noGrp="1"/>
          </p:cNvSpPr>
          <p:nvPr>
            <p:ph type="body" idx="1"/>
          </p:nvPr>
        </p:nvSpPr>
        <p:spPr>
          <a:noFill/>
          <a:ln w="9525">
            <a:miter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sz="1200" dirty="0">
                <a:solidFill>
                  <a:schemeClr val="tx1"/>
                </a:solidFill>
              </a:rPr>
            </a:fld>
            <a:endParaRPr lang="zh-CN" alt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 cap="flat" cmpd="sng">
            <a:solidFill>
              <a:srgbClr val="00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pt-BR" altLang="en-US"/>
          </a:p>
        </p:txBody>
      </p:sp>
      <p:sp>
        <p:nvSpPr>
          <p:cNvPr id="7171" name="备注占位符 2"/>
          <p:cNvSpPr>
            <a:spLocks noGrp="1"/>
          </p:cNvSpPr>
          <p:nvPr>
            <p:ph type="body" idx="1"/>
          </p:nvPr>
        </p:nvSpPr>
        <p:spPr>
          <a:noFill/>
          <a:ln w="9525">
            <a:miter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sz="1200" dirty="0">
                <a:solidFill>
                  <a:schemeClr val="tx1"/>
                </a:solidFill>
              </a:rPr>
            </a:fld>
            <a:endParaRPr lang="zh-CN" alt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 cap="flat" cmpd="sng">
            <a:solidFill>
              <a:srgbClr val="00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pt-BR" altLang="en-US"/>
          </a:p>
        </p:txBody>
      </p:sp>
      <p:sp>
        <p:nvSpPr>
          <p:cNvPr id="7171" name="备注占位符 2"/>
          <p:cNvSpPr>
            <a:spLocks noGrp="1"/>
          </p:cNvSpPr>
          <p:nvPr>
            <p:ph type="body" idx="1"/>
          </p:nvPr>
        </p:nvSpPr>
        <p:spPr>
          <a:noFill/>
          <a:ln w="9525">
            <a:miter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sz="1200" dirty="0">
                <a:solidFill>
                  <a:schemeClr val="tx1"/>
                </a:solidFill>
              </a:rPr>
            </a:fld>
            <a:endParaRPr lang="zh-CN" alt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 cap="flat" cmpd="sng">
            <a:solidFill>
              <a:srgbClr val="00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pt-BR" altLang="en-US"/>
          </a:p>
        </p:txBody>
      </p:sp>
      <p:sp>
        <p:nvSpPr>
          <p:cNvPr id="7171" name="备注占位符 2"/>
          <p:cNvSpPr>
            <a:spLocks noGrp="1"/>
          </p:cNvSpPr>
          <p:nvPr>
            <p:ph type="body" idx="1"/>
          </p:nvPr>
        </p:nvSpPr>
        <p:spPr>
          <a:noFill/>
          <a:ln w="9525">
            <a:miter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sz="1200" dirty="0">
                <a:solidFill>
                  <a:schemeClr val="tx1"/>
                </a:solidFill>
              </a:rPr>
            </a:fld>
            <a:endParaRPr lang="zh-CN" alt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 cap="flat" cmpd="sng">
            <a:solidFill>
              <a:srgbClr val="00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pt-BR" altLang="en-US"/>
          </a:p>
        </p:txBody>
      </p:sp>
      <p:sp>
        <p:nvSpPr>
          <p:cNvPr id="7171" name="备注占位符 2"/>
          <p:cNvSpPr>
            <a:spLocks noGrp="1"/>
          </p:cNvSpPr>
          <p:nvPr>
            <p:ph type="body" idx="1"/>
          </p:nvPr>
        </p:nvSpPr>
        <p:spPr>
          <a:noFill/>
          <a:ln w="9525">
            <a:miter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sz="1200" dirty="0">
                <a:solidFill>
                  <a:schemeClr val="tx1"/>
                </a:solidFill>
              </a:rPr>
            </a:fld>
            <a:endParaRPr lang="zh-CN" alt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 cap="flat" cmpd="sng">
            <a:solidFill>
              <a:srgbClr val="00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pt-BR" altLang="en-US"/>
          </a:p>
        </p:txBody>
      </p:sp>
      <p:sp>
        <p:nvSpPr>
          <p:cNvPr id="7171" name="备注占位符 2"/>
          <p:cNvSpPr>
            <a:spLocks noGrp="1"/>
          </p:cNvSpPr>
          <p:nvPr>
            <p:ph type="body" idx="1"/>
          </p:nvPr>
        </p:nvSpPr>
        <p:spPr>
          <a:noFill/>
          <a:ln w="9525">
            <a:miter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sz="1200" dirty="0">
                <a:solidFill>
                  <a:schemeClr val="tx1"/>
                </a:solidFill>
              </a:rPr>
            </a:fld>
            <a:endParaRPr lang="zh-CN" alt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 cap="flat" cmpd="sng">
            <a:solidFill>
              <a:srgbClr val="00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pt-BR" altLang="en-US"/>
          </a:p>
        </p:txBody>
      </p:sp>
      <p:sp>
        <p:nvSpPr>
          <p:cNvPr id="7171" name="备注占位符 2"/>
          <p:cNvSpPr>
            <a:spLocks noGrp="1"/>
          </p:cNvSpPr>
          <p:nvPr>
            <p:ph type="body" idx="1"/>
          </p:nvPr>
        </p:nvSpPr>
        <p:spPr>
          <a:noFill/>
          <a:ln w="9525">
            <a:miter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sz="1200" dirty="0">
                <a:solidFill>
                  <a:schemeClr val="tx1"/>
                </a:solidFill>
              </a:rPr>
            </a:fld>
            <a:endParaRPr lang="zh-CN" alt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 cap="flat" cmpd="sng">
            <a:solidFill>
              <a:srgbClr val="00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pt-BR" altLang="en-US"/>
          </a:p>
        </p:txBody>
      </p:sp>
      <p:sp>
        <p:nvSpPr>
          <p:cNvPr id="7171" name="备注占位符 2"/>
          <p:cNvSpPr>
            <a:spLocks noGrp="1"/>
          </p:cNvSpPr>
          <p:nvPr>
            <p:ph type="body" idx="1"/>
          </p:nvPr>
        </p:nvSpPr>
        <p:spPr>
          <a:noFill/>
          <a:ln w="9525">
            <a:miter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sz="1200" dirty="0">
                <a:solidFill>
                  <a:schemeClr val="tx1"/>
                </a:solidFill>
              </a:rPr>
            </a:fld>
            <a:endParaRPr lang="zh-CN" alt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 cap="flat" cmpd="sng">
            <a:solidFill>
              <a:srgbClr val="00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pt-BR" altLang="en-US"/>
          </a:p>
        </p:txBody>
      </p:sp>
      <p:sp>
        <p:nvSpPr>
          <p:cNvPr id="7171" name="备注占位符 2"/>
          <p:cNvSpPr>
            <a:spLocks noGrp="1"/>
          </p:cNvSpPr>
          <p:nvPr>
            <p:ph type="body" idx="1"/>
          </p:nvPr>
        </p:nvSpPr>
        <p:spPr>
          <a:noFill/>
          <a:ln w="9525">
            <a:miter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sz="1200" dirty="0">
                <a:solidFill>
                  <a:schemeClr val="tx1"/>
                </a:solidFill>
              </a:rPr>
            </a:fld>
            <a:endParaRPr lang="zh-CN" alt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 cap="flat" cmpd="sng">
            <a:solidFill>
              <a:srgbClr val="00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pt-BR" altLang="en-US"/>
          </a:p>
        </p:txBody>
      </p:sp>
      <p:sp>
        <p:nvSpPr>
          <p:cNvPr id="7171" name="备注占位符 2"/>
          <p:cNvSpPr>
            <a:spLocks noGrp="1"/>
          </p:cNvSpPr>
          <p:nvPr>
            <p:ph type="body" idx="1"/>
          </p:nvPr>
        </p:nvSpPr>
        <p:spPr>
          <a:noFill/>
          <a:ln w="9525">
            <a:miter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sz="1200" dirty="0">
                <a:solidFill>
                  <a:schemeClr val="tx1"/>
                </a:solidFill>
              </a:rPr>
            </a:fld>
            <a:endParaRPr lang="zh-CN" alt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 cap="flat" cmpd="sng">
            <a:solidFill>
              <a:srgbClr val="00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pt-BR" altLang="en-US"/>
          </a:p>
        </p:txBody>
      </p:sp>
      <p:sp>
        <p:nvSpPr>
          <p:cNvPr id="7171" name="备注占位符 2"/>
          <p:cNvSpPr>
            <a:spLocks noGrp="1"/>
          </p:cNvSpPr>
          <p:nvPr>
            <p:ph type="body" idx="1"/>
          </p:nvPr>
        </p:nvSpPr>
        <p:spPr>
          <a:noFill/>
          <a:ln w="9525">
            <a:miter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sz="1200" dirty="0">
                <a:solidFill>
                  <a:schemeClr val="tx1"/>
                </a:solidFill>
              </a:rPr>
            </a:fld>
            <a:endParaRPr lang="zh-CN" alt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 cap="flat" cmpd="sng">
            <a:solidFill>
              <a:srgbClr val="00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pt-BR" altLang="en-US"/>
          </a:p>
        </p:txBody>
      </p:sp>
      <p:sp>
        <p:nvSpPr>
          <p:cNvPr id="7171" name="备注占位符 2"/>
          <p:cNvSpPr>
            <a:spLocks noGrp="1"/>
          </p:cNvSpPr>
          <p:nvPr>
            <p:ph type="body" idx="1"/>
          </p:nvPr>
        </p:nvSpPr>
        <p:spPr>
          <a:noFill/>
          <a:ln w="9525">
            <a:miter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sz="1200" dirty="0">
                <a:solidFill>
                  <a:schemeClr val="tx1"/>
                </a:solidFill>
              </a:rPr>
            </a:fld>
            <a:endParaRPr lang="zh-CN" alt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 cap="flat" cmpd="sng">
            <a:solidFill>
              <a:srgbClr val="00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pt-BR" altLang="en-US"/>
          </a:p>
        </p:txBody>
      </p:sp>
      <p:sp>
        <p:nvSpPr>
          <p:cNvPr id="7171" name="备注占位符 2"/>
          <p:cNvSpPr>
            <a:spLocks noGrp="1"/>
          </p:cNvSpPr>
          <p:nvPr>
            <p:ph type="body" idx="1"/>
          </p:nvPr>
        </p:nvSpPr>
        <p:spPr>
          <a:noFill/>
          <a:ln w="9525">
            <a:miter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sz="1200" dirty="0">
                <a:solidFill>
                  <a:schemeClr val="tx1"/>
                </a:solidFill>
              </a:rPr>
            </a:fld>
            <a:endParaRPr lang="zh-CN" alt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 cap="flat" cmpd="sng">
            <a:solidFill>
              <a:srgbClr val="00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pt-BR" altLang="en-US"/>
          </a:p>
        </p:txBody>
      </p:sp>
      <p:sp>
        <p:nvSpPr>
          <p:cNvPr id="7171" name="备注占位符 2"/>
          <p:cNvSpPr>
            <a:spLocks noGrp="1"/>
          </p:cNvSpPr>
          <p:nvPr>
            <p:ph type="body" idx="1"/>
          </p:nvPr>
        </p:nvSpPr>
        <p:spPr>
          <a:noFill/>
          <a:ln w="9525">
            <a:miter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sz="1200" dirty="0">
                <a:solidFill>
                  <a:schemeClr val="tx1"/>
                </a:solidFill>
              </a:rPr>
            </a:fld>
            <a:endParaRPr lang="zh-CN" alt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 cap="flat" cmpd="sng">
            <a:solidFill>
              <a:srgbClr val="00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pt-BR" altLang="en-US"/>
          </a:p>
        </p:txBody>
      </p:sp>
      <p:sp>
        <p:nvSpPr>
          <p:cNvPr id="7171" name="备注占位符 2"/>
          <p:cNvSpPr>
            <a:spLocks noGrp="1"/>
          </p:cNvSpPr>
          <p:nvPr>
            <p:ph type="body" idx="1"/>
          </p:nvPr>
        </p:nvSpPr>
        <p:spPr>
          <a:noFill/>
          <a:ln w="9525">
            <a:miter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sz="1200" dirty="0">
                <a:solidFill>
                  <a:schemeClr val="tx1"/>
                </a:solidFill>
              </a:rPr>
            </a:fld>
            <a:endParaRPr lang="zh-CN" alt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 cap="flat" cmpd="sng">
            <a:solidFill>
              <a:srgbClr val="00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pt-BR" altLang="en-US"/>
          </a:p>
        </p:txBody>
      </p:sp>
      <p:sp>
        <p:nvSpPr>
          <p:cNvPr id="7171" name="备注占位符 2"/>
          <p:cNvSpPr>
            <a:spLocks noGrp="1"/>
          </p:cNvSpPr>
          <p:nvPr>
            <p:ph type="body" idx="1"/>
          </p:nvPr>
        </p:nvSpPr>
        <p:spPr>
          <a:noFill/>
          <a:ln w="9525">
            <a:miter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sz="1200" dirty="0">
                <a:solidFill>
                  <a:schemeClr val="tx1"/>
                </a:solidFill>
              </a:rPr>
            </a:fld>
            <a:endParaRPr lang="zh-CN" alt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 cap="flat" cmpd="sng">
            <a:solidFill>
              <a:srgbClr val="00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pt-BR" altLang="en-US"/>
          </a:p>
        </p:txBody>
      </p:sp>
      <p:sp>
        <p:nvSpPr>
          <p:cNvPr id="7171" name="备注占位符 2"/>
          <p:cNvSpPr>
            <a:spLocks noGrp="1"/>
          </p:cNvSpPr>
          <p:nvPr>
            <p:ph type="body" idx="1"/>
          </p:nvPr>
        </p:nvSpPr>
        <p:spPr>
          <a:noFill/>
          <a:ln w="9525">
            <a:miter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sz="1200" dirty="0">
                <a:solidFill>
                  <a:schemeClr val="tx1"/>
                </a:solidFill>
              </a:rPr>
            </a:fld>
            <a:endParaRPr lang="zh-CN" alt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 cap="flat" cmpd="sng">
            <a:solidFill>
              <a:srgbClr val="00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pt-BR" altLang="en-US"/>
          </a:p>
        </p:txBody>
      </p:sp>
      <p:sp>
        <p:nvSpPr>
          <p:cNvPr id="7171" name="备注占位符 2"/>
          <p:cNvSpPr>
            <a:spLocks noGrp="1"/>
          </p:cNvSpPr>
          <p:nvPr>
            <p:ph type="body" idx="1"/>
          </p:nvPr>
        </p:nvSpPr>
        <p:spPr>
          <a:noFill/>
          <a:ln w="9525">
            <a:miter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sz="1200" dirty="0">
                <a:solidFill>
                  <a:schemeClr val="tx1"/>
                </a:solidFill>
              </a:rPr>
            </a:fld>
            <a:endParaRPr lang="zh-CN" alt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 cap="flat" cmpd="sng">
            <a:solidFill>
              <a:srgbClr val="000000">
                <a:alpha val="1000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p>
            <a:endParaRPr lang="pt-BR" altLang="en-US"/>
          </a:p>
        </p:txBody>
      </p:sp>
      <p:sp>
        <p:nvSpPr>
          <p:cNvPr id="7171" name="备注占位符 2"/>
          <p:cNvSpPr>
            <a:spLocks noGrp="1"/>
          </p:cNvSpPr>
          <p:nvPr>
            <p:ph type="body" idx="1"/>
          </p:nvPr>
        </p:nvSpPr>
        <p:spPr>
          <a:noFill/>
          <a:ln w="9525">
            <a:miter/>
          </a:ln>
        </p:spPr>
        <p:txBody>
          <a:bodyPr wrap="square" lIns="91440" tIns="45720" rIns="91440" bIns="45720" anchor="t"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sz="1200" dirty="0">
                <a:solidFill>
                  <a:schemeClr val="tx1"/>
                </a:solidFill>
              </a:rPr>
            </a:fld>
            <a:endParaRPr lang="zh-CN" alt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4762" y="0"/>
            <a:ext cx="9148762" cy="685800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0" name="矩形 10"/>
          <p:cNvSpPr/>
          <p:nvPr/>
        </p:nvSpPr>
        <p:spPr>
          <a:xfrm>
            <a:off x="-4762" y="0"/>
            <a:ext cx="9148763" cy="663257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KSO_BT1"/>
          <p:cNvSpPr>
            <a:spLocks noGrp="1"/>
          </p:cNvSpPr>
          <p:nvPr>
            <p:ph type="title" hasCustomPrompt="1"/>
          </p:nvPr>
        </p:nvSpPr>
        <p:spPr>
          <a:xfrm>
            <a:off x="1395413" y="1325563"/>
            <a:ext cx="6351587" cy="1470025"/>
          </a:xfrm>
        </p:spPr>
        <p:txBody>
          <a:bodyPr/>
          <a:lstStyle>
            <a:lvl1pPr algn="ctr">
              <a:lnSpc>
                <a:spcPct val="100000"/>
              </a:lnSpc>
              <a:defRPr sz="4200" smtClean="0"/>
            </a:lvl1pPr>
          </a:lstStyle>
          <a:p>
            <a:pPr lvl="0"/>
            <a:r>
              <a:rPr lang="zh-CN" altLang="en-US" noProof="0" smtClean="0"/>
              <a:t>单击此处</a:t>
            </a:r>
            <a:br>
              <a:rPr lang="zh-CN" altLang="en-US" noProof="0" smtClean="0"/>
            </a:br>
            <a:r>
              <a:rPr lang="zh-CN" altLang="en-US" noProof="0" smtClean="0"/>
              <a:t>编辑母版标题样式</a:t>
            </a:r>
          </a:p>
        </p:txBody>
      </p:sp>
      <p:sp>
        <p:nvSpPr>
          <p:cNvPr id="16389" name="KSO_BC1"/>
          <p:cNvSpPr>
            <a:spLocks noGrp="1"/>
          </p:cNvSpPr>
          <p:nvPr>
            <p:ph type="subTitle" idx="1"/>
          </p:nvPr>
        </p:nvSpPr>
        <p:spPr>
          <a:xfrm>
            <a:off x="2393950" y="2919413"/>
            <a:ext cx="4354513" cy="496887"/>
          </a:xfrm>
          <a:prstGeom prst="roundRect">
            <a:avLst>
              <a:gd name="adj" fmla="val 50000"/>
            </a:avLst>
          </a:prstGeom>
          <a:ln>
            <a:solidFill>
              <a:schemeClr val="accent2"/>
            </a:solidFill>
            <a:round/>
          </a:ln>
        </p:spPr>
        <p:txBody>
          <a:bodyPr anchor="ctr"/>
          <a:lstStyle>
            <a:lvl1pPr marL="0" indent="0" algn="ctr">
              <a:buFont typeface="Wingdings 2" pitchFamily="18" charset="2"/>
              <a:buNone/>
              <a:defRPr sz="1800" smtClean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1" name="KSO_FD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indent="0" defTabSz="914400" rtl="0" latinLnBrk="0">
              <a:lnSpc>
                <a:spcPct val="100000"/>
              </a:lnSpc>
              <a:buClrTx/>
              <a:buSzTx/>
              <a:buFontTx/>
              <a:buNone/>
              <a:defRPr/>
            </a:pPr>
            <a:fld id="{0B81DA56-5DD3-4AE6-B518-0C2568623171}" type="datetimeFigureOut">
              <a:rPr kumimoji="0" lang="zh-CN" altLang="en-US" b="0" i="0" kern="1200" cap="none" spc="0" normalizeH="0" baseline="0" noProof="0">
                <a:latin typeface="+mn-lt"/>
                <a:ea typeface="+mn-ea"/>
                <a:cs typeface="+mn-cs"/>
              </a:rPr>
            </a:fld>
            <a:endParaRPr kumimoji="0" lang="zh-CN" altLang="en-US" b="0" i="0" kern="1200" cap="none" spc="0" normalizeH="0" baseline="0" noProof="0">
              <a:latin typeface="+mn-lt"/>
              <a:ea typeface="+mn-ea"/>
              <a:cs typeface="+mn-cs"/>
            </a:endParaRPr>
          </a:p>
        </p:txBody>
      </p:sp>
      <p:sp>
        <p:nvSpPr>
          <p:cNvPr id="12" name="KSO_FT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indent="0" defTabSz="914400" rtl="0" latinLnBrk="0">
              <a:lnSpc>
                <a:spcPct val="100000"/>
              </a:lnSpc>
              <a:buClrTx/>
              <a:buSzTx/>
              <a:buFontTx/>
              <a:buNone/>
              <a:defRPr/>
            </a:pPr>
            <a:endParaRPr kumimoji="0" lang="zh-CN" altLang="en-US" b="0" i="0" kern="1200" cap="none" spc="0" normalizeH="0" baseline="0" noProof="0">
              <a:latin typeface="+mn-lt"/>
              <a:ea typeface="+mn-ea"/>
              <a:cs typeface="+mn-cs"/>
            </a:endParaRPr>
          </a:p>
        </p:txBody>
      </p:sp>
      <p:sp>
        <p:nvSpPr>
          <p:cNvPr id="13" name="KSO_FN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indent="0" defTabSz="914400" rtl="0" latinLnBrk="0">
              <a:lnSpc>
                <a:spcPct val="100000"/>
              </a:lnSpc>
              <a:buClrTx/>
              <a:buSzTx/>
              <a:buFontTx/>
              <a:buNone/>
              <a:defRPr/>
            </a:pPr>
            <a:fld id="{81926CE9-F0B3-451E-89A1-1F9B76FBF57C}" type="slidenum">
              <a:rPr kumimoji="0" lang="zh-CN" altLang="en-US" b="0" i="0" kern="1200" cap="none" spc="0" normalizeH="0" baseline="0" noProof="0">
                <a:latin typeface="+mn-lt"/>
                <a:ea typeface="+mn-ea"/>
                <a:cs typeface="+mn-cs"/>
              </a:rPr>
            </a:fld>
            <a:endParaRPr kumimoji="0" lang="zh-CN" altLang="en-US" b="0" i="0" kern="1200" cap="none" spc="0" normalizeH="0" baseline="0" noProof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4762" y="0"/>
            <a:ext cx="9148762" cy="685800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0" name="矩形 10"/>
          <p:cNvSpPr/>
          <p:nvPr/>
        </p:nvSpPr>
        <p:spPr>
          <a:xfrm>
            <a:off x="-4762" y="0"/>
            <a:ext cx="9148763" cy="663257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KSO_BT1"/>
          <p:cNvSpPr>
            <a:spLocks noGrp="1"/>
          </p:cNvSpPr>
          <p:nvPr>
            <p:ph type="title" hasCustomPrompt="1"/>
          </p:nvPr>
        </p:nvSpPr>
        <p:spPr>
          <a:xfrm>
            <a:off x="1395413" y="1325563"/>
            <a:ext cx="6351587" cy="1470025"/>
          </a:xfrm>
        </p:spPr>
        <p:txBody>
          <a:bodyPr/>
          <a:lstStyle>
            <a:lvl1pPr algn="ctr">
              <a:lnSpc>
                <a:spcPct val="100000"/>
              </a:lnSpc>
              <a:defRPr sz="4200" smtClean="0"/>
            </a:lvl1pPr>
          </a:lstStyle>
          <a:p>
            <a:pPr lvl="0"/>
            <a:r>
              <a:rPr lang="zh-CN" altLang="en-US" noProof="0" smtClean="0"/>
              <a:t>单击此处</a:t>
            </a:r>
            <a:br>
              <a:rPr lang="zh-CN" altLang="en-US" noProof="0" smtClean="0"/>
            </a:br>
            <a:r>
              <a:rPr lang="zh-CN" altLang="en-US" noProof="0" smtClean="0"/>
              <a:t>编辑母版标题样式</a:t>
            </a:r>
          </a:p>
        </p:txBody>
      </p:sp>
      <p:sp>
        <p:nvSpPr>
          <p:cNvPr id="16389" name="KSO_BC1"/>
          <p:cNvSpPr>
            <a:spLocks noGrp="1"/>
          </p:cNvSpPr>
          <p:nvPr>
            <p:ph type="subTitle" idx="1"/>
          </p:nvPr>
        </p:nvSpPr>
        <p:spPr>
          <a:xfrm>
            <a:off x="2393950" y="2919413"/>
            <a:ext cx="4354513" cy="496887"/>
          </a:xfrm>
          <a:prstGeom prst="roundRect">
            <a:avLst>
              <a:gd name="adj" fmla="val 50000"/>
            </a:avLst>
          </a:prstGeom>
          <a:ln>
            <a:solidFill>
              <a:schemeClr val="accent2"/>
            </a:solidFill>
            <a:round/>
          </a:ln>
        </p:spPr>
        <p:txBody>
          <a:bodyPr anchor="ctr"/>
          <a:lstStyle>
            <a:lvl1pPr marL="0" indent="0" algn="ctr">
              <a:buFont typeface="Wingdings 2" pitchFamily="18" charset="2"/>
              <a:buNone/>
              <a:defRPr sz="1800" smtClean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1" name="KSO_FD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indent="0" defTabSz="914400" rtl="0" latinLnBrk="0">
              <a:lnSpc>
                <a:spcPct val="100000"/>
              </a:lnSpc>
              <a:buClrTx/>
              <a:buSzTx/>
              <a:buFontTx/>
              <a:buNone/>
              <a:defRPr/>
            </a:pPr>
            <a:fld id="{0B81DA56-5DD3-4AE6-B518-0C2568623171}" type="datetimeFigureOut">
              <a:rPr kumimoji="0" lang="zh-CN" altLang="en-US" b="0" i="0" kern="1200" cap="none" spc="0" normalizeH="0" baseline="0" noProof="0">
                <a:latin typeface="+mn-lt"/>
                <a:ea typeface="+mn-ea"/>
                <a:cs typeface="+mn-cs"/>
              </a:rPr>
            </a:fld>
            <a:endParaRPr kumimoji="0" lang="zh-CN" altLang="en-US" b="0" i="0" kern="1200" cap="none" spc="0" normalizeH="0" baseline="0" noProof="0">
              <a:latin typeface="+mn-lt"/>
              <a:ea typeface="+mn-ea"/>
              <a:cs typeface="+mn-cs"/>
            </a:endParaRPr>
          </a:p>
        </p:txBody>
      </p:sp>
      <p:sp>
        <p:nvSpPr>
          <p:cNvPr id="12" name="KSO_FT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indent="0" defTabSz="914400" rtl="0" latinLnBrk="0">
              <a:lnSpc>
                <a:spcPct val="100000"/>
              </a:lnSpc>
              <a:buClrTx/>
              <a:buSzTx/>
              <a:buFontTx/>
              <a:buNone/>
              <a:defRPr/>
            </a:pPr>
            <a:endParaRPr kumimoji="0" lang="zh-CN" altLang="en-US" b="0" i="0" kern="1200" cap="none" spc="0" normalizeH="0" baseline="0" noProof="0">
              <a:latin typeface="+mn-lt"/>
              <a:ea typeface="+mn-ea"/>
              <a:cs typeface="+mn-cs"/>
            </a:endParaRPr>
          </a:p>
        </p:txBody>
      </p:sp>
      <p:sp>
        <p:nvSpPr>
          <p:cNvPr id="13" name="KSO_FN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indent="0" defTabSz="914400" rtl="0" latinLnBrk="0">
              <a:lnSpc>
                <a:spcPct val="100000"/>
              </a:lnSpc>
              <a:buClrTx/>
              <a:buSzTx/>
              <a:buFontTx/>
              <a:buNone/>
              <a:defRPr/>
            </a:pPr>
            <a:fld id="{81926CE9-F0B3-451E-89A1-1F9B76FBF57C}" type="slidenum">
              <a:rPr kumimoji="0" lang="zh-CN" altLang="en-US" b="0" i="0" kern="1200" cap="none" spc="0" normalizeH="0" baseline="0" noProof="0">
                <a:latin typeface="+mn-lt"/>
                <a:ea typeface="+mn-ea"/>
                <a:cs typeface="+mn-cs"/>
              </a:rPr>
            </a:fld>
            <a:endParaRPr kumimoji="0" lang="zh-CN" altLang="en-US" b="0" i="0" kern="1200" cap="none" spc="0" normalizeH="0" baseline="0" noProof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</a:lstStyle>
          <a:p>
            <a:pPr lvl="0"/>
            <a:r>
              <a:rPr lang="en-US" altLang="zh-CN" smtClean="0"/>
              <a:t>Click to edit Master text style</a:t>
            </a:r>
            <a:endParaRPr lang="zh-CN" altLang="en-US" smtClean="0"/>
          </a:p>
          <a:p>
            <a:pPr lvl="1"/>
            <a:r>
              <a:rPr lang="en-US" altLang="zh-CN" smtClean="0"/>
              <a:t>Second level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BCABF1B-6DD5-4A95-9C43-F009374D1C1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B84EE77-B942-43AB-AFA1-17FBE405E20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/>
          </p:nvPr>
        </p:nvSpPr>
        <p:spPr>
          <a:xfrm>
            <a:off x="1574006" y="2012949"/>
            <a:ext cx="5995988" cy="1235075"/>
          </a:xfrm>
        </p:spPr>
        <p:txBody>
          <a:bodyPr/>
          <a:lstStyle>
            <a:lvl1pPr algn="ctr">
              <a:defRPr sz="4000">
                <a:gradFill flip="none" rotWithShape="1">
                  <a:gsLst>
                    <a:gs pos="0">
                      <a:schemeClr val="accent1"/>
                    </a:gs>
                    <a:gs pos="50000">
                      <a:schemeClr val="accent2">
                        <a:lumMod val="75000"/>
                      </a:schemeClr>
                    </a:gs>
                    <a:gs pos="100000">
                      <a:schemeClr val="accent1">
                        <a:lumMod val="75000"/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/>
          </p:nvPr>
        </p:nvSpPr>
        <p:spPr>
          <a:xfrm>
            <a:off x="2886075" y="3292432"/>
            <a:ext cx="3371851" cy="373878"/>
          </a:xfrm>
          <a:prstGeom prst="roundRect">
            <a:avLst>
              <a:gd name="adj" fmla="val 50000"/>
            </a:avLst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BCABF1B-6DD5-4A95-9C43-F009374D1C1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B84EE77-B942-43AB-AFA1-17FBE405E20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SO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/>
          </p:nvPr>
        </p:nvSpPr>
        <p:spPr>
          <a:xfrm>
            <a:off x="1574006" y="2012949"/>
            <a:ext cx="5995988" cy="1235075"/>
          </a:xfrm>
        </p:spPr>
        <p:txBody>
          <a:bodyPr/>
          <a:lstStyle>
            <a:lvl1pPr algn="ctr">
              <a:defRPr sz="4000">
                <a:gradFill flip="none" rotWithShape="1">
                  <a:gsLst>
                    <a:gs pos="0">
                      <a:schemeClr val="accent1"/>
                    </a:gs>
                    <a:gs pos="50000">
                      <a:schemeClr val="accent2">
                        <a:lumMod val="75000"/>
                      </a:schemeClr>
                    </a:gs>
                    <a:gs pos="100000">
                      <a:schemeClr val="accent1">
                        <a:lumMod val="75000"/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/>
          </p:nvPr>
        </p:nvSpPr>
        <p:spPr>
          <a:xfrm>
            <a:off x="2886075" y="3292432"/>
            <a:ext cx="3371851" cy="373878"/>
          </a:xfrm>
          <a:prstGeom prst="roundRect">
            <a:avLst>
              <a:gd name="adj" fmla="val 50000"/>
            </a:avLst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</a:t>
            </a:r>
            <a:endParaRPr lang="zh-CN" altLang="en-US" smtClean="0"/>
          </a:p>
        </p:txBody>
      </p:sp>
      <p:sp>
        <p:nvSpPr>
          <p:cNvPr id="7" name="文本占位符 7"/>
          <p:cNvSpPr>
            <a:spLocks noGrp="1"/>
          </p:cNvSpPr>
          <p:nvPr>
            <p:ph type="body" sz="quarter" idx="13"/>
          </p:nvPr>
        </p:nvSpPr>
        <p:spPr>
          <a:xfrm>
            <a:off x="9152172" y="-78021"/>
            <a:ext cx="36000" cy="36000"/>
          </a:xfrm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smtClean="0"/>
              <a:t>Click to edit Master text style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BCABF1B-6DD5-4A95-9C43-F009374D1C1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B84EE77-B942-43AB-AFA1-17FBE405E20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049867" y="1244600"/>
            <a:ext cx="3810000" cy="4932363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</a:t>
            </a:r>
            <a:endParaRPr lang="zh-CN" altLang="en-US" smtClean="0"/>
          </a:p>
          <a:p>
            <a:pPr lvl="1"/>
            <a:r>
              <a:rPr lang="en-US" altLang="zh-CN" smtClean="0"/>
              <a:t>Second level</a:t>
            </a:r>
            <a:endParaRPr lang="zh-CN" altLang="en-US" smtClean="0"/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889499" y="1244600"/>
            <a:ext cx="3820587" cy="4932363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</a:t>
            </a:r>
            <a:endParaRPr lang="zh-CN" altLang="en-US" smtClean="0"/>
          </a:p>
          <a:p>
            <a:pPr lvl="1"/>
            <a:r>
              <a:rPr lang="en-US" altLang="zh-CN" smtClean="0"/>
              <a:t>Second level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BCABF1B-6DD5-4A95-9C43-F009374D1C1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B84EE77-B942-43AB-AFA1-17FBE405E20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727199" y="118532"/>
            <a:ext cx="6984076" cy="71702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76" y="1376362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</a:t>
            </a:r>
            <a:endParaRPr lang="zh-CN" altLang="en-US" smtClean="0"/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824576" y="2200274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</a:t>
            </a:r>
            <a:endParaRPr lang="zh-CN" altLang="en-US" smtClean="0"/>
          </a:p>
          <a:p>
            <a:pPr lvl="1"/>
            <a:r>
              <a:rPr lang="en-US" altLang="zh-CN" smtClean="0"/>
              <a:t>Second level</a:t>
            </a:r>
            <a:endParaRPr lang="zh-CN" altLang="en-US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884" y="1376362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</a:t>
            </a:r>
            <a:endParaRPr lang="zh-CN" altLang="en-US" smtClean="0"/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4823884" y="2200274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</a:t>
            </a:r>
            <a:endParaRPr lang="zh-CN" altLang="en-US" smtClean="0"/>
          </a:p>
          <a:p>
            <a:pPr lvl="1"/>
            <a:r>
              <a:rPr lang="en-US" altLang="zh-CN" smtClean="0"/>
              <a:t>Second level</a:t>
            </a:r>
            <a:endParaRPr lang="zh-CN" altLang="en-US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BCABF1B-6DD5-4A95-9C43-F009374D1C1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B84EE77-B942-43AB-AFA1-17FBE405E20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BCABF1B-6DD5-4A95-9C43-F009374D1C1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B84EE77-B942-43AB-AFA1-17FBE405E20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</a:t>
            </a:r>
            <a:endParaRPr lang="zh-CN" altLang="en-US" smtClean="0"/>
          </a:p>
          <a:p>
            <a:pPr lvl="1"/>
            <a:r>
              <a:rPr lang="en-US" altLang="zh-CN" smtClean="0"/>
              <a:t>Second level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BCABF1B-6DD5-4A95-9C43-F009374D1C1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B84EE77-B942-43AB-AFA1-17FBE405E20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KSO_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9" name="目录条目"/>
          <p:cNvSpPr>
            <a:spLocks noGrp="1"/>
          </p:cNvSpPr>
          <p:nvPr>
            <p:ph type="body" sz="quarter" idx="13"/>
          </p:nvPr>
        </p:nvSpPr>
        <p:spPr>
          <a:xfrm>
            <a:off x="628650" y="1328738"/>
            <a:ext cx="7886700" cy="4749800"/>
          </a:xfrm>
          <a:effectLst/>
        </p:spPr>
        <p:txBody>
          <a:bodyPr>
            <a:normAutofit/>
          </a:bodyPr>
          <a:lstStyle>
            <a:lvl1pPr marL="514350" indent="-514350">
              <a:buClr>
                <a:schemeClr val="accent1">
                  <a:lumMod val="75000"/>
                </a:schemeClr>
              </a:buClr>
              <a:buSzPct val="100000"/>
              <a:buFont typeface="+mj-lt"/>
              <a:buAutoNum type="arabicPeriod"/>
              <a:defRPr sz="2800" b="0" cap="none" spc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n-ea"/>
                <a:ea typeface="+mn-ea"/>
              </a:defRPr>
            </a:lvl1pPr>
          </a:lstStyle>
          <a:p>
            <a:pPr lvl="0"/>
            <a:r>
              <a:rPr lang="en-US" altLang="zh-CN" smtClean="0"/>
              <a:t>Click to edit Master text style</a:t>
            </a:r>
            <a:endParaRPr lang="zh-CN" altLang="en-US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BCABF1B-6DD5-4A95-9C43-F009374D1C1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B84EE77-B942-43AB-AFA1-17FBE405E20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</a:lstStyle>
          <a:p>
            <a:pPr lvl="0"/>
            <a:r>
              <a:rPr lang="en-US" altLang="zh-CN" smtClean="0"/>
              <a:t>Click to edit Master text style</a:t>
            </a:r>
            <a:endParaRPr lang="zh-CN" altLang="en-US" smtClean="0"/>
          </a:p>
          <a:p>
            <a:pPr lvl="1"/>
            <a:r>
              <a:rPr lang="en-US" altLang="zh-CN" smtClean="0"/>
              <a:t>Second level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BCABF1B-6DD5-4A95-9C43-F009374D1C1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B84EE77-B942-43AB-AFA1-17FBE405E20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/>
          </p:nvPr>
        </p:nvSpPr>
        <p:spPr>
          <a:xfrm>
            <a:off x="1574006" y="2012949"/>
            <a:ext cx="5995988" cy="1235075"/>
          </a:xfrm>
        </p:spPr>
        <p:txBody>
          <a:bodyPr/>
          <a:lstStyle>
            <a:lvl1pPr algn="ctr">
              <a:defRPr sz="4000">
                <a:gradFill flip="none" rotWithShape="1">
                  <a:gsLst>
                    <a:gs pos="0">
                      <a:schemeClr val="accent1"/>
                    </a:gs>
                    <a:gs pos="50000">
                      <a:schemeClr val="accent2">
                        <a:lumMod val="75000"/>
                      </a:schemeClr>
                    </a:gs>
                    <a:gs pos="100000">
                      <a:schemeClr val="accent1">
                        <a:lumMod val="75000"/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/>
          </p:nvPr>
        </p:nvSpPr>
        <p:spPr>
          <a:xfrm>
            <a:off x="2886075" y="3292432"/>
            <a:ext cx="3371851" cy="373878"/>
          </a:xfrm>
          <a:prstGeom prst="roundRect">
            <a:avLst>
              <a:gd name="adj" fmla="val 50000"/>
            </a:avLst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BCABF1B-6DD5-4A95-9C43-F009374D1C1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B84EE77-B942-43AB-AFA1-17FBE405E20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SO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/>
          </p:nvPr>
        </p:nvSpPr>
        <p:spPr>
          <a:xfrm>
            <a:off x="1574006" y="2012949"/>
            <a:ext cx="5995988" cy="1235075"/>
          </a:xfrm>
        </p:spPr>
        <p:txBody>
          <a:bodyPr/>
          <a:lstStyle>
            <a:lvl1pPr algn="ctr">
              <a:defRPr sz="4000">
                <a:gradFill flip="none" rotWithShape="1">
                  <a:gsLst>
                    <a:gs pos="0">
                      <a:schemeClr val="accent1"/>
                    </a:gs>
                    <a:gs pos="50000">
                      <a:schemeClr val="accent2">
                        <a:lumMod val="75000"/>
                      </a:schemeClr>
                    </a:gs>
                    <a:gs pos="100000">
                      <a:schemeClr val="accent1">
                        <a:lumMod val="75000"/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KSO_ST2"/>
          <p:cNvSpPr>
            <a:spLocks noGrp="1"/>
          </p:cNvSpPr>
          <p:nvPr>
            <p:ph type="body" idx="1"/>
          </p:nvPr>
        </p:nvSpPr>
        <p:spPr>
          <a:xfrm>
            <a:off x="2886075" y="3292432"/>
            <a:ext cx="3371851" cy="373878"/>
          </a:xfrm>
          <a:prstGeom prst="roundRect">
            <a:avLst>
              <a:gd name="adj" fmla="val 50000"/>
            </a:avLst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</a:t>
            </a:r>
            <a:endParaRPr lang="zh-CN" altLang="en-US" smtClean="0"/>
          </a:p>
        </p:txBody>
      </p:sp>
      <p:sp>
        <p:nvSpPr>
          <p:cNvPr id="7" name="文本占位符 7"/>
          <p:cNvSpPr>
            <a:spLocks noGrp="1"/>
          </p:cNvSpPr>
          <p:nvPr>
            <p:ph type="body" sz="quarter" idx="13"/>
          </p:nvPr>
        </p:nvSpPr>
        <p:spPr>
          <a:xfrm>
            <a:off x="9152172" y="-78021"/>
            <a:ext cx="36000" cy="36000"/>
          </a:xfrm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smtClean="0"/>
              <a:t>Click to edit Master text style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BCABF1B-6DD5-4A95-9C43-F009374D1C1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B84EE77-B942-43AB-AFA1-17FBE405E20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049867" y="1244600"/>
            <a:ext cx="3810000" cy="4932363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</a:t>
            </a:r>
            <a:endParaRPr lang="zh-CN" altLang="en-US" smtClean="0"/>
          </a:p>
          <a:p>
            <a:pPr lvl="1"/>
            <a:r>
              <a:rPr lang="en-US" altLang="zh-CN" smtClean="0"/>
              <a:t>Second level</a:t>
            </a:r>
            <a:endParaRPr lang="zh-CN" altLang="en-US" smtClean="0"/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889499" y="1244600"/>
            <a:ext cx="3820587" cy="4932363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</a:t>
            </a:r>
            <a:endParaRPr lang="zh-CN" altLang="en-US" smtClean="0"/>
          </a:p>
          <a:p>
            <a:pPr lvl="1"/>
            <a:r>
              <a:rPr lang="en-US" altLang="zh-CN" smtClean="0"/>
              <a:t>Second level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BCABF1B-6DD5-4A95-9C43-F009374D1C1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B84EE77-B942-43AB-AFA1-17FBE405E20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727199" y="118532"/>
            <a:ext cx="6984076" cy="71702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76" y="1376362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</a:t>
            </a:r>
            <a:endParaRPr lang="zh-CN" altLang="en-US" smtClean="0"/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824576" y="2200274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</a:t>
            </a:r>
            <a:endParaRPr lang="zh-CN" altLang="en-US" smtClean="0"/>
          </a:p>
          <a:p>
            <a:pPr lvl="1"/>
            <a:r>
              <a:rPr lang="en-US" altLang="zh-CN" smtClean="0"/>
              <a:t>Second level</a:t>
            </a:r>
            <a:endParaRPr lang="zh-CN" altLang="en-US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884" y="1376362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</a:t>
            </a:r>
            <a:endParaRPr lang="zh-CN" altLang="en-US" smtClean="0"/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4823884" y="2200274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</a:t>
            </a:r>
            <a:endParaRPr lang="zh-CN" altLang="en-US" smtClean="0"/>
          </a:p>
          <a:p>
            <a:pPr lvl="1"/>
            <a:r>
              <a:rPr lang="en-US" altLang="zh-CN" smtClean="0"/>
              <a:t>Second level</a:t>
            </a:r>
            <a:endParaRPr lang="zh-CN" altLang="en-US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BCABF1B-6DD5-4A95-9C43-F009374D1C1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B84EE77-B942-43AB-AFA1-17FBE405E20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BCABF1B-6DD5-4A95-9C43-F009374D1C1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B84EE77-B942-43AB-AFA1-17FBE405E20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</a:t>
            </a:r>
            <a:endParaRPr lang="zh-CN" altLang="en-US" smtClean="0"/>
          </a:p>
          <a:p>
            <a:pPr lvl="1"/>
            <a:r>
              <a:rPr lang="en-US" altLang="zh-CN" smtClean="0"/>
              <a:t>Second level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BCABF1B-6DD5-4A95-9C43-F009374D1C1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B84EE77-B942-43AB-AFA1-17FBE405E20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KSO_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9" name="目录条目"/>
          <p:cNvSpPr>
            <a:spLocks noGrp="1"/>
          </p:cNvSpPr>
          <p:nvPr>
            <p:ph type="body" sz="quarter" idx="13"/>
          </p:nvPr>
        </p:nvSpPr>
        <p:spPr>
          <a:xfrm>
            <a:off x="628650" y="1328738"/>
            <a:ext cx="7886700" cy="4749800"/>
          </a:xfrm>
          <a:effectLst/>
        </p:spPr>
        <p:txBody>
          <a:bodyPr>
            <a:normAutofit/>
          </a:bodyPr>
          <a:lstStyle>
            <a:lvl1pPr marL="514350" indent="-514350">
              <a:buClr>
                <a:schemeClr val="accent1">
                  <a:lumMod val="75000"/>
                </a:schemeClr>
              </a:buClr>
              <a:buSzPct val="100000"/>
              <a:buFont typeface="+mj-lt"/>
              <a:buAutoNum type="arabicPeriod"/>
              <a:defRPr sz="2800" b="0" cap="none" spc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+mn-ea"/>
                <a:ea typeface="+mn-ea"/>
              </a:defRPr>
            </a:lvl1pPr>
          </a:lstStyle>
          <a:p>
            <a:pPr lvl="0"/>
            <a:r>
              <a:rPr lang="en-US" altLang="zh-CN" smtClean="0"/>
              <a:t>Click to edit Master text style</a:t>
            </a:r>
            <a:endParaRPr lang="zh-CN" altLang="en-US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BCABF1B-6DD5-4A95-9C43-F009374D1C1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B84EE77-B942-43AB-AFA1-17FBE405E20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1" Type="http://schemas.openxmlformats.org/officeDocument/2006/relationships/theme" Target="../theme/theme2.xml"/><Relationship Id="rId10" Type="http://schemas.openxmlformats.org/officeDocument/2006/relationships/image" Target="../media/image4.jpeg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/>
      <p:pic>
        <p:nvPicPr>
          <p:cNvPr id="1026" name="图片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8" name="矩形 7"/>
          <p:cNvSpPr/>
          <p:nvPr/>
        </p:nvSpPr>
        <p:spPr>
          <a:xfrm>
            <a:off x="0" y="0"/>
            <a:ext cx="9144000" cy="6848475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8" name="KSO_BT1"/>
          <p:cNvSpPr>
            <a:spLocks noGrp="1"/>
          </p:cNvSpPr>
          <p:nvPr>
            <p:ph type="title"/>
          </p:nvPr>
        </p:nvSpPr>
        <p:spPr>
          <a:xfrm>
            <a:off x="438150" y="273050"/>
            <a:ext cx="8272463" cy="700088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9" name="KSO_BC1"/>
          <p:cNvSpPr>
            <a:spLocks noGrp="1"/>
          </p:cNvSpPr>
          <p:nvPr>
            <p:ph type="body" idx="1"/>
          </p:nvPr>
        </p:nvSpPr>
        <p:spPr>
          <a:xfrm>
            <a:off x="438150" y="1165225"/>
            <a:ext cx="8262938" cy="5192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p>
            <a:pPr lvl="0"/>
            <a:r>
              <a:rPr lang="en-US" altLang="zh-CN" dirty="0"/>
              <a:t>Click to edit Master text style</a:t>
            </a:r>
            <a:endParaRPr lang="zh-CN" altLang="en-US" dirty="0"/>
          </a:p>
          <a:p>
            <a:pPr lvl="1"/>
            <a:r>
              <a:rPr lang="en-US" altLang="zh-CN" dirty="0"/>
              <a:t>Second level</a:t>
            </a:r>
            <a:endParaRPr lang="zh-CN" altLang="en-US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BCABF1B-6DD5-4A95-9C43-F009374D1C1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B84EE77-B942-43AB-AFA1-17FBE405E20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000" b="1" kern="1200">
          <a:solidFill>
            <a:srgbClr val="339AAF"/>
          </a:solidFill>
          <a:latin typeface="+mn-lt"/>
          <a:ea typeface="微软雅黑" pitchFamily="34" charset="-122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339AAF"/>
          </a:solidFill>
          <a:latin typeface="Arial Black" pitchFamily="34" charset="0"/>
          <a:ea typeface="微软雅黑" pitchFamily="34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339AAF"/>
          </a:solidFill>
          <a:latin typeface="Arial Black" pitchFamily="34" charset="0"/>
          <a:ea typeface="微软雅黑" pitchFamily="34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339AAF"/>
          </a:solidFill>
          <a:latin typeface="Arial Black" pitchFamily="34" charset="0"/>
          <a:ea typeface="微软雅黑" pitchFamily="34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339AAF"/>
          </a:solidFill>
          <a:latin typeface="Arial Black" pitchFamily="34" charset="0"/>
          <a:ea typeface="微软雅黑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339AAF"/>
          </a:solidFill>
          <a:latin typeface="Arial Black" pitchFamily="34" charset="0"/>
          <a:ea typeface="微软雅黑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339AAF"/>
          </a:solidFill>
          <a:latin typeface="Arial Black" pitchFamily="34" charset="0"/>
          <a:ea typeface="微软雅黑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339AAF"/>
          </a:solidFill>
          <a:latin typeface="Arial Black" pitchFamily="34" charset="0"/>
          <a:ea typeface="微软雅黑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339AAF"/>
          </a:solidFill>
          <a:latin typeface="Arial Black" pitchFamily="34" charset="0"/>
          <a:ea typeface="微软雅黑" pitchFamily="34" charset="-122"/>
        </a:defRPr>
      </a:lvl9pPr>
    </p:titleStyle>
    <p:bodyStyle>
      <a:lvl1pPr marL="357505" indent="-357505" algn="just" rtl="0" fontAlgn="base">
        <a:lnSpc>
          <a:spcPct val="110000"/>
        </a:lnSpc>
        <a:spcBef>
          <a:spcPts val="1800"/>
        </a:spcBef>
        <a:spcAft>
          <a:spcPct val="0"/>
        </a:spcAft>
        <a:buClr>
          <a:schemeClr val="accent2"/>
        </a:buClr>
        <a:buSzPct val="60000"/>
        <a:buFont typeface="Wingdings 2" pitchFamily="18" charset="2"/>
        <a:buChar char=""/>
        <a:defRPr sz="2000" kern="1200">
          <a:solidFill>
            <a:srgbClr val="286991"/>
          </a:solidFill>
          <a:latin typeface="+mn-lt"/>
          <a:ea typeface="微软雅黑" pitchFamily="34" charset="-122"/>
          <a:cs typeface="+mn-cs"/>
        </a:defRPr>
      </a:lvl1pPr>
      <a:lvl2pPr marL="357505" indent="-357505" algn="just" rtl="0" fontAlgn="base">
        <a:lnSpc>
          <a:spcPct val="130000"/>
        </a:lnSpc>
        <a:spcBef>
          <a:spcPct val="0"/>
        </a:spcBef>
        <a:spcAft>
          <a:spcPts val="600"/>
        </a:spcAft>
        <a:buClr>
          <a:srgbClr val="9FCDD9"/>
        </a:buClr>
        <a:buFont typeface="幼圆" pitchFamily="49" charset="-122"/>
        <a:buChar char=" "/>
        <a:defRPr sz="1600" kern="1200">
          <a:solidFill>
            <a:srgbClr val="7D7D7D"/>
          </a:solidFill>
          <a:latin typeface="+mn-lt"/>
          <a:ea typeface="幼圆" pitchFamily="49" charset="-122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/>
      <p:pic>
        <p:nvPicPr>
          <p:cNvPr id="1026" name="图片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8" name="矩形 7"/>
          <p:cNvSpPr/>
          <p:nvPr/>
        </p:nvSpPr>
        <p:spPr>
          <a:xfrm>
            <a:off x="0" y="0"/>
            <a:ext cx="9144000" cy="6848475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8" name="KSO_BT1"/>
          <p:cNvSpPr>
            <a:spLocks noGrp="1"/>
          </p:cNvSpPr>
          <p:nvPr>
            <p:ph type="title"/>
          </p:nvPr>
        </p:nvSpPr>
        <p:spPr>
          <a:xfrm>
            <a:off x="438150" y="273050"/>
            <a:ext cx="8272463" cy="700088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9" name="KSO_BC1"/>
          <p:cNvSpPr>
            <a:spLocks noGrp="1"/>
          </p:cNvSpPr>
          <p:nvPr>
            <p:ph type="body" idx="1"/>
          </p:nvPr>
        </p:nvSpPr>
        <p:spPr>
          <a:xfrm>
            <a:off x="438150" y="1165225"/>
            <a:ext cx="8262938" cy="5192713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p>
            <a:pPr lvl="0"/>
            <a:r>
              <a:rPr lang="en-US" altLang="zh-CN" dirty="0"/>
              <a:t>Click to edit Master text style</a:t>
            </a:r>
            <a:endParaRPr lang="zh-CN" altLang="en-US" dirty="0"/>
          </a:p>
          <a:p>
            <a:pPr lvl="1"/>
            <a:r>
              <a:rPr lang="en-US" altLang="zh-CN" dirty="0"/>
              <a:t>Second level</a:t>
            </a:r>
            <a:endParaRPr lang="zh-CN" altLang="en-US" dirty="0"/>
          </a:p>
        </p:txBody>
      </p: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BCABF1B-6DD5-4A95-9C43-F009374D1C1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B84EE77-B942-43AB-AFA1-17FBE405E209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000" b="1" kern="1200">
          <a:solidFill>
            <a:srgbClr val="339AAF"/>
          </a:solidFill>
          <a:latin typeface="+mn-lt"/>
          <a:ea typeface="微软雅黑" pitchFamily="34" charset="-122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339AAF"/>
          </a:solidFill>
          <a:latin typeface="Arial Black" pitchFamily="34" charset="0"/>
          <a:ea typeface="微软雅黑" pitchFamily="34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339AAF"/>
          </a:solidFill>
          <a:latin typeface="Arial Black" pitchFamily="34" charset="0"/>
          <a:ea typeface="微软雅黑" pitchFamily="34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339AAF"/>
          </a:solidFill>
          <a:latin typeface="Arial Black" pitchFamily="34" charset="0"/>
          <a:ea typeface="微软雅黑" pitchFamily="34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339AAF"/>
          </a:solidFill>
          <a:latin typeface="Arial Black" pitchFamily="34" charset="0"/>
          <a:ea typeface="微软雅黑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339AAF"/>
          </a:solidFill>
          <a:latin typeface="Arial Black" pitchFamily="34" charset="0"/>
          <a:ea typeface="微软雅黑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339AAF"/>
          </a:solidFill>
          <a:latin typeface="Arial Black" pitchFamily="34" charset="0"/>
          <a:ea typeface="微软雅黑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339AAF"/>
          </a:solidFill>
          <a:latin typeface="Arial Black" pitchFamily="34" charset="0"/>
          <a:ea typeface="微软雅黑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339AAF"/>
          </a:solidFill>
          <a:latin typeface="Arial Black" pitchFamily="34" charset="0"/>
          <a:ea typeface="微软雅黑" pitchFamily="34" charset="-122"/>
        </a:defRPr>
      </a:lvl9pPr>
    </p:titleStyle>
    <p:bodyStyle>
      <a:lvl1pPr marL="357505" indent="-357505" algn="just" rtl="0" fontAlgn="base">
        <a:lnSpc>
          <a:spcPct val="110000"/>
        </a:lnSpc>
        <a:spcBef>
          <a:spcPts val="1800"/>
        </a:spcBef>
        <a:spcAft>
          <a:spcPct val="0"/>
        </a:spcAft>
        <a:buClr>
          <a:schemeClr val="accent2"/>
        </a:buClr>
        <a:buSzPct val="60000"/>
        <a:buFont typeface="Wingdings 2" pitchFamily="18" charset="2"/>
        <a:buChar char=""/>
        <a:defRPr sz="2000" kern="1200">
          <a:solidFill>
            <a:srgbClr val="286991"/>
          </a:solidFill>
          <a:latin typeface="+mn-lt"/>
          <a:ea typeface="微软雅黑" pitchFamily="34" charset="-122"/>
          <a:cs typeface="+mn-cs"/>
        </a:defRPr>
      </a:lvl1pPr>
      <a:lvl2pPr marL="357505" indent="-357505" algn="just" rtl="0" fontAlgn="base">
        <a:lnSpc>
          <a:spcPct val="130000"/>
        </a:lnSpc>
        <a:spcBef>
          <a:spcPct val="0"/>
        </a:spcBef>
        <a:spcAft>
          <a:spcPts val="600"/>
        </a:spcAft>
        <a:buClr>
          <a:srgbClr val="9FCDD9"/>
        </a:buClr>
        <a:buFont typeface="幼圆" pitchFamily="49" charset="-122"/>
        <a:buChar char=" "/>
        <a:defRPr sz="1600" kern="1200">
          <a:solidFill>
            <a:srgbClr val="7D7D7D"/>
          </a:solidFill>
          <a:latin typeface="+mn-lt"/>
          <a:ea typeface="幼圆" pitchFamily="49" charset="-122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5"/>
          <p:cNvSpPr/>
          <p:nvPr>
            <p:ph type="title" hasCustomPrompt="1"/>
          </p:nvPr>
        </p:nvSpPr>
        <p:spPr/>
        <p:txBody>
          <a:bodyPr vert="horz" wrap="square" lIns="91440" tIns="45720" rIns="91440" bIns="45720" anchor="b"/>
          <a:p>
            <a:pPr eaLnBrk="1" hangingPunct="1"/>
            <a:r>
              <a:rPr lang="x-none" altLang="zh-CN" b="0" kern="1200" dirty="0">
                <a:latin typeface="+mn-lt"/>
                <a:ea typeface="微软雅黑" pitchFamily="34" charset="-122"/>
                <a:cs typeface="+mj-cs"/>
              </a:rPr>
              <a:t>Metaheurísticas</a:t>
            </a:r>
            <a:endParaRPr lang="x-none" altLang="zh-CN" b="0" kern="1200" dirty="0">
              <a:latin typeface="+mn-lt"/>
              <a:ea typeface="微软雅黑" pitchFamily="34" charset="-122"/>
              <a:cs typeface="+mj-cs"/>
            </a:endParaRPr>
          </a:p>
        </p:txBody>
      </p:sp>
      <p:sp>
        <p:nvSpPr>
          <p:cNvPr id="4099" name="Rectangle 6"/>
          <p:cNvSpPr>
            <a:spLocks noGrp="1"/>
          </p:cNvSpPr>
          <p:nvPr>
            <p:ph type="subTitle" idx="1"/>
          </p:nvPr>
        </p:nvSpPr>
        <p:spPr>
          <a:xfrm>
            <a:off x="1913890" y="3437890"/>
            <a:ext cx="5440680" cy="1828165"/>
          </a:xfrm>
          <a:ln cap="flat" cmpd="sng">
            <a:solidFill>
              <a:schemeClr val="accent2">
                <a:alpha val="100000"/>
              </a:schemeClr>
            </a:solidFill>
            <a:prstDash val="solid"/>
            <a:headEnd type="none" w="med" len="med"/>
            <a:tailEnd type="none" w="med" len="med"/>
          </a:ln>
        </p:spPr>
        <p:txBody>
          <a:bodyPr vert="horz" wrap="square" lIns="91440" tIns="45720" rIns="91440" bIns="45720" anchor="ctr"/>
          <a:p>
            <a:pPr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60000"/>
              <a:buFont typeface="Wingdings 2" pitchFamily="18" charset="2"/>
              <a:buNone/>
            </a:pPr>
            <a:r>
              <a:rPr lang="x-none" altLang="zh-CN" kern="1200" dirty="0">
                <a:latin typeface="Arial" charset="0"/>
                <a:ea typeface="微软雅黑" pitchFamily="34" charset="-122"/>
                <a:cs typeface="+mn-cs"/>
              </a:rPr>
              <a:t>Universidade Federal Fluminense</a:t>
            </a:r>
            <a:endParaRPr lang="x-none" altLang="zh-CN" kern="1200" dirty="0">
              <a:latin typeface="Arial" charset="0"/>
              <a:ea typeface="微软雅黑" pitchFamily="34" charset="-122"/>
              <a:cs typeface="+mn-cs"/>
            </a:endParaRPr>
          </a:p>
          <a:p>
            <a:pPr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60000"/>
              <a:buFont typeface="Wingdings 2" pitchFamily="18" charset="2"/>
              <a:buNone/>
            </a:pPr>
            <a:r>
              <a:rPr lang="x-none" altLang="zh-CN" kern="1200" dirty="0">
                <a:latin typeface="Arial" charset="0"/>
                <a:ea typeface="微软雅黑" pitchFamily="34" charset="-122"/>
                <a:cs typeface="+mn-cs"/>
              </a:rPr>
              <a:t>Instituto de Ciência e Tecnologia</a:t>
            </a:r>
            <a:endParaRPr lang="x-none" altLang="zh-CN" kern="1200" dirty="0">
              <a:latin typeface="Arial" charset="0"/>
              <a:ea typeface="微软雅黑" pitchFamily="34" charset="-122"/>
              <a:cs typeface="+mn-cs"/>
            </a:endParaRPr>
          </a:p>
          <a:p>
            <a:pPr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60000"/>
              <a:buFont typeface="Wingdings 2" pitchFamily="18" charset="2"/>
              <a:buNone/>
            </a:pPr>
            <a:r>
              <a:rPr lang="x-none" altLang="zh-CN" kern="1200" dirty="0">
                <a:latin typeface="Arial" charset="0"/>
                <a:ea typeface="微软雅黑" pitchFamily="34" charset="-122"/>
                <a:cs typeface="+mn-cs"/>
              </a:rPr>
              <a:t>Departamento de Ciência da Computação</a:t>
            </a:r>
            <a:endParaRPr lang="x-none" altLang="zh-CN" kern="1200" dirty="0">
              <a:latin typeface="Arial" charset="0"/>
              <a:ea typeface="微软雅黑" pitchFamily="34" charset="-122"/>
              <a:cs typeface="+mn-cs"/>
            </a:endParaRPr>
          </a:p>
          <a:p>
            <a:pPr eaLnBrk="1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60000"/>
              <a:buFont typeface="Wingdings 2" pitchFamily="18" charset="2"/>
              <a:buNone/>
            </a:pPr>
            <a:r>
              <a:rPr lang="x-none" altLang="zh-CN" kern="1200" dirty="0">
                <a:latin typeface="Arial" charset="0"/>
                <a:ea typeface="微软雅黑" pitchFamily="34" charset="-122"/>
                <a:cs typeface="+mn-cs"/>
              </a:rPr>
              <a:t>Prof. Marcos Quinet</a:t>
            </a:r>
            <a:endParaRPr lang="x-none" altLang="zh-CN" kern="1200" dirty="0">
              <a:latin typeface="Arial" charset="0"/>
              <a:ea typeface="微软雅黑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5"/>
          <p:cNvSpPr/>
          <p:nvPr>
            <p:ph type="title"/>
          </p:nvPr>
        </p:nvSpPr>
        <p:spPr/>
        <p:txBody>
          <a:bodyPr vert="horz" wrap="square" lIns="91440" tIns="45720" rIns="91440" bIns="45720" anchor="b"/>
          <a:p>
            <a:pPr eaLnBrk="1" hangingPunct="1"/>
            <a:r>
              <a:rPr lang="x-none" altLang="zh-CN" dirty="0"/>
              <a:t>Introdução</a:t>
            </a:r>
            <a:endParaRPr lang="x-none" altLang="zh-CN" dirty="0"/>
          </a:p>
        </p:txBody>
      </p:sp>
      <p:sp>
        <p:nvSpPr>
          <p:cNvPr id="6147" name="Rectangle 6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marL="372745" lvl="0" indent="0" defTabSz="0" eaLnBrk="1" hangingPunct="1">
              <a:buNone/>
              <a:tabLst>
                <a:tab pos="805815" algn="l"/>
              </a:tabLst>
            </a:pPr>
            <a:r>
              <a:rPr lang="x-none" altLang="zh-CN" sz="2400" dirty="0">
                <a:sym typeface="+mn-ea"/>
              </a:rPr>
              <a:t>Os problemas de otimização consistem basicamente em problemas de maximização ou minimização, por exemplo:</a:t>
            </a:r>
            <a:endParaRPr lang="x-none" altLang="zh-CN" sz="2400" dirty="0">
              <a:sym typeface="+mn-ea"/>
            </a:endParaRPr>
          </a:p>
          <a:p>
            <a:pPr marL="715645" lvl="0" indent="-342900" defTabSz="0" eaLnBrk="1" hangingPunct="1">
              <a:buFont typeface="Arial" charset="0"/>
              <a:buChar char="•"/>
              <a:tabLst>
                <a:tab pos="805815" algn="l"/>
              </a:tabLst>
            </a:pPr>
            <a:r>
              <a:rPr lang="x-none" altLang="zh-CN" dirty="0">
                <a:sym typeface="+mn-ea"/>
              </a:rPr>
              <a:t>minimizar a distância percorrida por um caminhão de entregas;</a:t>
            </a:r>
            <a:endParaRPr lang="x-none" altLang="zh-CN" dirty="0">
              <a:sym typeface="+mn-ea"/>
            </a:endParaRPr>
          </a:p>
          <a:p>
            <a:pPr marL="715645" lvl="0" indent="-342900" defTabSz="0" eaLnBrk="1" hangingPunct="1">
              <a:buFont typeface="Arial" charset="0"/>
              <a:buChar char="•"/>
              <a:tabLst>
                <a:tab pos="805815" algn="l"/>
              </a:tabLst>
            </a:pPr>
            <a:r>
              <a:rPr lang="x-none" altLang="zh-CN" dirty="0">
                <a:sym typeface="+mn-ea"/>
              </a:rPr>
              <a:t>maximizar o uso de matéria-prima em uma siderúrgica;</a:t>
            </a:r>
            <a:endParaRPr lang="x-none" altLang="zh-CN" dirty="0">
              <a:sym typeface="+mn-ea"/>
            </a:endParaRPr>
          </a:p>
          <a:p>
            <a:pPr marL="715645" lvl="0" indent="-342900" defTabSz="0" eaLnBrk="1" hangingPunct="1">
              <a:buFont typeface="Arial" charset="0"/>
              <a:buChar char="•"/>
              <a:tabLst>
                <a:tab pos="805815" algn="l"/>
              </a:tabLst>
            </a:pPr>
            <a:r>
              <a:rPr lang="x-none" altLang="zh-CN" dirty="0">
                <a:sym typeface="+mn-ea"/>
              </a:rPr>
              <a:t>minimizar o frete de envio de produtos;</a:t>
            </a:r>
            <a:endParaRPr lang="x-none" altLang="zh-CN" dirty="0">
              <a:sym typeface="+mn-ea"/>
            </a:endParaRPr>
          </a:p>
          <a:p>
            <a:pPr marL="715645" lvl="0" indent="-342900" defTabSz="0" eaLnBrk="1" hangingPunct="1">
              <a:buFont typeface="Arial" charset="0"/>
              <a:buChar char="•"/>
              <a:tabLst>
                <a:tab pos="805815" algn="l"/>
              </a:tabLst>
            </a:pPr>
            <a:r>
              <a:rPr lang="x-none" altLang="zh-CN" dirty="0">
                <a:sym typeface="+mn-ea"/>
              </a:rPr>
              <a:t>maximizar o rendimento do miojo na moradia estudantil.</a:t>
            </a:r>
            <a:endParaRPr lang="x-none" altLang="zh-CN" dirty="0">
              <a:sym typeface="+mn-ea"/>
            </a:endParaRPr>
          </a:p>
          <a:p>
            <a:pPr marL="372745" lvl="0" indent="0" defTabSz="0" eaLnBrk="1" hangingPunct="1">
              <a:buNone/>
              <a:tabLst>
                <a:tab pos="805815" algn="l"/>
              </a:tabLst>
            </a:pPr>
            <a:r>
              <a:rPr lang="x-none" altLang="zh-CN" sz="2400" dirty="0">
                <a:sym typeface="+mn-ea"/>
              </a:rPr>
              <a:t>Problemas de otimização podem ser encontrados em todas as áreas de negócios, portanto, profissionais preparados para solucionar estes problemas são muito requisitados</a:t>
            </a:r>
            <a:endParaRPr lang="x-none" altLang="zh-CN" sz="2400" dirty="0">
              <a:sym typeface="+mn-ea"/>
            </a:endParaRPr>
          </a:p>
          <a:p>
            <a:pPr marL="372745" lvl="0" indent="0" defTabSz="0" eaLnBrk="1" hangingPunct="1">
              <a:buNone/>
              <a:tabLst>
                <a:tab pos="805815" algn="l"/>
              </a:tabLst>
            </a:pPr>
            <a:endParaRPr lang="x-none" altLang="zh-CN" sz="2400" dirty="0">
              <a:solidFill>
                <a:schemeClr val="accent1">
                  <a:lumMod val="75000"/>
                </a:schemeClr>
              </a:solidFill>
              <a:sym typeface="+mn-ea"/>
            </a:endParaRPr>
          </a:p>
          <a:p>
            <a:pPr lvl="0" eaLnBrk="1" hangingPunct="1"/>
            <a:endParaRPr lang="x-none" altLang="zh-CN" sz="2400" dirty="0"/>
          </a:p>
          <a:p>
            <a:pPr lvl="0" eaLnBrk="1" hangingPunct="1"/>
            <a:endParaRPr lang="x-none" altLang="zh-CN" sz="2400" dirty="0"/>
          </a:p>
          <a:p>
            <a:pPr marL="829945" lvl="1" indent="251460" defTabSz="0" eaLnBrk="1" hangingPunct="1">
              <a:buFont typeface="Arial" charset="0"/>
              <a:buChar char="•"/>
              <a:tabLst>
                <a:tab pos="805815" algn="l"/>
              </a:tabLst>
            </a:pPr>
            <a:endParaRPr lang="x-none" altLang="zh-CN" sz="2400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5"/>
          <p:cNvSpPr/>
          <p:nvPr>
            <p:ph type="title"/>
          </p:nvPr>
        </p:nvSpPr>
        <p:spPr/>
        <p:txBody>
          <a:bodyPr vert="horz" wrap="square" lIns="91440" tIns="45720" rIns="91440" bIns="45720" anchor="b"/>
          <a:p>
            <a:pPr eaLnBrk="1" hangingPunct="1"/>
            <a:r>
              <a:rPr lang="x-none" altLang="zh-CN" dirty="0"/>
              <a:t>Introdução</a:t>
            </a:r>
            <a:endParaRPr lang="x-none" altLang="zh-CN" dirty="0"/>
          </a:p>
        </p:txBody>
      </p:sp>
      <p:sp>
        <p:nvSpPr>
          <p:cNvPr id="6147" name="Rectangle 6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marL="372745" lvl="0" indent="0" defTabSz="0" eaLnBrk="1" hangingPunct="1">
              <a:buNone/>
              <a:tabLst>
                <a:tab pos="805815" algn="l"/>
              </a:tabLst>
            </a:pPr>
            <a:r>
              <a:rPr lang="x-none" altLang="zh-CN" sz="2400" dirty="0">
                <a:sym typeface="+mn-ea"/>
              </a:rPr>
              <a:t>Neste contexto, existem diversas áreas de pesquisa sobre técnicas de otimização, por exemplo:</a:t>
            </a:r>
            <a:endParaRPr lang="x-none" altLang="zh-CN" sz="2400" dirty="0">
              <a:sym typeface="+mn-ea"/>
            </a:endParaRPr>
          </a:p>
          <a:p>
            <a:pPr marL="715645" lvl="0" indent="-342900" defTabSz="0" eaLnBrk="1" hangingPunct="1">
              <a:buFont typeface="Arial" charset="0"/>
              <a:buChar char="•"/>
              <a:tabLst>
                <a:tab pos="805815" algn="l"/>
              </a:tabLst>
            </a:pPr>
            <a:r>
              <a:rPr lang="x-none" altLang="zh-CN" dirty="0">
                <a:sym typeface="+mn-ea"/>
              </a:rPr>
              <a:t>Pesquisa Operacional;</a:t>
            </a:r>
            <a:endParaRPr lang="x-none" altLang="zh-CN" dirty="0">
              <a:sym typeface="+mn-ea"/>
            </a:endParaRPr>
          </a:p>
          <a:p>
            <a:pPr marL="715645" lvl="0" indent="-342900" defTabSz="0" eaLnBrk="1" hangingPunct="1">
              <a:buFont typeface="Arial" charset="0"/>
              <a:buChar char="•"/>
              <a:tabLst>
                <a:tab pos="805815" algn="l"/>
              </a:tabLst>
            </a:pPr>
            <a:r>
              <a:rPr lang="x-none" altLang="zh-CN" dirty="0">
                <a:sym typeface="+mn-ea"/>
              </a:rPr>
              <a:t>Otimização Combinatória;</a:t>
            </a:r>
            <a:endParaRPr lang="x-none" altLang="zh-CN" dirty="0">
              <a:sym typeface="+mn-ea"/>
            </a:endParaRPr>
          </a:p>
          <a:p>
            <a:pPr marL="715645" lvl="0" indent="-342900" defTabSz="0" eaLnBrk="1" hangingPunct="1">
              <a:buFont typeface="Arial" charset="0"/>
              <a:buChar char="•"/>
              <a:tabLst>
                <a:tab pos="805815" algn="l"/>
              </a:tabLst>
            </a:pPr>
            <a:r>
              <a:rPr lang="x-none" altLang="zh-CN" dirty="0">
                <a:sym typeface="+mn-ea"/>
              </a:rPr>
              <a:t>Metaheurísticas;</a:t>
            </a:r>
            <a:endParaRPr lang="x-none" altLang="zh-CN" dirty="0">
              <a:sym typeface="+mn-ea"/>
            </a:endParaRPr>
          </a:p>
          <a:p>
            <a:pPr marL="715645" lvl="0" indent="-342900" defTabSz="0" eaLnBrk="1" hangingPunct="1">
              <a:buFont typeface="Arial" charset="0"/>
              <a:buChar char="•"/>
              <a:tabLst>
                <a:tab pos="805815" algn="l"/>
              </a:tabLst>
            </a:pPr>
            <a:r>
              <a:rPr lang="x-none" altLang="zh-CN" dirty="0">
                <a:sym typeface="+mn-ea"/>
              </a:rPr>
              <a:t>Biologia computacional;</a:t>
            </a:r>
            <a:endParaRPr lang="x-none" altLang="zh-CN" dirty="0">
              <a:sym typeface="+mn-ea"/>
            </a:endParaRPr>
          </a:p>
          <a:p>
            <a:pPr marL="715645" lvl="0" indent="-342900" defTabSz="0" eaLnBrk="1" hangingPunct="1">
              <a:buFont typeface="Arial" charset="0"/>
              <a:buChar char="•"/>
              <a:tabLst>
                <a:tab pos="805815" algn="l"/>
              </a:tabLst>
            </a:pPr>
            <a:r>
              <a:rPr lang="x-none" altLang="zh-CN" dirty="0">
                <a:sym typeface="+mn-ea"/>
              </a:rPr>
              <a:t>Etc.</a:t>
            </a:r>
            <a:endParaRPr lang="x-none" altLang="zh-CN" dirty="0">
              <a:sym typeface="+mn-ea"/>
            </a:endParaRPr>
          </a:p>
          <a:p>
            <a:pPr marL="372745" lvl="0" indent="0" defTabSz="0" eaLnBrk="1" hangingPunct="1">
              <a:buNone/>
              <a:tabLst>
                <a:tab pos="805815" algn="l"/>
              </a:tabLst>
            </a:pPr>
            <a:r>
              <a:rPr lang="x-none" altLang="zh-CN" sz="2400" dirty="0">
                <a:solidFill>
                  <a:schemeClr val="accent1">
                    <a:lumMod val="75000"/>
                  </a:schemeClr>
                </a:solidFill>
                <a:sym typeface="+mn-ea"/>
              </a:rPr>
              <a:t>A escolha do método adequado para a resolução de um problema depende de suas características, e diversas abordagens diferentes podem ser empregadas</a:t>
            </a:r>
            <a:endParaRPr lang="x-none" altLang="zh-CN" sz="2400" dirty="0">
              <a:solidFill>
                <a:schemeClr val="accent1">
                  <a:lumMod val="75000"/>
                </a:schemeClr>
              </a:solidFill>
              <a:sym typeface="+mn-ea"/>
            </a:endParaRPr>
          </a:p>
          <a:p>
            <a:pPr lvl="0" eaLnBrk="1" hangingPunct="1"/>
            <a:endParaRPr lang="x-none" altLang="zh-CN" sz="2400" dirty="0"/>
          </a:p>
          <a:p>
            <a:pPr lvl="0" eaLnBrk="1" hangingPunct="1"/>
            <a:endParaRPr lang="x-none" altLang="zh-CN" sz="2400" dirty="0"/>
          </a:p>
          <a:p>
            <a:pPr marL="829945" lvl="1" indent="251460" defTabSz="0" eaLnBrk="1" hangingPunct="1">
              <a:buFont typeface="Arial" charset="0"/>
              <a:buChar char="•"/>
              <a:tabLst>
                <a:tab pos="805815" algn="l"/>
              </a:tabLst>
            </a:pPr>
            <a:endParaRPr lang="x-none" altLang="zh-CN" sz="2400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x-none" altLang="pt-BR" b="0"/>
              <a:t>Introdução às Metaheurísticas</a:t>
            </a:r>
            <a:endParaRPr lang="x-none" altLang="pt-BR" b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5"/>
          <p:cNvSpPr/>
          <p:nvPr>
            <p:ph type="title"/>
          </p:nvPr>
        </p:nvSpPr>
        <p:spPr/>
        <p:txBody>
          <a:bodyPr vert="horz" wrap="square" lIns="91440" tIns="45720" rIns="91440" bIns="45720" anchor="b"/>
          <a:p>
            <a:pPr eaLnBrk="1" hangingPunct="1"/>
            <a:r>
              <a:rPr lang="x-none" altLang="zh-CN" dirty="0"/>
              <a:t>Definição</a:t>
            </a:r>
            <a:endParaRPr lang="x-none" altLang="zh-CN" dirty="0"/>
          </a:p>
        </p:txBody>
      </p:sp>
      <p:sp>
        <p:nvSpPr>
          <p:cNvPr id="6147" name="Rectangle 6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marL="372745" lvl="0" indent="0" defTabSz="0" eaLnBrk="1" hangingPunct="1">
              <a:buNone/>
              <a:tabLst>
                <a:tab pos="805815" algn="l"/>
              </a:tabLst>
            </a:pPr>
            <a:r>
              <a:rPr lang="x-none" altLang="zh-CN" sz="2400" dirty="0">
                <a:sym typeface="+mn-ea"/>
              </a:rPr>
              <a:t>Por que devemos utilizar metaheurísticas?</a:t>
            </a:r>
            <a:endParaRPr lang="x-none" altLang="zh-CN" sz="2400" dirty="0">
              <a:solidFill>
                <a:schemeClr val="accent1">
                  <a:lumMod val="75000"/>
                </a:schemeClr>
              </a:solidFill>
              <a:sym typeface="+mn-ea"/>
            </a:endParaRPr>
          </a:p>
          <a:p>
            <a:pPr lvl="0" eaLnBrk="1" hangingPunct="1"/>
            <a:r>
              <a:rPr lang="x-none" altLang="zh-CN" sz="2400" dirty="0"/>
              <a:t>Quando desenvolvemos algoritmos tradicionais na resolução de problemas, devemos garantir que a solução proposta tenha seu tempo de execução considerado viável e que encontre a solução ótima ou, ao menos, boa em todos os casos</a:t>
            </a:r>
            <a:endParaRPr lang="x-none" altLang="zh-CN" sz="2400" dirty="0"/>
          </a:p>
          <a:p>
            <a:pPr lvl="0" eaLnBrk="1" hangingPunct="1"/>
            <a:r>
              <a:rPr lang="x-none" altLang="zh-CN" sz="2400" dirty="0"/>
              <a:t>Métodos heurísiticos não procuram seguir estes paradigmas, pois, dependendo do método, pode encontrar boas soluções com frequência, mas não necessariamente sempre, e seu tempo computacional pode ser bom, mas não para qualquer situação</a:t>
            </a:r>
            <a:endParaRPr lang="x-none" altLang="zh-CN" sz="2400" dirty="0"/>
          </a:p>
          <a:p>
            <a:pPr lvl="0" eaLnBrk="1" hangingPunct="1"/>
            <a:endParaRPr lang="x-none" altLang="zh-CN" sz="2400" dirty="0"/>
          </a:p>
          <a:p>
            <a:pPr marL="829945" lvl="1" indent="251460" defTabSz="0" eaLnBrk="1" hangingPunct="1">
              <a:buFont typeface="Arial" charset="0"/>
              <a:buChar char="•"/>
              <a:tabLst>
                <a:tab pos="805815" algn="l"/>
              </a:tabLst>
            </a:pPr>
            <a:endParaRPr lang="x-none" altLang="zh-CN" sz="2400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5"/>
          <p:cNvSpPr/>
          <p:nvPr>
            <p:ph type="title"/>
          </p:nvPr>
        </p:nvSpPr>
        <p:spPr/>
        <p:txBody>
          <a:bodyPr vert="horz" wrap="square" lIns="91440" tIns="45720" rIns="91440" bIns="45720" anchor="b"/>
          <a:p>
            <a:pPr eaLnBrk="1" hangingPunct="1"/>
            <a:r>
              <a:rPr lang="x-none" altLang="zh-CN" dirty="0"/>
              <a:t>Definição</a:t>
            </a:r>
            <a:endParaRPr lang="x-none" altLang="zh-CN" dirty="0"/>
          </a:p>
        </p:txBody>
      </p:sp>
      <p:sp>
        <p:nvSpPr>
          <p:cNvPr id="6147" name="Rectangle 6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marL="372745" lvl="0" indent="0" defTabSz="0" eaLnBrk="1" hangingPunct="1">
              <a:buNone/>
              <a:tabLst>
                <a:tab pos="805815" algn="l"/>
              </a:tabLst>
            </a:pPr>
            <a:r>
              <a:rPr lang="x-none" altLang="zh-CN" sz="2400" dirty="0">
                <a:sym typeface="+mn-ea"/>
              </a:rPr>
              <a:t>Heurísticas são guiadas por um </a:t>
            </a:r>
            <a:r>
              <a:rPr lang="x-none" altLang="zh-CN" sz="2400" u="sng" dirty="0">
                <a:sym typeface="+mn-ea"/>
              </a:rPr>
              <a:t>objetivo</a:t>
            </a:r>
            <a:r>
              <a:rPr lang="x-none" altLang="zh-CN" sz="2400" dirty="0">
                <a:sym typeface="+mn-ea"/>
              </a:rPr>
              <a:t>. Quando mais próximo de um objetivo estabelecido, melhor a heurística é considerada</a:t>
            </a:r>
            <a:endParaRPr lang="x-none" altLang="zh-CN" sz="2400" dirty="0">
              <a:sym typeface="+mn-ea"/>
            </a:endParaRPr>
          </a:p>
          <a:p>
            <a:pPr marL="372745" lvl="0" indent="0" defTabSz="0" eaLnBrk="1" hangingPunct="1">
              <a:buNone/>
              <a:tabLst>
                <a:tab pos="805815" algn="l"/>
              </a:tabLst>
            </a:pPr>
            <a:r>
              <a:rPr lang="x-none" altLang="zh-CN" sz="2400" dirty="0">
                <a:sym typeface="+mn-ea"/>
              </a:rPr>
              <a:t>Algumas heurísticas demonstram ser capazes de encontrar melhores soluções para um determinado tipo de problema do que para outro. Isso indica que o método empregado por aquela heurística é mais adequado (ou foi melhor modelada) para o conjunto de características do problema em questão</a:t>
            </a:r>
            <a:endParaRPr lang="x-none" altLang="zh-CN" sz="2400" dirty="0">
              <a:sym typeface="+mn-ea"/>
            </a:endParaRPr>
          </a:p>
          <a:p>
            <a:pPr marL="372745" lvl="0" indent="0" defTabSz="0" eaLnBrk="1" hangingPunct="1">
              <a:buNone/>
              <a:tabLst>
                <a:tab pos="805815" algn="l"/>
              </a:tabLst>
            </a:pPr>
            <a:endParaRPr lang="x-none" altLang="zh-CN" sz="2400" dirty="0">
              <a:sym typeface="+mn-ea"/>
            </a:endParaRPr>
          </a:p>
          <a:p>
            <a:pPr lvl="0" eaLnBrk="1" hangingPunct="1"/>
            <a:endParaRPr lang="x-none" altLang="zh-CN" sz="2400" dirty="0"/>
          </a:p>
          <a:p>
            <a:pPr marL="829945" lvl="1" indent="251460" defTabSz="0" eaLnBrk="1" hangingPunct="1">
              <a:buFont typeface="Arial" charset="0"/>
              <a:buChar char="•"/>
              <a:tabLst>
                <a:tab pos="805815" algn="l"/>
              </a:tabLst>
            </a:pPr>
            <a:endParaRPr lang="x-none" altLang="zh-CN" sz="2400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5"/>
          <p:cNvSpPr/>
          <p:nvPr>
            <p:ph type="title"/>
          </p:nvPr>
        </p:nvSpPr>
        <p:spPr/>
        <p:txBody>
          <a:bodyPr vert="horz" wrap="square" lIns="91440" tIns="45720" rIns="91440" bIns="45720" anchor="b"/>
          <a:p>
            <a:pPr eaLnBrk="1" hangingPunct="1"/>
            <a:r>
              <a:rPr lang="x-none" altLang="zh-CN" dirty="0"/>
              <a:t>Definição</a:t>
            </a:r>
            <a:endParaRPr lang="x-none" altLang="zh-CN" dirty="0"/>
          </a:p>
        </p:txBody>
      </p:sp>
      <p:sp>
        <p:nvSpPr>
          <p:cNvPr id="6147" name="Rectangle 6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marL="372745" lvl="0" indent="0" defTabSz="0" eaLnBrk="1" hangingPunct="1">
              <a:buNone/>
              <a:tabLst>
                <a:tab pos="805815" algn="l"/>
              </a:tabLst>
            </a:pPr>
            <a:r>
              <a:rPr lang="x-none" altLang="zh-CN" sz="2400" dirty="0">
                <a:sym typeface="+mn-ea"/>
              </a:rPr>
              <a:t>Os resultados obtidos através de uma heurística são geralmente avaliados empiricamente, através da complexidade do método proposto e da qualidade das soluções</a:t>
            </a:r>
            <a:endParaRPr lang="x-none" altLang="zh-CN" sz="2400" dirty="0">
              <a:sym typeface="+mn-ea"/>
            </a:endParaRPr>
          </a:p>
          <a:p>
            <a:pPr lvl="0" eaLnBrk="1" hangingPunct="1"/>
            <a:r>
              <a:rPr lang="x-none" altLang="zh-CN" sz="2400" dirty="0"/>
              <a:t>Heurísticas são classificadas de acordo com o tipo de operação que realizam para percorrer o espaço de soluções de um problema. Os grupos de algoritmos mais empregados são:</a:t>
            </a:r>
            <a:endParaRPr lang="x-none" altLang="zh-CN" sz="2400" dirty="0"/>
          </a:p>
          <a:p>
            <a:pPr marL="342900" lvl="0" indent="-342900" eaLnBrk="1" hangingPunct="1">
              <a:buFont typeface="Arial" charset="0"/>
              <a:buChar char="•"/>
            </a:pPr>
            <a:r>
              <a:rPr lang="x-none" altLang="zh-CN" u="sng" dirty="0"/>
              <a:t>Métodos construtivos</a:t>
            </a:r>
            <a:r>
              <a:rPr lang="x-none" altLang="zh-CN" dirty="0"/>
              <a:t>: geram uma ou mais soluções iniciais segundo algum critério de otimização (ex.: algoritmo guloso)</a:t>
            </a:r>
            <a:endParaRPr lang="x-none" altLang="zh-CN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5"/>
          <p:cNvSpPr/>
          <p:nvPr>
            <p:ph type="title"/>
          </p:nvPr>
        </p:nvSpPr>
        <p:spPr/>
        <p:txBody>
          <a:bodyPr vert="horz" wrap="square" lIns="91440" tIns="45720" rIns="91440" bIns="45720" anchor="b"/>
          <a:p>
            <a:pPr eaLnBrk="1" hangingPunct="1"/>
            <a:r>
              <a:rPr lang="x-none" altLang="zh-CN" dirty="0"/>
              <a:t>Definição</a:t>
            </a:r>
            <a:endParaRPr lang="x-none" altLang="zh-CN" dirty="0"/>
          </a:p>
        </p:txBody>
      </p:sp>
      <p:sp>
        <p:nvSpPr>
          <p:cNvPr id="6147" name="Rectangle 6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marL="372745" lvl="0" indent="0" defTabSz="0" eaLnBrk="1" hangingPunct="1">
              <a:buNone/>
              <a:tabLst>
                <a:tab pos="805815" algn="l"/>
              </a:tabLst>
            </a:pPr>
            <a:r>
              <a:rPr lang="x-none" altLang="zh-CN" sz="2400" dirty="0"/>
              <a:t>Grupos de algoritmos heurísticos (continuação):</a:t>
            </a:r>
            <a:endParaRPr lang="x-none" altLang="zh-CN" sz="2400" dirty="0"/>
          </a:p>
          <a:p>
            <a:pPr marL="342900" lvl="0" indent="-342900" eaLnBrk="1" hangingPunct="1">
              <a:buFont typeface="Arial" charset="0"/>
              <a:buChar char="•"/>
            </a:pPr>
            <a:r>
              <a:rPr lang="x-none" altLang="zh-CN" u="sng" dirty="0"/>
              <a:t>Métodos de busca de vizinhança</a:t>
            </a:r>
            <a:r>
              <a:rPr lang="x-none" altLang="zh-CN" dirty="0"/>
              <a:t>: a partir de uma solução inicial viável, realizam pequenas mudanças a fim de gerar uma nova solução, que pode ser melhor ou pior do que a solução original (ex.: busca local)</a:t>
            </a:r>
            <a:endParaRPr lang="x-none" altLang="zh-CN" dirty="0"/>
          </a:p>
          <a:p>
            <a:pPr marL="342900" lvl="0" indent="-342900" eaLnBrk="1" hangingPunct="1">
              <a:buFont typeface="Arial" charset="0"/>
              <a:buChar char="•"/>
            </a:pPr>
            <a:r>
              <a:rPr lang="x-none" altLang="zh-CN" u="sng" dirty="0"/>
              <a:t>Métodos de busca sistêmica</a:t>
            </a:r>
            <a:r>
              <a:rPr lang="x-none" altLang="zh-CN" dirty="0"/>
              <a:t>, onde o espaço de soluções é percorrido utilizando critérios e operações empregadas em estruturas de árvores (ex.: </a:t>
            </a:r>
            <a:r>
              <a:rPr lang="x-none" altLang="zh-CN" i="1" dirty="0"/>
              <a:t>backtracking</a:t>
            </a:r>
            <a:r>
              <a:rPr lang="x-none" altLang="zh-CN" dirty="0"/>
              <a:t>)</a:t>
            </a:r>
            <a:endParaRPr lang="x-none" altLang="zh-CN" dirty="0"/>
          </a:p>
          <a:p>
            <a:pPr marL="342900" lvl="0" indent="-342900" eaLnBrk="1" hangingPunct="1">
              <a:buFont typeface="Arial" charset="0"/>
              <a:buChar char="•"/>
            </a:pPr>
            <a:r>
              <a:rPr lang="x-none" altLang="zh-CN" u="sng" dirty="0"/>
              <a:t>Métodos híbridos</a:t>
            </a:r>
            <a:r>
              <a:rPr lang="x-none" altLang="zh-CN" dirty="0"/>
              <a:t>, que combinam duas ou mais heurísticas que realizem operações distintas</a:t>
            </a:r>
            <a:endParaRPr lang="x-none" altLang="zh-CN" dirty="0"/>
          </a:p>
          <a:p>
            <a:pPr marL="342900" lvl="0" indent="-342900" eaLnBrk="1" hangingPunct="1">
              <a:buFont typeface="Arial" charset="0"/>
              <a:buChar char="•"/>
            </a:pPr>
            <a:r>
              <a:rPr lang="x-none" altLang="zh-CN" u="sng" dirty="0"/>
              <a:t>Metaheurísticas</a:t>
            </a:r>
            <a:r>
              <a:rPr lang="x-none" altLang="zh-CN" dirty="0"/>
              <a:t>, que são procedimentos mais sofisticados, que empregam heurísticas mais simples para resolver de forma genérica problemas de otimização</a:t>
            </a:r>
            <a:endParaRPr lang="x-none" altLang="zh-CN" dirty="0"/>
          </a:p>
          <a:p>
            <a:pPr marL="342900" lvl="0" indent="-342900" eaLnBrk="1" hangingPunct="1">
              <a:buFont typeface="Arial" charset="0"/>
              <a:buChar char="•"/>
            </a:pPr>
            <a:endParaRPr lang="x-none" altLang="zh-CN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5"/>
          <p:cNvSpPr/>
          <p:nvPr>
            <p:ph type="title"/>
          </p:nvPr>
        </p:nvSpPr>
        <p:spPr/>
        <p:txBody>
          <a:bodyPr vert="horz" wrap="square" lIns="91440" tIns="45720" rIns="91440" bIns="45720" anchor="b"/>
          <a:p>
            <a:pPr eaLnBrk="1" hangingPunct="1"/>
            <a:r>
              <a:rPr lang="x-none" altLang="zh-CN" dirty="0"/>
              <a:t>Definição</a:t>
            </a:r>
            <a:endParaRPr lang="x-none" altLang="zh-CN" dirty="0"/>
          </a:p>
        </p:txBody>
      </p:sp>
      <p:sp>
        <p:nvSpPr>
          <p:cNvPr id="6147" name="Rectangle 6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marL="372745" lvl="0" indent="0" defTabSz="0" eaLnBrk="1" hangingPunct="1">
              <a:buNone/>
              <a:tabLst>
                <a:tab pos="805815" algn="l"/>
              </a:tabLst>
            </a:pPr>
            <a:r>
              <a:rPr lang="x-none" altLang="zh-CN" sz="2400" dirty="0"/>
              <a:t>Metaheurísticas são métodos generalistas, que empregam uma ou mais heurísticas simples, geralmente aplicadas na área de otimização combinatória</a:t>
            </a:r>
            <a:endParaRPr lang="x-none" altLang="zh-CN" sz="2400" dirty="0"/>
          </a:p>
          <a:p>
            <a:pPr marL="372745" lvl="0" indent="0" defTabSz="0" eaLnBrk="1" hangingPunct="1">
              <a:buNone/>
              <a:tabLst>
                <a:tab pos="805815" algn="l"/>
              </a:tabLst>
            </a:pPr>
            <a:r>
              <a:rPr lang="x-none" altLang="zh-CN" sz="2400" dirty="0"/>
              <a:t>Problemas de otimização caracterizam-se por apresentarem:</a:t>
            </a:r>
            <a:endParaRPr lang="x-none" altLang="zh-CN" sz="2400" dirty="0"/>
          </a:p>
          <a:p>
            <a:pPr marL="715645" lvl="0" indent="-342900" defTabSz="0" eaLnBrk="1" hangingPunct="1">
              <a:buFont typeface="Arial" charset="0"/>
              <a:buChar char="•"/>
              <a:tabLst>
                <a:tab pos="805815" algn="l"/>
              </a:tabLst>
            </a:pPr>
            <a:r>
              <a:rPr lang="x-none" altLang="zh-CN" dirty="0"/>
              <a:t>uma função-objetivo;</a:t>
            </a:r>
            <a:endParaRPr lang="x-none" altLang="zh-CN" dirty="0"/>
          </a:p>
          <a:p>
            <a:pPr marL="715645" lvl="0" indent="-342900" defTabSz="0" eaLnBrk="1" hangingPunct="1">
              <a:buFont typeface="Arial" charset="0"/>
              <a:buChar char="•"/>
              <a:tabLst>
                <a:tab pos="805815" algn="l"/>
              </a:tabLst>
            </a:pPr>
            <a:r>
              <a:rPr lang="x-none" altLang="zh-CN" dirty="0"/>
              <a:t>um conjunto de restrições.</a:t>
            </a:r>
            <a:endParaRPr lang="x-none" altLang="zh-CN" dirty="0"/>
          </a:p>
          <a:p>
            <a:pPr marL="372745" lvl="0" indent="0" defTabSz="0" eaLnBrk="1" hangingPunct="1">
              <a:buNone/>
              <a:tabLst>
                <a:tab pos="805815" algn="l"/>
              </a:tabLst>
            </a:pPr>
            <a:r>
              <a:rPr lang="x-none" altLang="zh-CN" sz="2400" dirty="0"/>
              <a:t>Que estão relacionados às variáveis de decisão, cujos valores são determinados pelas restrições do problema</a:t>
            </a:r>
            <a:endParaRPr lang="x-none" altLang="zh-CN" sz="2400" dirty="0"/>
          </a:p>
          <a:p>
            <a:pPr marL="342900" lvl="0" indent="-342900" eaLnBrk="1" hangingPunct="1">
              <a:buFont typeface="Arial" charset="0"/>
              <a:buChar char="•"/>
            </a:pPr>
            <a:endParaRPr lang="x-none" altLang="zh-CN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5"/>
          <p:cNvSpPr/>
          <p:nvPr>
            <p:ph type="title"/>
          </p:nvPr>
        </p:nvSpPr>
        <p:spPr/>
        <p:txBody>
          <a:bodyPr vert="horz" wrap="square" lIns="91440" tIns="45720" rIns="91440" bIns="45720" anchor="b"/>
          <a:p>
            <a:pPr eaLnBrk="1" hangingPunct="1"/>
            <a:r>
              <a:rPr lang="x-none" altLang="zh-CN" dirty="0"/>
              <a:t>Definição</a:t>
            </a:r>
            <a:endParaRPr lang="x-none" altLang="zh-CN" dirty="0"/>
          </a:p>
        </p:txBody>
      </p:sp>
      <p:sp>
        <p:nvSpPr>
          <p:cNvPr id="6147" name="Rectangle 6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marL="287655" lvl="0" indent="0" eaLnBrk="1" hangingPunct="1">
              <a:buNone/>
            </a:pPr>
            <a:r>
              <a:rPr lang="x-none" altLang="zh-CN" sz="2400" dirty="0"/>
              <a:t>Cada uma das soluções encontradas por uma metaheurística fazem parte do espaço de soluções do problema, mas como sabemos se esta é a melhor solução possível?</a:t>
            </a:r>
            <a:endParaRPr lang="x-none" altLang="zh-CN" sz="2400" dirty="0"/>
          </a:p>
          <a:p>
            <a:pPr marL="287655" lvl="0" indent="0" eaLnBrk="1" hangingPunct="1">
              <a:buNone/>
            </a:pPr>
            <a:r>
              <a:rPr lang="x-none" altLang="zh-CN" sz="2400" dirty="0"/>
              <a:t>Somente podemos afirmar que uma solução encontrada por uma heurística é a melhor possível, chamada de </a:t>
            </a:r>
            <a:r>
              <a:rPr lang="x-none" altLang="zh-CN" sz="2400" u="sng" dirty="0"/>
              <a:t>solução exata</a:t>
            </a:r>
            <a:r>
              <a:rPr lang="x-none" altLang="zh-CN" sz="2400" dirty="0"/>
              <a:t>, se esta já foi encontrada por um outro método considerado determinístico</a:t>
            </a:r>
            <a:endParaRPr lang="x-none" altLang="zh-CN" sz="2400" dirty="0"/>
          </a:p>
          <a:p>
            <a:pPr marL="287655" lvl="0" indent="0" eaLnBrk="1" hangingPunct="1">
              <a:buNone/>
            </a:pPr>
            <a:r>
              <a:rPr lang="x-none" altLang="zh-CN" sz="2400" dirty="0"/>
              <a:t>Espere aí, se podemos implementar um método determinístico, para que precisamos de um método heurístico, que não garante encontrar a melhor solução?</a:t>
            </a:r>
            <a:endParaRPr lang="x-none" altLang="zh-CN" sz="2400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5"/>
          <p:cNvSpPr/>
          <p:nvPr>
            <p:ph type="title"/>
          </p:nvPr>
        </p:nvSpPr>
        <p:spPr/>
        <p:txBody>
          <a:bodyPr vert="horz" wrap="square" lIns="91440" tIns="45720" rIns="91440" bIns="45720" anchor="b"/>
          <a:p>
            <a:pPr eaLnBrk="1" hangingPunct="1"/>
            <a:r>
              <a:rPr lang="x-none" altLang="zh-CN" dirty="0"/>
              <a:t>Definição</a:t>
            </a:r>
            <a:endParaRPr lang="x-none" altLang="zh-CN" dirty="0"/>
          </a:p>
        </p:txBody>
      </p:sp>
      <p:sp>
        <p:nvSpPr>
          <p:cNvPr id="6147" name="Rectangle 6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marL="301625" lvl="0" indent="0" eaLnBrk="1" hangingPunct="1">
              <a:buNone/>
            </a:pPr>
            <a:r>
              <a:rPr lang="x-none" altLang="zh-CN" sz="2400" dirty="0"/>
              <a:t>Problemas simples, cuja solução exata possa ser encontrada rapidamente, podem ser resolvidos sem a necessidade de métodos heurísticos</a:t>
            </a:r>
            <a:endParaRPr lang="x-none" altLang="zh-CN" sz="2400" dirty="0"/>
          </a:p>
          <a:p>
            <a:pPr marL="301625" lvl="0" indent="0" eaLnBrk="1" hangingPunct="1">
              <a:buNone/>
            </a:pPr>
            <a:r>
              <a:rPr lang="x-none" altLang="zh-CN" sz="2400" dirty="0"/>
              <a:t>Porém, existe uma classe de problemas chamados de NP-difíceis, os quais não se conhece (se é que existe) um método que encontre suas soluções exatas em tempo polinomial (por ex., o problema da mochila)</a:t>
            </a:r>
            <a:endParaRPr lang="x-none" altLang="zh-CN" sz="2400" dirty="0"/>
          </a:p>
          <a:p>
            <a:pPr marL="301625" lvl="0" indent="0" eaLnBrk="1" hangingPunct="1">
              <a:buNone/>
            </a:pPr>
            <a:r>
              <a:rPr lang="x-none" altLang="zh-CN" sz="2400" dirty="0"/>
              <a:t>Para estes problemas, são empregadas as metaheurísticas, cujo objetivo é encontrar uma solução que satisfaça as restrições do problema e apresente soluções, que apresentem boa qualidade</a:t>
            </a:r>
            <a:endParaRPr lang="x-none" altLang="zh-CN" sz="2400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5"/>
          <p:cNvSpPr/>
          <p:nvPr>
            <p:ph type="title"/>
          </p:nvPr>
        </p:nvSpPr>
        <p:spPr/>
        <p:txBody>
          <a:bodyPr vert="horz" wrap="square" lIns="91440" tIns="45720" rIns="91440" bIns="45720" anchor="b"/>
          <a:p>
            <a:pPr eaLnBrk="1" hangingPunct="1"/>
            <a:r>
              <a:rPr lang="x-none" altLang="zh-CN" dirty="0"/>
              <a:t>Introdução</a:t>
            </a:r>
            <a:endParaRPr lang="x-none" altLang="zh-CN" dirty="0"/>
          </a:p>
        </p:txBody>
      </p:sp>
      <p:sp>
        <p:nvSpPr>
          <p:cNvPr id="6147" name="Rectangle 6"/>
          <p:cNvSpPr>
            <a:spLocks noGrp="1"/>
          </p:cNvSpPr>
          <p:nvPr>
            <p:ph type="body"/>
          </p:nvPr>
        </p:nvSpPr>
        <p:spPr/>
        <p:txBody>
          <a:bodyPr vert="horz" wrap="square" lIns="91440" tIns="45720" rIns="91440" bIns="45720" anchor="t"/>
          <a:p>
            <a:pPr lvl="0" eaLnBrk="1" hangingPunct="1"/>
            <a:r>
              <a:rPr lang="x-none" altLang="zh-CN" sz="2400" dirty="0"/>
              <a:t>O que é otimização?</a:t>
            </a:r>
            <a:endParaRPr lang="x-none" altLang="zh-CN" sz="2400" dirty="0"/>
          </a:p>
          <a:p>
            <a:pPr lvl="0" eaLnBrk="1" hangingPunct="1"/>
            <a:r>
              <a:rPr lang="x-none" altLang="zh-CN" sz="2400" dirty="0"/>
              <a:t>Área de estudo originada de problemas da matemática, ciência da computação e pesquisa operacional</a:t>
            </a:r>
            <a:endParaRPr lang="x-none" altLang="zh-CN" sz="2400" dirty="0"/>
          </a:p>
          <a:p>
            <a:pPr lvl="0" eaLnBrk="1" hangingPunct="1"/>
            <a:r>
              <a:rPr lang="x-none" altLang="zh-CN" sz="2400" dirty="0"/>
              <a:t>Sempre que nos deparamos com um problema, desejamos encontrar a solução exata. Porém, nem sempre conseguimos, pois podem existir uma ou mais </a:t>
            </a:r>
            <a:r>
              <a:rPr lang="x-none" altLang="zh-CN" sz="2400" u="sng" dirty="0"/>
              <a:t>restrições</a:t>
            </a:r>
            <a:r>
              <a:rPr lang="x-none" altLang="zh-CN" sz="2400" dirty="0"/>
              <a:t> que, de alguma forma, nos impedem de analisar todo o </a:t>
            </a:r>
            <a:r>
              <a:rPr lang="x-none" altLang="zh-CN" sz="2400" u="sng" dirty="0"/>
              <a:t>espaço de soluções</a:t>
            </a:r>
            <a:endParaRPr lang="x-none" altLang="zh-CN" sz="2400" u="sng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5"/>
          <p:cNvSpPr/>
          <p:nvPr>
            <p:ph type="title"/>
          </p:nvPr>
        </p:nvSpPr>
        <p:spPr/>
        <p:txBody>
          <a:bodyPr vert="horz" wrap="square" lIns="91440" tIns="45720" rIns="91440" bIns="45720" anchor="b"/>
          <a:p>
            <a:pPr eaLnBrk="1" hangingPunct="1"/>
            <a:r>
              <a:rPr lang="x-none" altLang="zh-CN" dirty="0"/>
              <a:t>Definição</a:t>
            </a:r>
            <a:endParaRPr lang="x-none" altLang="zh-CN" dirty="0"/>
          </a:p>
        </p:txBody>
      </p:sp>
      <p:sp>
        <p:nvSpPr>
          <p:cNvPr id="6147" name="Rectangle 6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marL="342900" lvl="0" indent="-342900" eaLnBrk="1" hangingPunct="1">
              <a:buFont typeface="Arial" charset="0"/>
              <a:buChar char="•"/>
            </a:pPr>
            <a:r>
              <a:rPr lang="x-none" altLang="zh-CN" sz="2400" dirty="0"/>
              <a:t>As soluções que esperamos encontrar podem ser ótimos locais ou ótimos globais</a:t>
            </a:r>
            <a:endParaRPr lang="x-none" altLang="zh-CN" sz="2400" dirty="0"/>
          </a:p>
          <a:p>
            <a:pPr marL="382905" lvl="0" indent="368935" eaLnBrk="1" hangingPunct="1">
              <a:buFont typeface="Arial" charset="0"/>
              <a:buChar char="•"/>
            </a:pPr>
            <a:r>
              <a:rPr lang="x-none" altLang="zh-CN" dirty="0"/>
              <a:t>Um </a:t>
            </a:r>
            <a:r>
              <a:rPr lang="x-none" altLang="zh-CN" u="sng" dirty="0"/>
              <a:t>ótimo local</a:t>
            </a:r>
            <a:r>
              <a:rPr lang="x-none" altLang="zh-CN" dirty="0"/>
              <a:t> é a melhor solução encontrada em uma área do espaço de soluções; pode parecer uma solução satisfatória, mas dependendo, do método empregado, pode nos impedir de explorar outras áreas do espaço de soluções, e com isso, potencialmente impedir a obtenção de soluções melhores</a:t>
            </a:r>
            <a:endParaRPr lang="x-none" altLang="zh-CN" dirty="0"/>
          </a:p>
          <a:p>
            <a:pPr marL="382905" lvl="0" indent="368935" eaLnBrk="1" hangingPunct="1">
              <a:buFont typeface="Arial" charset="0"/>
              <a:buChar char="•"/>
            </a:pPr>
            <a:r>
              <a:rPr lang="x-none" altLang="zh-CN" dirty="0"/>
              <a:t>O </a:t>
            </a:r>
            <a:r>
              <a:rPr lang="x-none" altLang="zh-CN" u="sng" dirty="0"/>
              <a:t>ótimo global</a:t>
            </a:r>
            <a:r>
              <a:rPr lang="x-none" altLang="zh-CN" dirty="0"/>
              <a:t> é a melhor solução possível para a função objetivo que não viole nenhuma das restrições impostas</a:t>
            </a:r>
            <a:endParaRPr lang="x-none" altLang="zh-CN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5"/>
          <p:cNvSpPr/>
          <p:nvPr>
            <p:ph type="title"/>
          </p:nvPr>
        </p:nvSpPr>
        <p:spPr/>
        <p:txBody>
          <a:bodyPr vert="horz" wrap="square" lIns="91440" tIns="45720" rIns="91440" bIns="45720" anchor="b"/>
          <a:p>
            <a:pPr eaLnBrk="1" hangingPunct="1"/>
            <a:r>
              <a:rPr lang="x-none" altLang="zh-CN" dirty="0"/>
              <a:t>Definição</a:t>
            </a:r>
            <a:endParaRPr lang="x-none" altLang="zh-CN" dirty="0"/>
          </a:p>
        </p:txBody>
      </p:sp>
      <p:sp>
        <p:nvSpPr>
          <p:cNvPr id="6147" name="Rectangle 6"/>
          <p:cNvSpPr>
            <a:spLocks noGrp="1"/>
          </p:cNvSpPr>
          <p:nvPr>
            <p:ph idx="1"/>
          </p:nvPr>
        </p:nvSpPr>
        <p:spPr>
          <a:xfrm>
            <a:off x="641985" y="1165225"/>
            <a:ext cx="8060055" cy="5193030"/>
          </a:xfrm>
        </p:spPr>
        <p:txBody>
          <a:bodyPr vert="horz" wrap="square" lIns="91440" tIns="45720" rIns="91440" bIns="45720" anchor="t"/>
          <a:p>
            <a:pPr marL="0" lvl="0" indent="0" eaLnBrk="1" hangingPunct="1">
              <a:buNone/>
            </a:pPr>
            <a:r>
              <a:rPr lang="x-none" altLang="zh-CN" sz="2400" dirty="0"/>
              <a:t>O problema de otimização mais conhecido e estudado, tanto em sua definição tradicional, quanto em suas variações é o problema do caixeiro viajante (PCV)</a:t>
            </a:r>
            <a:endParaRPr lang="x-none" altLang="zh-CN" dirty="0"/>
          </a:p>
        </p:txBody>
      </p:sp>
      <p:pic>
        <p:nvPicPr>
          <p:cNvPr id="2" name="Picture 1" descr="TSP_Deutschland_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87400" y="2606675"/>
            <a:ext cx="3691890" cy="3962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10455" y="2967355"/>
            <a:ext cx="3652520" cy="22694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>
              <a:lnSpc>
                <a:spcPct val="130000"/>
              </a:lnSpc>
            </a:pPr>
            <a:r>
              <a:rPr lang="x-none" altLang="pt-BR" sz="16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微软雅黑" pitchFamily="34" charset="-122"/>
              </a:rPr>
              <a:t>Ao lado está o caminho ótimo para o PCV, passando pelas 15 maiores cidades da Alemanha, entre as 43.589.145.600 possibilidades (aproximadamente), com a restrição do percurso ter, no máximo, 2000 km.</a:t>
            </a:r>
            <a:endParaRPr lang="x-none" altLang="pt-BR" sz="1600" dirty="0" smtClean="0">
              <a:solidFill>
                <a:schemeClr val="accent1">
                  <a:lumMod val="75000"/>
                </a:schemeClr>
              </a:solidFill>
              <a:latin typeface="+mn-lt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endParaRPr lang="x-none" altLang="pt-BR" sz="1400" dirty="0" smtClean="0">
              <a:latin typeface="Arial" charset="0"/>
              <a:ea typeface="微软雅黑" pitchFamily="34" charset="-122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5"/>
          <p:cNvSpPr/>
          <p:nvPr>
            <p:ph type="title"/>
          </p:nvPr>
        </p:nvSpPr>
        <p:spPr/>
        <p:txBody>
          <a:bodyPr vert="horz" wrap="square" lIns="91440" tIns="45720" rIns="91440" bIns="45720" anchor="b"/>
          <a:p>
            <a:pPr eaLnBrk="1" hangingPunct="1"/>
            <a:r>
              <a:rPr lang="x-none" altLang="zh-CN" dirty="0"/>
              <a:t>Conclusões</a:t>
            </a:r>
            <a:endParaRPr lang="x-none" altLang="zh-CN" dirty="0"/>
          </a:p>
        </p:txBody>
      </p:sp>
      <p:sp>
        <p:nvSpPr>
          <p:cNvPr id="6147" name="Rectangle 6"/>
          <p:cNvSpPr>
            <a:spLocks noGrp="1"/>
          </p:cNvSpPr>
          <p:nvPr>
            <p:ph idx="1"/>
          </p:nvPr>
        </p:nvSpPr>
        <p:spPr>
          <a:xfrm>
            <a:off x="641985" y="1165225"/>
            <a:ext cx="8060055" cy="5193030"/>
          </a:xfrm>
        </p:spPr>
        <p:txBody>
          <a:bodyPr vert="horz" wrap="square" lIns="91440" tIns="45720" rIns="91440" bIns="45720" anchor="t"/>
          <a:p>
            <a:pPr marL="0" lvl="0" indent="0" eaLnBrk="1" hangingPunct="1">
              <a:buNone/>
            </a:pPr>
            <a:r>
              <a:rPr lang="x-none" altLang="zh-CN" sz="2400" dirty="0"/>
              <a:t>Para problemas que não são conhecidos métodos de resolução em tempo polinomial, empregaremos heurísticas em suas resoluções</a:t>
            </a:r>
            <a:endParaRPr lang="x-none" altLang="zh-CN" sz="2400" dirty="0"/>
          </a:p>
          <a:p>
            <a:pPr marL="0" lvl="0" indent="0" eaLnBrk="1" hangingPunct="1">
              <a:buNone/>
            </a:pPr>
            <a:r>
              <a:rPr lang="x-none" altLang="zh-CN" sz="2400" dirty="0"/>
              <a:t>Não se pode determinar qual a heurística mais apropriada a ser empregada em um problema, simplesmente devemos fazer uma análise e tentar um ou mais métodos combinados e comparar seus resultados</a:t>
            </a:r>
            <a:endParaRPr lang="x-none" altLang="zh-CN" sz="2400" dirty="0"/>
          </a:p>
          <a:p>
            <a:pPr marL="0" lvl="0" indent="0" eaLnBrk="1" hangingPunct="1">
              <a:buNone/>
            </a:pPr>
            <a:r>
              <a:rPr lang="x-none" altLang="zh-CN" sz="2400" dirty="0"/>
              <a:t>Apesar de estudarmos métodos clássicos e já consolidados, nada impede que novos métodos sejam propostos, pois esta é uma área de inovação</a:t>
            </a:r>
            <a:endParaRPr lang="x-none" altLang="zh-CN" sz="24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5"/>
          <p:cNvSpPr/>
          <p:nvPr>
            <p:ph type="title"/>
          </p:nvPr>
        </p:nvSpPr>
        <p:spPr/>
        <p:txBody>
          <a:bodyPr vert="horz" wrap="square" lIns="91440" tIns="45720" rIns="91440" bIns="45720" anchor="b"/>
          <a:p>
            <a:pPr eaLnBrk="1" hangingPunct="1"/>
            <a:r>
              <a:rPr lang="x-none" altLang="zh-CN" dirty="0"/>
              <a:t>Introdução</a:t>
            </a:r>
            <a:endParaRPr lang="x-none" altLang="zh-CN" dirty="0"/>
          </a:p>
        </p:txBody>
      </p:sp>
      <p:sp>
        <p:nvSpPr>
          <p:cNvPr id="6147" name="Rectangle 6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lvl="0" eaLnBrk="1" hangingPunct="1"/>
            <a:r>
              <a:rPr lang="x-none" altLang="zh-CN" sz="2400" dirty="0"/>
              <a:t>O que é o espaço de soluções?</a:t>
            </a:r>
            <a:endParaRPr lang="x-none" altLang="zh-CN" sz="2400" dirty="0"/>
          </a:p>
          <a:p>
            <a:pPr lvl="0" eaLnBrk="1" hangingPunct="1"/>
            <a:r>
              <a:rPr lang="x-none" altLang="zh-CN" sz="2400" dirty="0"/>
              <a:t>Em alguns casos também é chamado de espaço de estados (que podem ou não configurar uma possível solução para o problema), representa o conjunto formado por todas as possíveis soluções para o problema</a:t>
            </a:r>
            <a:endParaRPr lang="x-none" altLang="zh-CN" sz="2400" dirty="0"/>
          </a:p>
          <a:p>
            <a:pPr lvl="0" eaLnBrk="1" hangingPunct="1"/>
            <a:r>
              <a:rPr lang="x-none" altLang="zh-CN" sz="2400" dirty="0"/>
              <a:t>Esse conjunto pode tanto ser vazio quanto pode ter um número infinito de elementos, tudo depende do problema e suas restrições</a:t>
            </a:r>
            <a:endParaRPr lang="x-none" altLang="zh-CN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5"/>
          <p:cNvSpPr/>
          <p:nvPr>
            <p:ph type="title"/>
          </p:nvPr>
        </p:nvSpPr>
        <p:spPr/>
        <p:txBody>
          <a:bodyPr vert="horz" wrap="square" lIns="91440" tIns="45720" rIns="91440" bIns="45720" anchor="b"/>
          <a:p>
            <a:pPr eaLnBrk="1" hangingPunct="1"/>
            <a:r>
              <a:rPr lang="x-none" altLang="zh-CN" dirty="0"/>
              <a:t>Introdução</a:t>
            </a:r>
            <a:endParaRPr lang="x-none" altLang="zh-CN" dirty="0"/>
          </a:p>
        </p:txBody>
      </p:sp>
      <p:sp>
        <p:nvSpPr>
          <p:cNvPr id="6147" name="Rectangle 6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lvl="0" eaLnBrk="1" hangingPunct="1"/>
            <a:r>
              <a:rPr lang="x-none" altLang="zh-CN" sz="2400" dirty="0"/>
              <a:t>Um exemplo simples do espaço de soluções:</a:t>
            </a:r>
            <a:endParaRPr lang="x-none" altLang="zh-CN" sz="2400" dirty="0"/>
          </a:p>
          <a:p>
            <a:pPr lvl="0" eaLnBrk="1" hangingPunct="1"/>
            <a:r>
              <a:rPr lang="x-none" altLang="zh-CN" sz="2400" dirty="0"/>
              <a:t>x + y = 10, tem como possíveis soluções:</a:t>
            </a:r>
            <a:endParaRPr lang="x-none" altLang="zh-CN" sz="2400" dirty="0"/>
          </a:p>
          <a:p>
            <a:pPr marL="829945" lvl="1" indent="251460" defTabSz="0" eaLnBrk="1" hangingPunct="1">
              <a:buFont typeface="Arial" charset="0"/>
              <a:buChar char="•"/>
              <a:tabLst>
                <a:tab pos="805815" algn="l"/>
              </a:tabLst>
            </a:pPr>
            <a:endParaRPr lang="x-none" altLang="zh-CN" sz="800" dirty="0"/>
          </a:p>
          <a:p>
            <a:pPr marL="829945" lvl="1" indent="251460" defTabSz="0" eaLnBrk="1" hangingPunct="1">
              <a:buFont typeface="Arial" charset="0"/>
              <a:buChar char="•"/>
              <a:tabLst>
                <a:tab pos="805815" algn="l"/>
              </a:tabLst>
            </a:pPr>
            <a:r>
              <a:rPr lang="x-none" altLang="zh-CN" sz="2000" dirty="0">
                <a:solidFill>
                  <a:schemeClr val="accent1">
                    <a:lumMod val="75000"/>
                  </a:schemeClr>
                </a:solidFill>
              </a:rPr>
              <a:t>x = 0 e y = 10;</a:t>
            </a:r>
            <a:endParaRPr lang="x-none" altLang="zh-CN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829945" lvl="1" indent="251460" defTabSz="0" eaLnBrk="1" hangingPunct="1">
              <a:buFont typeface="Arial" charset="0"/>
              <a:buChar char="•"/>
              <a:tabLst>
                <a:tab pos="805815" algn="l"/>
              </a:tabLst>
            </a:pPr>
            <a:r>
              <a:rPr lang="x-none" altLang="zh-CN" sz="2000" dirty="0">
                <a:solidFill>
                  <a:schemeClr val="accent1">
                    <a:lumMod val="75000"/>
                  </a:schemeClr>
                </a:solidFill>
              </a:rPr>
              <a:t>x = 1 e y = 9;</a:t>
            </a:r>
            <a:endParaRPr lang="x-none" altLang="zh-CN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829945" lvl="1" indent="251460" defTabSz="0" eaLnBrk="1" hangingPunct="1">
              <a:buFont typeface="Arial" charset="0"/>
              <a:buChar char="•"/>
              <a:tabLst>
                <a:tab pos="805815" algn="l"/>
              </a:tabLst>
            </a:pPr>
            <a:r>
              <a:rPr lang="x-none" altLang="zh-CN" sz="2000" dirty="0">
                <a:solidFill>
                  <a:schemeClr val="accent1">
                    <a:lumMod val="75000"/>
                  </a:schemeClr>
                </a:solidFill>
              </a:rPr>
              <a:t>x = 2 e y = 8;</a:t>
            </a:r>
            <a:endParaRPr lang="x-none" altLang="zh-CN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829945" lvl="1" indent="251460" defTabSz="0" eaLnBrk="1" hangingPunct="1">
              <a:buFont typeface="Arial" charset="0"/>
              <a:buChar char="•"/>
              <a:tabLst>
                <a:tab pos="805815" algn="l"/>
              </a:tabLst>
            </a:pPr>
            <a:r>
              <a:rPr lang="x-none" altLang="zh-CN" sz="2000" dirty="0">
                <a:solidFill>
                  <a:schemeClr val="accent1">
                    <a:lumMod val="75000"/>
                  </a:schemeClr>
                </a:solidFill>
              </a:rPr>
              <a:t>x = -1 e y = 11;</a:t>
            </a:r>
            <a:endParaRPr lang="x-none" altLang="zh-CN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0" eaLnBrk="1" hangingPunct="1"/>
            <a:r>
              <a:rPr lang="x-none" altLang="zh-CN" sz="2400" dirty="0"/>
              <a:t>etc.</a:t>
            </a:r>
            <a:endParaRPr lang="x-none" altLang="zh-CN" sz="2400" dirty="0"/>
          </a:p>
          <a:p>
            <a:pPr lvl="0" eaLnBrk="1" hangingPunct="1"/>
            <a:r>
              <a:rPr lang="x-none" altLang="zh-CN" sz="2400" dirty="0"/>
              <a:t>Ou seja, se não definirmos restrições (por exemplo, apenas números positivos), o espaço de soluções pode ser infinito</a:t>
            </a:r>
            <a:endParaRPr lang="x-none" altLang="zh-CN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5"/>
          <p:cNvSpPr/>
          <p:nvPr>
            <p:ph type="title"/>
          </p:nvPr>
        </p:nvSpPr>
        <p:spPr/>
        <p:txBody>
          <a:bodyPr vert="horz" wrap="square" lIns="91440" tIns="45720" rIns="91440" bIns="45720" anchor="b"/>
          <a:p>
            <a:pPr eaLnBrk="1" hangingPunct="1"/>
            <a:r>
              <a:rPr lang="x-none" altLang="zh-CN" dirty="0"/>
              <a:t>Introdução</a:t>
            </a:r>
            <a:endParaRPr lang="x-none" altLang="zh-CN" dirty="0"/>
          </a:p>
        </p:txBody>
      </p:sp>
      <p:sp>
        <p:nvSpPr>
          <p:cNvPr id="6147" name="Rectangle 6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lvl="0" eaLnBrk="1" hangingPunct="1"/>
            <a:r>
              <a:rPr lang="x-none" altLang="zh-CN" sz="2400" dirty="0"/>
              <a:t>Em um exemplo como o anterior, é interessante ter um espaço de soluções extenso?</a:t>
            </a:r>
            <a:endParaRPr lang="x-none" altLang="zh-CN" sz="2400" dirty="0"/>
          </a:p>
          <a:p>
            <a:pPr lvl="0" eaLnBrk="1" hangingPunct="1"/>
            <a:r>
              <a:rPr lang="x-none" altLang="zh-CN" sz="2400" dirty="0"/>
              <a:t>Não, pois trata-se de um problema simples, cuja solução ótima já é conhecida, e por isso, pode ser facilmente identificada. Na verdade, todas as soluções apresentadas pelas tuplas (</a:t>
            </a:r>
            <a:r>
              <a:rPr lang="x-none" altLang="zh-CN" sz="2400" i="1" dirty="0"/>
              <a:t>x, y</a:t>
            </a:r>
            <a:r>
              <a:rPr lang="x-none" altLang="zh-CN" sz="2400" dirty="0"/>
              <a:t>) são consideradas </a:t>
            </a:r>
            <a:r>
              <a:rPr lang="x-none" altLang="zh-CN" sz="2400" u="sng" dirty="0"/>
              <a:t>soluções ótimas</a:t>
            </a:r>
            <a:r>
              <a:rPr lang="x-none" altLang="zh-CN" sz="2400" dirty="0"/>
              <a:t>, pois atendem completamente a equação proposta (x + y = 10)</a:t>
            </a:r>
            <a:endParaRPr lang="x-none" altLang="zh-CN" sz="2400" dirty="0"/>
          </a:p>
          <a:p>
            <a:pPr lvl="0" eaLnBrk="1" hangingPunct="1"/>
            <a:endParaRPr lang="x-none" altLang="zh-CN" sz="2400" dirty="0"/>
          </a:p>
          <a:p>
            <a:pPr marL="829945" lvl="1" indent="251460" defTabSz="0" eaLnBrk="1" hangingPunct="1">
              <a:buFont typeface="Arial" charset="0"/>
              <a:buChar char="•"/>
              <a:tabLst>
                <a:tab pos="805815" algn="l"/>
              </a:tabLst>
            </a:pPr>
            <a:endParaRPr lang="x-none" altLang="zh-CN" sz="2400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5"/>
          <p:cNvSpPr/>
          <p:nvPr>
            <p:ph type="title"/>
          </p:nvPr>
        </p:nvSpPr>
        <p:spPr/>
        <p:txBody>
          <a:bodyPr vert="horz" wrap="square" lIns="91440" tIns="45720" rIns="91440" bIns="45720" anchor="b"/>
          <a:p>
            <a:pPr eaLnBrk="1" hangingPunct="1"/>
            <a:r>
              <a:rPr lang="x-none" altLang="zh-CN" dirty="0"/>
              <a:t>Introdução</a:t>
            </a:r>
            <a:endParaRPr lang="x-none" altLang="zh-CN" dirty="0"/>
          </a:p>
        </p:txBody>
      </p:sp>
      <p:sp>
        <p:nvSpPr>
          <p:cNvPr id="6147" name="Rectangle 6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lvl="0" eaLnBrk="1" hangingPunct="1"/>
            <a:r>
              <a:rPr lang="x-none" altLang="zh-CN" sz="2400" dirty="0">
                <a:sym typeface="+mn-ea"/>
              </a:rPr>
              <a:t>E se mudarmos as restrições do problema? Por exemplo, se considerarmos apenas valores positivos, mas também permitir o uso de valores fracionários, podemos ter as seguintes soluções:</a:t>
            </a:r>
            <a:endParaRPr lang="x-none" altLang="zh-CN" sz="2400" dirty="0">
              <a:sym typeface="+mn-ea"/>
            </a:endParaRPr>
          </a:p>
          <a:p>
            <a:pPr lvl="0" eaLnBrk="1" hangingPunct="1"/>
            <a:endParaRPr lang="x-none" altLang="zh-CN" sz="800" dirty="0">
              <a:sym typeface="+mn-ea"/>
            </a:endParaRPr>
          </a:p>
          <a:p>
            <a:pPr marL="829945" lvl="1" indent="251460" defTabSz="0" eaLnBrk="1" hangingPunct="1">
              <a:buFont typeface="Arial" charset="0"/>
              <a:buChar char="•"/>
              <a:tabLst>
                <a:tab pos="805815" algn="l"/>
              </a:tabLst>
            </a:pPr>
            <a:r>
              <a:rPr lang="x-none" altLang="zh-CN" sz="2000" dirty="0">
                <a:solidFill>
                  <a:schemeClr val="accent1">
                    <a:lumMod val="75000"/>
                  </a:schemeClr>
                </a:solidFill>
                <a:sym typeface="+mn-ea"/>
              </a:rPr>
              <a:t>x = 0,3 e y = 9,5;</a:t>
            </a:r>
            <a:endParaRPr lang="x-none" altLang="zh-CN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829945" lvl="1" indent="251460" defTabSz="0" eaLnBrk="1" hangingPunct="1">
              <a:buFont typeface="Arial" charset="0"/>
              <a:buChar char="•"/>
              <a:tabLst>
                <a:tab pos="805815" algn="l"/>
              </a:tabLst>
            </a:pPr>
            <a:r>
              <a:rPr lang="x-none" altLang="zh-CN" sz="2000" dirty="0">
                <a:solidFill>
                  <a:schemeClr val="accent1">
                    <a:lumMod val="75000"/>
                  </a:schemeClr>
                </a:solidFill>
                <a:sym typeface="+mn-ea"/>
              </a:rPr>
              <a:t>x = 5,0 e y = 4,87;</a:t>
            </a:r>
            <a:endParaRPr lang="x-none" altLang="zh-CN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829945" lvl="1" indent="251460" defTabSz="0" eaLnBrk="1" hangingPunct="1">
              <a:buFont typeface="Arial" charset="0"/>
              <a:buChar char="•"/>
              <a:tabLst>
                <a:tab pos="805815" algn="l"/>
              </a:tabLst>
            </a:pPr>
            <a:r>
              <a:rPr lang="x-none" altLang="zh-CN" sz="2000" dirty="0">
                <a:solidFill>
                  <a:schemeClr val="accent1">
                    <a:lumMod val="75000"/>
                  </a:schemeClr>
                </a:solidFill>
                <a:sym typeface="+mn-ea"/>
              </a:rPr>
              <a:t>x = 6,71 e y = 3,004;</a:t>
            </a:r>
            <a:endParaRPr lang="x-none" altLang="zh-CN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829945" lvl="1" indent="251460" defTabSz="0" eaLnBrk="1" hangingPunct="1">
              <a:buFont typeface="Arial" charset="0"/>
              <a:buChar char="•"/>
              <a:tabLst>
                <a:tab pos="805815" algn="l"/>
              </a:tabLst>
            </a:pPr>
            <a:r>
              <a:rPr lang="x-none" altLang="zh-CN" sz="2000" dirty="0">
                <a:solidFill>
                  <a:schemeClr val="accent1">
                    <a:lumMod val="75000"/>
                  </a:schemeClr>
                </a:solidFill>
                <a:sym typeface="+mn-ea"/>
              </a:rPr>
              <a:t>x = 3,333 e y = 6,666;</a:t>
            </a:r>
            <a:endParaRPr lang="x-none" altLang="zh-CN" sz="2000" dirty="0">
              <a:solidFill>
                <a:schemeClr val="accent1">
                  <a:lumMod val="75000"/>
                </a:schemeClr>
              </a:solidFill>
              <a:sym typeface="+mn-ea"/>
            </a:endParaRPr>
          </a:p>
          <a:p>
            <a:pPr marL="372745" lvl="0" indent="0" defTabSz="0" eaLnBrk="1" hangingPunct="1">
              <a:buNone/>
              <a:tabLst>
                <a:tab pos="805815" algn="l"/>
              </a:tabLst>
            </a:pPr>
            <a:r>
              <a:rPr lang="x-none" altLang="zh-CN" sz="2400" dirty="0">
                <a:solidFill>
                  <a:schemeClr val="accent1">
                    <a:lumMod val="75000"/>
                  </a:schemeClr>
                </a:solidFill>
                <a:sym typeface="+mn-ea"/>
              </a:rPr>
              <a:t>Considerando este subconjunto de 'soluções' de um conjunto infinitivamente maior, qual será nossa solução? </a:t>
            </a:r>
            <a:endParaRPr lang="x-none" altLang="zh-CN" sz="2400" dirty="0">
              <a:solidFill>
                <a:schemeClr val="accent1">
                  <a:lumMod val="75000"/>
                </a:schemeClr>
              </a:solidFill>
              <a:sym typeface="+mn-ea"/>
            </a:endParaRPr>
          </a:p>
          <a:p>
            <a:pPr lvl="0" eaLnBrk="1" hangingPunct="1"/>
            <a:endParaRPr lang="x-none" altLang="zh-CN" sz="2400" dirty="0"/>
          </a:p>
          <a:p>
            <a:pPr lvl="0" eaLnBrk="1" hangingPunct="1"/>
            <a:endParaRPr lang="x-none" altLang="zh-CN" sz="2400" dirty="0"/>
          </a:p>
          <a:p>
            <a:pPr marL="829945" lvl="1" indent="251460" defTabSz="0" eaLnBrk="1" hangingPunct="1">
              <a:buFont typeface="Arial" charset="0"/>
              <a:buChar char="•"/>
              <a:tabLst>
                <a:tab pos="805815" algn="l"/>
              </a:tabLst>
            </a:pPr>
            <a:endParaRPr lang="x-none" altLang="zh-CN" sz="2400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5"/>
          <p:cNvSpPr/>
          <p:nvPr>
            <p:ph type="title"/>
          </p:nvPr>
        </p:nvSpPr>
        <p:spPr/>
        <p:txBody>
          <a:bodyPr vert="horz" wrap="square" lIns="91440" tIns="45720" rIns="91440" bIns="45720" anchor="b"/>
          <a:p>
            <a:pPr eaLnBrk="1" hangingPunct="1"/>
            <a:r>
              <a:rPr lang="x-none" altLang="zh-CN" dirty="0"/>
              <a:t>Introdução</a:t>
            </a:r>
            <a:endParaRPr lang="x-none" altLang="zh-CN" dirty="0"/>
          </a:p>
        </p:txBody>
      </p:sp>
      <p:sp>
        <p:nvSpPr>
          <p:cNvPr id="6147" name="Rectangle 6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lvl="0" eaLnBrk="1" hangingPunct="1"/>
            <a:r>
              <a:rPr lang="x-none" altLang="zh-CN" sz="2400" dirty="0">
                <a:sym typeface="+mn-ea"/>
              </a:rPr>
              <a:t>Alguma das soluções atende a equação x + y = 10?</a:t>
            </a:r>
            <a:endParaRPr lang="x-none" altLang="zh-CN" sz="2400" dirty="0">
              <a:sym typeface="+mn-ea"/>
            </a:endParaRPr>
          </a:p>
          <a:p>
            <a:pPr marL="372745" lvl="0" indent="0" defTabSz="0" eaLnBrk="1" hangingPunct="1">
              <a:buNone/>
              <a:tabLst>
                <a:tab pos="805815" algn="l"/>
              </a:tabLst>
            </a:pPr>
            <a:r>
              <a:rPr lang="x-none" altLang="zh-CN" sz="2400" dirty="0">
                <a:solidFill>
                  <a:schemeClr val="accent1">
                    <a:lumMod val="75000"/>
                  </a:schemeClr>
                </a:solidFill>
                <a:sym typeface="+mn-ea"/>
              </a:rPr>
              <a:t>Caso exista, ela será chamada de </a:t>
            </a:r>
            <a:r>
              <a:rPr lang="x-none" altLang="zh-CN" sz="2400" u="sng" dirty="0">
                <a:solidFill>
                  <a:schemeClr val="accent1">
                    <a:lumMod val="75000"/>
                  </a:schemeClr>
                </a:solidFill>
                <a:sym typeface="+mn-ea"/>
              </a:rPr>
              <a:t>solução exata</a:t>
            </a:r>
            <a:r>
              <a:rPr lang="x-none" altLang="zh-CN" sz="2400" dirty="0">
                <a:solidFill>
                  <a:schemeClr val="accent1">
                    <a:lumMod val="75000"/>
                  </a:schemeClr>
                </a:solidFill>
                <a:sym typeface="+mn-ea"/>
              </a:rPr>
              <a:t> do problema. Podem existir múltiplas tuplas (</a:t>
            </a:r>
            <a:r>
              <a:rPr lang="x-none" altLang="zh-CN" sz="2400" i="1" dirty="0">
                <a:solidFill>
                  <a:schemeClr val="accent1">
                    <a:lumMod val="75000"/>
                  </a:schemeClr>
                </a:solidFill>
                <a:sym typeface="+mn-ea"/>
              </a:rPr>
              <a:t>x, y</a:t>
            </a:r>
            <a:r>
              <a:rPr lang="x-none" altLang="zh-CN" sz="2400" dirty="0">
                <a:solidFill>
                  <a:schemeClr val="accent1">
                    <a:lumMod val="75000"/>
                  </a:schemeClr>
                </a:solidFill>
                <a:sym typeface="+mn-ea"/>
              </a:rPr>
              <a:t>) que atendam ao problema</a:t>
            </a:r>
            <a:endParaRPr lang="x-none" altLang="zh-CN" sz="2400" dirty="0">
              <a:solidFill>
                <a:schemeClr val="accent1">
                  <a:lumMod val="75000"/>
                </a:schemeClr>
              </a:solidFill>
              <a:sym typeface="+mn-ea"/>
            </a:endParaRPr>
          </a:p>
          <a:p>
            <a:pPr marL="372745" lvl="0" indent="0" defTabSz="0" eaLnBrk="1" hangingPunct="1">
              <a:buNone/>
              <a:tabLst>
                <a:tab pos="805815" algn="l"/>
              </a:tabLst>
            </a:pPr>
            <a:r>
              <a:rPr lang="x-none" altLang="zh-CN" sz="2400" dirty="0">
                <a:solidFill>
                  <a:schemeClr val="accent1">
                    <a:lumMod val="75000"/>
                  </a:schemeClr>
                </a:solidFill>
                <a:sym typeface="+mn-ea"/>
              </a:rPr>
              <a:t>No caso do nosso subconjunto, não há valores (</a:t>
            </a:r>
            <a:r>
              <a:rPr lang="x-none" altLang="zh-CN" sz="2400" i="1" dirty="0">
                <a:solidFill>
                  <a:schemeClr val="accent1">
                    <a:lumMod val="75000"/>
                  </a:schemeClr>
                </a:solidFill>
                <a:sym typeface="+mn-ea"/>
              </a:rPr>
              <a:t>x, y</a:t>
            </a:r>
            <a:r>
              <a:rPr lang="x-none" altLang="zh-CN" sz="2400" dirty="0">
                <a:solidFill>
                  <a:schemeClr val="accent1">
                    <a:lumMod val="75000"/>
                  </a:schemeClr>
                </a:solidFill>
                <a:sym typeface="+mn-ea"/>
              </a:rPr>
              <a:t>) que representem a solução exata</a:t>
            </a:r>
            <a:r>
              <a:rPr lang="x-none" altLang="zh-CN" sz="2400" dirty="0">
                <a:solidFill>
                  <a:schemeClr val="accent1">
                    <a:lumMod val="75000"/>
                  </a:schemeClr>
                </a:solidFill>
                <a:sym typeface="+mn-ea"/>
              </a:rPr>
              <a:t> do problema</a:t>
            </a:r>
            <a:endParaRPr lang="x-none" altLang="zh-CN" sz="2400" dirty="0">
              <a:solidFill>
                <a:schemeClr val="accent1">
                  <a:lumMod val="75000"/>
                </a:schemeClr>
              </a:solidFill>
              <a:sym typeface="+mn-ea"/>
            </a:endParaRPr>
          </a:p>
          <a:p>
            <a:pPr marL="372745" lvl="0" indent="0" defTabSz="0" eaLnBrk="1" hangingPunct="1">
              <a:buNone/>
              <a:tabLst>
                <a:tab pos="805815" algn="l"/>
              </a:tabLst>
            </a:pPr>
            <a:r>
              <a:rPr lang="x-none" altLang="zh-CN" sz="2400" dirty="0">
                <a:solidFill>
                  <a:schemeClr val="accent1">
                    <a:lumMod val="75000"/>
                  </a:schemeClr>
                </a:solidFill>
                <a:sym typeface="+mn-ea"/>
              </a:rPr>
              <a:t>E se 'relaxarmos' um pouco as condições do problema, e ao invés de só admitir uma tupla (</a:t>
            </a:r>
            <a:r>
              <a:rPr lang="x-none" altLang="zh-CN" sz="2400" i="1" dirty="0">
                <a:solidFill>
                  <a:schemeClr val="accent1">
                    <a:lumMod val="75000"/>
                  </a:schemeClr>
                </a:solidFill>
                <a:sym typeface="+mn-ea"/>
              </a:rPr>
              <a:t>x, y</a:t>
            </a:r>
            <a:r>
              <a:rPr lang="x-none" altLang="zh-CN" sz="2400" dirty="0">
                <a:solidFill>
                  <a:schemeClr val="accent1">
                    <a:lumMod val="75000"/>
                  </a:schemeClr>
                </a:solidFill>
                <a:sym typeface="+mn-ea"/>
              </a:rPr>
              <a:t>) cuja soma de seus valores seja exatamente igual a 10, mas que o resultado seja bem próximo do valor 10?</a:t>
            </a:r>
            <a:endParaRPr lang="x-none" altLang="zh-CN" sz="2400" dirty="0">
              <a:solidFill>
                <a:schemeClr val="accent1">
                  <a:lumMod val="75000"/>
                </a:schemeClr>
              </a:solidFill>
              <a:sym typeface="+mn-ea"/>
            </a:endParaRPr>
          </a:p>
          <a:p>
            <a:pPr marL="372745" lvl="0" indent="0" defTabSz="0" eaLnBrk="1" hangingPunct="1">
              <a:buNone/>
              <a:tabLst>
                <a:tab pos="805815" algn="l"/>
              </a:tabLst>
            </a:pPr>
            <a:r>
              <a:rPr lang="x-none" altLang="zh-CN" sz="2400" dirty="0">
                <a:solidFill>
                  <a:schemeClr val="accent1">
                    <a:lumMod val="75000"/>
                  </a:schemeClr>
                </a:solidFill>
                <a:sym typeface="+mn-ea"/>
              </a:rPr>
              <a:t> </a:t>
            </a:r>
            <a:endParaRPr lang="x-none" altLang="zh-CN" sz="2400" dirty="0">
              <a:solidFill>
                <a:schemeClr val="accent1">
                  <a:lumMod val="75000"/>
                </a:schemeClr>
              </a:solidFill>
              <a:sym typeface="+mn-ea"/>
            </a:endParaRPr>
          </a:p>
          <a:p>
            <a:pPr lvl="0" eaLnBrk="1" hangingPunct="1"/>
            <a:endParaRPr lang="x-none" altLang="zh-CN" sz="2400" dirty="0"/>
          </a:p>
          <a:p>
            <a:pPr lvl="0" eaLnBrk="1" hangingPunct="1"/>
            <a:endParaRPr lang="x-none" altLang="zh-CN" sz="2400" dirty="0"/>
          </a:p>
          <a:p>
            <a:pPr marL="829945" lvl="1" indent="251460" defTabSz="0" eaLnBrk="1" hangingPunct="1">
              <a:buFont typeface="Arial" charset="0"/>
              <a:buChar char="•"/>
              <a:tabLst>
                <a:tab pos="805815" algn="l"/>
              </a:tabLst>
            </a:pPr>
            <a:endParaRPr lang="x-none" altLang="zh-CN" sz="2400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5"/>
          <p:cNvSpPr/>
          <p:nvPr>
            <p:ph type="title"/>
          </p:nvPr>
        </p:nvSpPr>
        <p:spPr/>
        <p:txBody>
          <a:bodyPr vert="horz" wrap="square" lIns="91440" tIns="45720" rIns="91440" bIns="45720" anchor="b"/>
          <a:p>
            <a:pPr eaLnBrk="1" hangingPunct="1"/>
            <a:r>
              <a:rPr lang="x-none" altLang="zh-CN" dirty="0"/>
              <a:t>Introdução</a:t>
            </a:r>
            <a:endParaRPr lang="x-none" altLang="zh-CN" dirty="0"/>
          </a:p>
        </p:txBody>
      </p:sp>
      <p:sp>
        <p:nvSpPr>
          <p:cNvPr id="6147" name="Rectangle 6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marL="372745" lvl="0" indent="0" defTabSz="0" eaLnBrk="1" hangingPunct="1">
              <a:buNone/>
              <a:tabLst>
                <a:tab pos="805815" algn="l"/>
              </a:tabLst>
            </a:pPr>
            <a:r>
              <a:rPr lang="x-none" altLang="zh-CN" sz="2400" dirty="0">
                <a:sym typeface="+mn-ea"/>
              </a:rPr>
              <a:t>Neste caso, todas as tuplas apresentadas podem ser consideradas como soluções válidas, mas como determinar a melhor solução possível?</a:t>
            </a:r>
            <a:endParaRPr lang="x-none" altLang="zh-CN" sz="2400" dirty="0">
              <a:sym typeface="+mn-ea"/>
            </a:endParaRPr>
          </a:p>
          <a:p>
            <a:pPr marL="372745" lvl="0" indent="0" defTabSz="0" eaLnBrk="1" hangingPunct="1">
              <a:buNone/>
              <a:tabLst>
                <a:tab pos="805815" algn="l"/>
              </a:tabLst>
            </a:pPr>
            <a:r>
              <a:rPr lang="x-none" altLang="zh-CN" sz="2400" dirty="0">
                <a:solidFill>
                  <a:schemeClr val="accent1">
                    <a:lumMod val="75000"/>
                  </a:schemeClr>
                </a:solidFill>
                <a:sym typeface="+mn-ea"/>
              </a:rPr>
              <a:t>O método mais preciso seria analisar cada uma das soluções, compará-las e enfim determinar qual a melhor. Mas e se o espaço de soluções for infinitamente grande? Esta operação não pode demorar um tempo infinito!</a:t>
            </a:r>
            <a:endParaRPr lang="x-none" altLang="zh-CN" sz="2400" dirty="0">
              <a:solidFill>
                <a:schemeClr val="accent1">
                  <a:lumMod val="75000"/>
                </a:schemeClr>
              </a:solidFill>
              <a:sym typeface="+mn-ea"/>
            </a:endParaRPr>
          </a:p>
          <a:p>
            <a:pPr marL="372745" lvl="0" indent="0" defTabSz="0" eaLnBrk="1" hangingPunct="1">
              <a:buNone/>
              <a:tabLst>
                <a:tab pos="805815" algn="l"/>
              </a:tabLst>
            </a:pPr>
            <a:endParaRPr lang="x-none" altLang="zh-CN" sz="2400" dirty="0">
              <a:solidFill>
                <a:schemeClr val="accent1">
                  <a:lumMod val="75000"/>
                </a:schemeClr>
              </a:solidFill>
              <a:sym typeface="+mn-ea"/>
            </a:endParaRPr>
          </a:p>
          <a:p>
            <a:pPr lvl="0" eaLnBrk="1" hangingPunct="1"/>
            <a:endParaRPr lang="x-none" altLang="zh-CN" sz="2400" dirty="0"/>
          </a:p>
          <a:p>
            <a:pPr lvl="0" eaLnBrk="1" hangingPunct="1"/>
            <a:endParaRPr lang="x-none" altLang="zh-CN" sz="2400" dirty="0"/>
          </a:p>
          <a:p>
            <a:pPr marL="829945" lvl="1" indent="251460" defTabSz="0" eaLnBrk="1" hangingPunct="1">
              <a:buFont typeface="Arial" charset="0"/>
              <a:buChar char="•"/>
              <a:tabLst>
                <a:tab pos="805815" algn="l"/>
              </a:tabLst>
            </a:pPr>
            <a:endParaRPr lang="x-none" altLang="zh-CN" sz="2400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5"/>
          <p:cNvSpPr/>
          <p:nvPr>
            <p:ph type="title"/>
          </p:nvPr>
        </p:nvSpPr>
        <p:spPr/>
        <p:txBody>
          <a:bodyPr vert="horz" wrap="square" lIns="91440" tIns="45720" rIns="91440" bIns="45720" anchor="b"/>
          <a:p>
            <a:pPr eaLnBrk="1" hangingPunct="1"/>
            <a:r>
              <a:rPr lang="x-none" altLang="zh-CN" dirty="0"/>
              <a:t>Introdução</a:t>
            </a:r>
            <a:endParaRPr lang="x-none" altLang="zh-CN" dirty="0"/>
          </a:p>
        </p:txBody>
      </p:sp>
      <p:sp>
        <p:nvSpPr>
          <p:cNvPr id="6147" name="Rectangle 6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p>
            <a:pPr marL="372745" lvl="0" indent="0" defTabSz="0" eaLnBrk="1" hangingPunct="1">
              <a:buNone/>
              <a:tabLst>
                <a:tab pos="805815" algn="l"/>
              </a:tabLst>
            </a:pPr>
            <a:r>
              <a:rPr lang="x-none" altLang="zh-CN" sz="2400" dirty="0">
                <a:sym typeface="+mn-ea"/>
              </a:rPr>
              <a:t>O objetivo da </a:t>
            </a:r>
            <a:r>
              <a:rPr lang="x-none" altLang="zh-CN" sz="2400" u="sng" dirty="0">
                <a:sym typeface="+mn-ea"/>
              </a:rPr>
              <a:t>otimização</a:t>
            </a:r>
            <a:r>
              <a:rPr lang="x-none" altLang="zh-CN" sz="2400" dirty="0">
                <a:sym typeface="+mn-ea"/>
              </a:rPr>
              <a:t> é empregar métodos lógicos e/ou matemáticos para selecionar a melhor solução possível (que eventualmente, pode ser a solução exata) dentre um conjunto de soluções, respeitando uma ou mais restrições que são estabelecidas, que tornem tanto a solução quanto o método utilizados para encontrá-la </a:t>
            </a:r>
            <a:r>
              <a:rPr lang="x-none" altLang="zh-CN" sz="2400" b="1" u="sng" dirty="0">
                <a:sym typeface="+mn-ea"/>
              </a:rPr>
              <a:t>viáveis</a:t>
            </a:r>
            <a:r>
              <a:rPr lang="x-none" altLang="zh-CN" sz="2400" dirty="0">
                <a:sym typeface="+mn-ea"/>
              </a:rPr>
              <a:t>.</a:t>
            </a:r>
            <a:endParaRPr lang="x-none" altLang="zh-CN" sz="2400" dirty="0">
              <a:sym typeface="+mn-ea"/>
            </a:endParaRPr>
          </a:p>
          <a:p>
            <a:pPr marL="372745" lvl="0" indent="0" defTabSz="0" eaLnBrk="1" hangingPunct="1">
              <a:buNone/>
              <a:tabLst>
                <a:tab pos="805815" algn="l"/>
              </a:tabLst>
            </a:pPr>
            <a:r>
              <a:rPr lang="x-none" altLang="zh-CN" sz="2400" dirty="0">
                <a:solidFill>
                  <a:schemeClr val="accent1">
                    <a:lumMod val="75000"/>
                  </a:schemeClr>
                </a:solidFill>
                <a:sym typeface="+mn-ea"/>
              </a:rPr>
              <a:t>A melhor solução encontrada é chamada de </a:t>
            </a:r>
            <a:r>
              <a:rPr lang="x-none" altLang="zh-CN" sz="2400" u="sng" dirty="0">
                <a:solidFill>
                  <a:schemeClr val="accent1">
                    <a:lumMod val="75000"/>
                  </a:schemeClr>
                </a:solidFill>
                <a:sym typeface="+mn-ea"/>
              </a:rPr>
              <a:t>solução ótima</a:t>
            </a:r>
            <a:endParaRPr lang="x-none" altLang="zh-CN" sz="2400" u="sng" dirty="0">
              <a:solidFill>
                <a:schemeClr val="accent1">
                  <a:lumMod val="75000"/>
                </a:schemeClr>
              </a:solidFill>
              <a:sym typeface="+mn-ea"/>
            </a:endParaRPr>
          </a:p>
          <a:p>
            <a:pPr marL="372745" lvl="0" indent="0" defTabSz="0" eaLnBrk="1" hangingPunct="1">
              <a:buNone/>
              <a:tabLst>
                <a:tab pos="805815" algn="l"/>
              </a:tabLst>
            </a:pPr>
            <a:endParaRPr lang="x-none" altLang="zh-CN" sz="2400" dirty="0">
              <a:solidFill>
                <a:schemeClr val="accent1">
                  <a:lumMod val="75000"/>
                </a:schemeClr>
              </a:solidFill>
              <a:sym typeface="+mn-ea"/>
            </a:endParaRPr>
          </a:p>
          <a:p>
            <a:pPr lvl="0" eaLnBrk="1" hangingPunct="1"/>
            <a:endParaRPr lang="x-none" altLang="zh-CN" sz="2400" dirty="0"/>
          </a:p>
          <a:p>
            <a:pPr lvl="0" eaLnBrk="1" hangingPunct="1"/>
            <a:endParaRPr lang="x-none" altLang="zh-CN" sz="2400" dirty="0"/>
          </a:p>
          <a:p>
            <a:pPr marL="829945" lvl="1" indent="251460" defTabSz="0" eaLnBrk="1" hangingPunct="1">
              <a:buFont typeface="Arial" charset="0"/>
              <a:buChar char="•"/>
              <a:tabLst>
                <a:tab pos="805815" algn="l"/>
              </a:tabLst>
            </a:pPr>
            <a:endParaRPr lang="x-none" altLang="zh-CN" sz="24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A000120140530A89PPBG">
  <a:themeElements>
    <a:clrScheme name="KSO_BLUE6">
      <a:dk1>
        <a:srgbClr val="3D3F41"/>
      </a:dk1>
      <a:lt1>
        <a:srgbClr val="FFFFFF"/>
      </a:lt1>
      <a:dk2>
        <a:srgbClr val="454749"/>
      </a:dk2>
      <a:lt2>
        <a:srgbClr val="EAF5FC"/>
      </a:lt2>
      <a:accent1>
        <a:srgbClr val="358CC1"/>
      </a:accent1>
      <a:accent2>
        <a:srgbClr val="5FACC0"/>
      </a:accent2>
      <a:accent3>
        <a:srgbClr val="A4C37B"/>
      </a:accent3>
      <a:accent4>
        <a:srgbClr val="C6BBA6"/>
      </a:accent4>
      <a:accent5>
        <a:srgbClr val="C5D8F2"/>
      </a:accent5>
      <a:accent6>
        <a:srgbClr val="FFC000"/>
      </a:accent6>
      <a:hlink>
        <a:srgbClr val="00B0F0"/>
      </a:hlink>
      <a:folHlink>
        <a:srgbClr val="AFB2B4"/>
      </a:folHlink>
    </a:clrScheme>
    <a:fontScheme name="自定义 19">
      <a:majorFont>
        <a:latin typeface="Arial Rounded MT Bold"/>
        <a:ea typeface="微软雅黑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charset="0"/>
            <a:ea typeface="微软雅黑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A000120140530A89PPBG">
  <a:themeElements>
    <a:clrScheme name="KSO_BLUE6">
      <a:dk1>
        <a:srgbClr val="3D3F41"/>
      </a:dk1>
      <a:lt1>
        <a:srgbClr val="FFFFFF"/>
      </a:lt1>
      <a:dk2>
        <a:srgbClr val="454749"/>
      </a:dk2>
      <a:lt2>
        <a:srgbClr val="EAF5FC"/>
      </a:lt2>
      <a:accent1>
        <a:srgbClr val="358CC1"/>
      </a:accent1>
      <a:accent2>
        <a:srgbClr val="5FACC0"/>
      </a:accent2>
      <a:accent3>
        <a:srgbClr val="A4C37B"/>
      </a:accent3>
      <a:accent4>
        <a:srgbClr val="C6BBA6"/>
      </a:accent4>
      <a:accent5>
        <a:srgbClr val="C5D8F2"/>
      </a:accent5>
      <a:accent6>
        <a:srgbClr val="FFC000"/>
      </a:accent6>
      <a:hlink>
        <a:srgbClr val="00B0F0"/>
      </a:hlink>
      <a:folHlink>
        <a:srgbClr val="AFB2B4"/>
      </a:folHlink>
    </a:clrScheme>
    <a:fontScheme name="自定义 19">
      <a:majorFont>
        <a:latin typeface="Arial Rounded MT Bold"/>
        <a:ea typeface="微软雅黑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charset="0"/>
            <a:ea typeface="微软雅黑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A000120140530A89PPBG</Template>
  <TotalTime>0</TotalTime>
  <Words>8674</Words>
  <Application>Kingsoft Office WPP</Application>
  <PresentationFormat>On-screen Show (4:3)</PresentationFormat>
  <Paragraphs>179</Paragraphs>
  <Slides>22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22</vt:i4>
      </vt:variant>
    </vt:vector>
  </HeadingPairs>
  <TitlesOfParts>
    <vt:vector size="24" baseType="lpstr">
      <vt:lpstr>A000120140530A89PPBG</vt:lpstr>
      <vt:lpstr>1_A000120140530A89PPBG</vt:lpstr>
      <vt:lpstr>Metaheurísticas</vt:lpstr>
      <vt:lpstr>Introdução</vt:lpstr>
      <vt:lpstr>Introdução</vt:lpstr>
      <vt:lpstr>Introdução</vt:lpstr>
      <vt:lpstr>Introdução</vt:lpstr>
      <vt:lpstr>Introdução</vt:lpstr>
      <vt:lpstr>Introdução</vt:lpstr>
      <vt:lpstr>Introdução</vt:lpstr>
      <vt:lpstr>Introdução</vt:lpstr>
      <vt:lpstr>Introdução</vt:lpstr>
      <vt:lpstr>Introdução</vt:lpstr>
      <vt:lpstr>Introdução às Metaheurísticas</vt:lpstr>
      <vt:lpstr>Definição</vt:lpstr>
      <vt:lpstr>Definição</vt:lpstr>
      <vt:lpstr>Definição</vt:lpstr>
      <vt:lpstr>Definição</vt:lpstr>
      <vt:lpstr>Definição</vt:lpstr>
      <vt:lpstr>Definição</vt:lpstr>
      <vt:lpstr>Definição</vt:lpstr>
      <vt:lpstr>Definição</vt:lpstr>
      <vt:lpstr>Definição</vt:lpstr>
      <vt:lpstr>Conclusões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fdsa</dc:title>
  <dc:creator>admin</dc:creator>
  <cp:lastModifiedBy>marcos</cp:lastModifiedBy>
  <cp:revision>61</cp:revision>
  <dcterms:created xsi:type="dcterms:W3CDTF">2017-08-31T19:04:48Z</dcterms:created>
  <dcterms:modified xsi:type="dcterms:W3CDTF">2017-08-31T19:04:48Z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模板文件">
    <vt:lpwstr/>
  </property>
  <property fmtid="{D5CDD505-2E9C-101B-9397-08002B2CF9AE}" pid="3" name="标题">
    <vt:lpwstr>̳_A000120140530A89PPBG</vt:lpwstr>
  </property>
  <property fmtid="{D5CDD505-2E9C-101B-9397-08002B2CF9AE}" pid="4" name="关键字">
    <vt:lpwstr>  4:3  ɫ  װ  V1 ɫ</vt:lpwstr>
  </property>
  <property fmtid="{D5CDD505-2E9C-101B-9397-08002B2CF9AE}" pid="5" name="KSOProductBuildVer">
    <vt:lpwstr>1046-10.1.0.5707</vt:lpwstr>
  </property>
</Properties>
</file>