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  <p:sldMasterId id="2147483680" r:id="rId4"/>
    <p:sldMasterId id="2147483693" r:id="rId5"/>
    <p:sldMasterId id="2147483706" r:id="rId6"/>
    <p:sldMasterId id="2147483719" r:id="rId7"/>
    <p:sldMasterId id="2147483732" r:id="rId8"/>
    <p:sldMasterId id="2147483744" r:id="rId9"/>
    <p:sldMasterId id="2147483763" r:id="rId10"/>
    <p:sldMasterId id="2147483780" r:id="rId11"/>
    <p:sldMasterId id="2147483797" r:id="rId12"/>
    <p:sldMasterId id="2147483814" r:id="rId13"/>
    <p:sldMasterId id="2147483831" r:id="rId14"/>
    <p:sldMasterId id="2147483850" r:id="rId15"/>
    <p:sldMasterId id="2147483868" r:id="rId16"/>
    <p:sldMasterId id="2147483886" r:id="rId17"/>
    <p:sldMasterId id="2147483904" r:id="rId18"/>
    <p:sldMasterId id="2147483922" r:id="rId19"/>
    <p:sldMasterId id="2147483940" r:id="rId20"/>
    <p:sldMasterId id="2147483958" r:id="rId21"/>
    <p:sldMasterId id="2147483976" r:id="rId22"/>
    <p:sldMasterId id="2147483994" r:id="rId23"/>
    <p:sldMasterId id="2147484012" r:id="rId24"/>
    <p:sldMasterId id="2147484030" r:id="rId25"/>
    <p:sldMasterId id="2147484048" r:id="rId26"/>
    <p:sldMasterId id="2147484066" r:id="rId27"/>
    <p:sldMasterId id="2147484084" r:id="rId28"/>
    <p:sldMasterId id="2147484102" r:id="rId29"/>
    <p:sldMasterId id="2147484120" r:id="rId30"/>
    <p:sldMasterId id="2147484138" r:id="rId31"/>
    <p:sldMasterId id="2147484156" r:id="rId32"/>
    <p:sldMasterId id="2147484175" r:id="rId33"/>
    <p:sldMasterId id="2147484194" r:id="rId34"/>
    <p:sldMasterId id="2147484213" r:id="rId35"/>
    <p:sldMasterId id="2147484232" r:id="rId36"/>
    <p:sldMasterId id="2147484251" r:id="rId37"/>
    <p:sldMasterId id="2147484270" r:id="rId38"/>
    <p:sldMasterId id="2147484285" r:id="rId39"/>
    <p:sldMasterId id="2147484300" r:id="rId40"/>
    <p:sldMasterId id="2147484315" r:id="rId41"/>
    <p:sldMasterId id="2147484330" r:id="rId42"/>
    <p:sldMasterId id="2147484346" r:id="rId43"/>
    <p:sldMasterId id="2147484361" r:id="rId44"/>
    <p:sldMasterId id="2147484380" r:id="rId45"/>
    <p:sldMasterId id="2147484399" r:id="rId46"/>
    <p:sldMasterId id="2147484418" r:id="rId47"/>
  </p:sldMasterIdLst>
  <p:notesMasterIdLst>
    <p:notesMasterId r:id="rId49"/>
  </p:notesMasterIdLst>
  <p:handoutMasterIdLst>
    <p:handoutMasterId r:id="rId123"/>
  </p:handoutMasterIdLst>
  <p:sldIdLst>
    <p:sldId id="256" r:id="rId48"/>
    <p:sldId id="1032" r:id="rId50"/>
    <p:sldId id="1038" r:id="rId51"/>
    <p:sldId id="1040" r:id="rId52"/>
    <p:sldId id="1037" r:id="rId53"/>
    <p:sldId id="1033" r:id="rId54"/>
    <p:sldId id="1039" r:id="rId55"/>
    <p:sldId id="1035" r:id="rId56"/>
    <p:sldId id="1041" r:id="rId57"/>
    <p:sldId id="1043" r:id="rId58"/>
    <p:sldId id="1044" r:id="rId59"/>
    <p:sldId id="1045" r:id="rId60"/>
    <p:sldId id="1046" r:id="rId61"/>
    <p:sldId id="1047" r:id="rId62"/>
    <p:sldId id="1048" r:id="rId63"/>
    <p:sldId id="1049" r:id="rId64"/>
    <p:sldId id="1050" r:id="rId65"/>
    <p:sldId id="1051" r:id="rId66"/>
    <p:sldId id="1052" r:id="rId67"/>
    <p:sldId id="1053" r:id="rId68"/>
    <p:sldId id="1054" r:id="rId69"/>
    <p:sldId id="1055" r:id="rId70"/>
    <p:sldId id="1056" r:id="rId71"/>
    <p:sldId id="1057" r:id="rId72"/>
    <p:sldId id="1058" r:id="rId73"/>
    <p:sldId id="1059" r:id="rId74"/>
    <p:sldId id="1060" r:id="rId75"/>
    <p:sldId id="1061" r:id="rId76"/>
    <p:sldId id="1062" r:id="rId77"/>
    <p:sldId id="1063" r:id="rId78"/>
    <p:sldId id="1064" r:id="rId79"/>
    <p:sldId id="1015" r:id="rId80"/>
    <p:sldId id="1065" r:id="rId81"/>
    <p:sldId id="1066" r:id="rId82"/>
    <p:sldId id="1175" r:id="rId83"/>
    <p:sldId id="1176" r:id="rId84"/>
    <p:sldId id="1067" r:id="rId85"/>
    <p:sldId id="1068" r:id="rId86"/>
    <p:sldId id="1138" r:id="rId87"/>
    <p:sldId id="1069" r:id="rId88"/>
    <p:sldId id="1070" r:id="rId89"/>
    <p:sldId id="1104" r:id="rId90"/>
    <p:sldId id="1071" r:id="rId91"/>
    <p:sldId id="1072" r:id="rId92"/>
    <p:sldId id="1073" r:id="rId93"/>
    <p:sldId id="1074" r:id="rId94"/>
    <p:sldId id="1075" r:id="rId95"/>
    <p:sldId id="1076" r:id="rId96"/>
    <p:sldId id="1077" r:id="rId97"/>
    <p:sldId id="1078" r:id="rId98"/>
    <p:sldId id="1079" r:id="rId99"/>
    <p:sldId id="1080" r:id="rId100"/>
    <p:sldId id="1081" r:id="rId101"/>
    <p:sldId id="1082" r:id="rId102"/>
    <p:sldId id="1083" r:id="rId103"/>
    <p:sldId id="1084" r:id="rId104"/>
    <p:sldId id="1085" r:id="rId105"/>
    <p:sldId id="1086" r:id="rId106"/>
    <p:sldId id="1087" r:id="rId107"/>
    <p:sldId id="1088" r:id="rId108"/>
    <p:sldId id="1089" r:id="rId109"/>
    <p:sldId id="1090" r:id="rId110"/>
    <p:sldId id="1091" r:id="rId111"/>
    <p:sldId id="1092" r:id="rId112"/>
    <p:sldId id="1093" r:id="rId113"/>
    <p:sldId id="1095" r:id="rId114"/>
    <p:sldId id="1096" r:id="rId115"/>
    <p:sldId id="1097" r:id="rId116"/>
    <p:sldId id="1098" r:id="rId117"/>
    <p:sldId id="1099" r:id="rId118"/>
    <p:sldId id="1100" r:id="rId119"/>
    <p:sldId id="1101" r:id="rId120"/>
    <p:sldId id="1102" r:id="rId121"/>
    <p:sldId id="1103" r:id="rId122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AA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æ æ ·å¼ï¼ç½æ ¼å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12"/>
    <p:restoredTop sz="91244"/>
  </p:normalViewPr>
  <p:slideViewPr>
    <p:cSldViewPr snapToGrid="0" showGuides="1">
      <p:cViewPr varScale="1">
        <p:scale>
          <a:sx n="75" d="100"/>
          <a:sy n="75" d="100"/>
        </p:scale>
        <p:origin x="1242" y="60"/>
      </p:cViewPr>
      <p:guideLst>
        <p:guide orient="horz" pos="2302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51.xml"/><Relationship Id="rId98" Type="http://schemas.openxmlformats.org/officeDocument/2006/relationships/slide" Target="slides/slide50.xml"/><Relationship Id="rId97" Type="http://schemas.openxmlformats.org/officeDocument/2006/relationships/slide" Target="slides/slide49.xml"/><Relationship Id="rId96" Type="http://schemas.openxmlformats.org/officeDocument/2006/relationships/slide" Target="slides/slide48.xml"/><Relationship Id="rId95" Type="http://schemas.openxmlformats.org/officeDocument/2006/relationships/slide" Target="slides/slide47.xml"/><Relationship Id="rId94" Type="http://schemas.openxmlformats.org/officeDocument/2006/relationships/slide" Target="slides/slide46.xml"/><Relationship Id="rId93" Type="http://schemas.openxmlformats.org/officeDocument/2006/relationships/slide" Target="slides/slide45.xml"/><Relationship Id="rId92" Type="http://schemas.openxmlformats.org/officeDocument/2006/relationships/slide" Target="slides/slide44.xml"/><Relationship Id="rId91" Type="http://schemas.openxmlformats.org/officeDocument/2006/relationships/slide" Target="slides/slide43.xml"/><Relationship Id="rId90" Type="http://schemas.openxmlformats.org/officeDocument/2006/relationships/slide" Target="slides/slide42.xml"/><Relationship Id="rId9" Type="http://schemas.openxmlformats.org/officeDocument/2006/relationships/slideMaster" Target="slideMasters/slideMaster8.xml"/><Relationship Id="rId89" Type="http://schemas.openxmlformats.org/officeDocument/2006/relationships/slide" Target="slides/slide41.xml"/><Relationship Id="rId88" Type="http://schemas.openxmlformats.org/officeDocument/2006/relationships/slide" Target="slides/slide40.xml"/><Relationship Id="rId87" Type="http://schemas.openxmlformats.org/officeDocument/2006/relationships/slide" Target="slides/slide39.xml"/><Relationship Id="rId86" Type="http://schemas.openxmlformats.org/officeDocument/2006/relationships/slide" Target="slides/slide38.xml"/><Relationship Id="rId85" Type="http://schemas.openxmlformats.org/officeDocument/2006/relationships/slide" Target="slides/slide37.xml"/><Relationship Id="rId84" Type="http://schemas.openxmlformats.org/officeDocument/2006/relationships/slide" Target="slides/slide36.xml"/><Relationship Id="rId83" Type="http://schemas.openxmlformats.org/officeDocument/2006/relationships/slide" Target="slides/slide35.xml"/><Relationship Id="rId82" Type="http://schemas.openxmlformats.org/officeDocument/2006/relationships/slide" Target="slides/slide34.xml"/><Relationship Id="rId81" Type="http://schemas.openxmlformats.org/officeDocument/2006/relationships/slide" Target="slides/slide33.xml"/><Relationship Id="rId80" Type="http://schemas.openxmlformats.org/officeDocument/2006/relationships/slide" Target="slides/slide32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31.xml"/><Relationship Id="rId78" Type="http://schemas.openxmlformats.org/officeDocument/2006/relationships/slide" Target="slides/slide30.xml"/><Relationship Id="rId77" Type="http://schemas.openxmlformats.org/officeDocument/2006/relationships/slide" Target="slides/slide29.xml"/><Relationship Id="rId76" Type="http://schemas.openxmlformats.org/officeDocument/2006/relationships/slide" Target="slides/slide28.xml"/><Relationship Id="rId75" Type="http://schemas.openxmlformats.org/officeDocument/2006/relationships/slide" Target="slides/slide27.xml"/><Relationship Id="rId74" Type="http://schemas.openxmlformats.org/officeDocument/2006/relationships/slide" Target="slides/slide26.xml"/><Relationship Id="rId73" Type="http://schemas.openxmlformats.org/officeDocument/2006/relationships/slide" Target="slides/slide25.xml"/><Relationship Id="rId72" Type="http://schemas.openxmlformats.org/officeDocument/2006/relationships/slide" Target="slides/slide24.xml"/><Relationship Id="rId71" Type="http://schemas.openxmlformats.org/officeDocument/2006/relationships/slide" Target="slides/slide23.xml"/><Relationship Id="rId70" Type="http://schemas.openxmlformats.org/officeDocument/2006/relationships/slide" Target="slides/slide22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21.xml"/><Relationship Id="rId68" Type="http://schemas.openxmlformats.org/officeDocument/2006/relationships/slide" Target="slides/slide20.xml"/><Relationship Id="rId67" Type="http://schemas.openxmlformats.org/officeDocument/2006/relationships/slide" Target="slides/slide19.xml"/><Relationship Id="rId66" Type="http://schemas.openxmlformats.org/officeDocument/2006/relationships/slide" Target="slides/slide18.xml"/><Relationship Id="rId65" Type="http://schemas.openxmlformats.org/officeDocument/2006/relationships/slide" Target="slides/slide17.xml"/><Relationship Id="rId64" Type="http://schemas.openxmlformats.org/officeDocument/2006/relationships/slide" Target="slides/slide16.xml"/><Relationship Id="rId63" Type="http://schemas.openxmlformats.org/officeDocument/2006/relationships/slide" Target="slides/slide15.xml"/><Relationship Id="rId62" Type="http://schemas.openxmlformats.org/officeDocument/2006/relationships/slide" Target="slides/slide14.xml"/><Relationship Id="rId61" Type="http://schemas.openxmlformats.org/officeDocument/2006/relationships/slide" Target="slides/slide13.xml"/><Relationship Id="rId60" Type="http://schemas.openxmlformats.org/officeDocument/2006/relationships/slide" Target="slides/slide12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11.xml"/><Relationship Id="rId58" Type="http://schemas.openxmlformats.org/officeDocument/2006/relationships/slide" Target="slides/slide10.xml"/><Relationship Id="rId57" Type="http://schemas.openxmlformats.org/officeDocument/2006/relationships/slide" Target="slides/slide9.xml"/><Relationship Id="rId56" Type="http://schemas.openxmlformats.org/officeDocument/2006/relationships/slide" Target="slides/slide8.xml"/><Relationship Id="rId55" Type="http://schemas.openxmlformats.org/officeDocument/2006/relationships/slide" Target="slides/slide7.xml"/><Relationship Id="rId54" Type="http://schemas.openxmlformats.org/officeDocument/2006/relationships/slide" Target="slides/slide6.xml"/><Relationship Id="rId53" Type="http://schemas.openxmlformats.org/officeDocument/2006/relationships/slide" Target="slides/slide5.xml"/><Relationship Id="rId52" Type="http://schemas.openxmlformats.org/officeDocument/2006/relationships/slide" Target="slides/slide4.xml"/><Relationship Id="rId51" Type="http://schemas.openxmlformats.org/officeDocument/2006/relationships/slide" Target="slides/slide3.xml"/><Relationship Id="rId50" Type="http://schemas.openxmlformats.org/officeDocument/2006/relationships/slide" Target="slides/slide2.xml"/><Relationship Id="rId5" Type="http://schemas.openxmlformats.org/officeDocument/2006/relationships/slideMaster" Target="slideMasters/slideMaster4.xml"/><Relationship Id="rId49" Type="http://schemas.openxmlformats.org/officeDocument/2006/relationships/notesMaster" Target="notesMasters/notesMaster1.xml"/><Relationship Id="rId48" Type="http://schemas.openxmlformats.org/officeDocument/2006/relationships/slide" Target="slides/slide1.xml"/><Relationship Id="rId47" Type="http://schemas.openxmlformats.org/officeDocument/2006/relationships/slideMaster" Target="slideMasters/slideMaster46.xml"/><Relationship Id="rId46" Type="http://schemas.openxmlformats.org/officeDocument/2006/relationships/slideMaster" Target="slideMasters/slideMaster45.xml"/><Relationship Id="rId45" Type="http://schemas.openxmlformats.org/officeDocument/2006/relationships/slideMaster" Target="slideMasters/slideMaster44.xml"/><Relationship Id="rId44" Type="http://schemas.openxmlformats.org/officeDocument/2006/relationships/slideMaster" Target="slideMasters/slideMaster43.xml"/><Relationship Id="rId43" Type="http://schemas.openxmlformats.org/officeDocument/2006/relationships/slideMaster" Target="slideMasters/slideMaster42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6" Type="http://schemas.openxmlformats.org/officeDocument/2006/relationships/tableStyles" Target="tableStyles.xml"/><Relationship Id="rId125" Type="http://schemas.openxmlformats.org/officeDocument/2006/relationships/viewProps" Target="viewProps.xml"/><Relationship Id="rId124" Type="http://schemas.openxmlformats.org/officeDocument/2006/relationships/presProps" Target="presProps.xml"/><Relationship Id="rId123" Type="http://schemas.openxmlformats.org/officeDocument/2006/relationships/handoutMaster" Target="handoutMasters/handoutMaster1.xml"/><Relationship Id="rId122" Type="http://schemas.openxmlformats.org/officeDocument/2006/relationships/slide" Target="slides/slide74.xml"/><Relationship Id="rId121" Type="http://schemas.openxmlformats.org/officeDocument/2006/relationships/slide" Target="slides/slide73.xml"/><Relationship Id="rId120" Type="http://schemas.openxmlformats.org/officeDocument/2006/relationships/slide" Target="slides/slide72.xml"/><Relationship Id="rId12" Type="http://schemas.openxmlformats.org/officeDocument/2006/relationships/slideMaster" Target="slideMasters/slideMaster11.xml"/><Relationship Id="rId119" Type="http://schemas.openxmlformats.org/officeDocument/2006/relationships/slide" Target="slides/slide71.xml"/><Relationship Id="rId118" Type="http://schemas.openxmlformats.org/officeDocument/2006/relationships/slide" Target="slides/slide70.xml"/><Relationship Id="rId117" Type="http://schemas.openxmlformats.org/officeDocument/2006/relationships/slide" Target="slides/slide69.xml"/><Relationship Id="rId116" Type="http://schemas.openxmlformats.org/officeDocument/2006/relationships/slide" Target="slides/slide68.xml"/><Relationship Id="rId115" Type="http://schemas.openxmlformats.org/officeDocument/2006/relationships/slide" Target="slides/slide67.xml"/><Relationship Id="rId114" Type="http://schemas.openxmlformats.org/officeDocument/2006/relationships/slide" Target="slides/slide66.xml"/><Relationship Id="rId113" Type="http://schemas.openxmlformats.org/officeDocument/2006/relationships/slide" Target="slides/slide65.xml"/><Relationship Id="rId112" Type="http://schemas.openxmlformats.org/officeDocument/2006/relationships/slide" Target="slides/slide64.xml"/><Relationship Id="rId111" Type="http://schemas.openxmlformats.org/officeDocument/2006/relationships/slide" Target="slides/slide63.xml"/><Relationship Id="rId110" Type="http://schemas.openxmlformats.org/officeDocument/2006/relationships/slide" Target="slides/slide62.xml"/><Relationship Id="rId11" Type="http://schemas.openxmlformats.org/officeDocument/2006/relationships/slideMaster" Target="slideMasters/slideMaster10.xml"/><Relationship Id="rId109" Type="http://schemas.openxmlformats.org/officeDocument/2006/relationships/slide" Target="slides/slide61.xml"/><Relationship Id="rId108" Type="http://schemas.openxmlformats.org/officeDocument/2006/relationships/slide" Target="slides/slide60.xml"/><Relationship Id="rId107" Type="http://schemas.openxmlformats.org/officeDocument/2006/relationships/slide" Target="slides/slide59.xml"/><Relationship Id="rId106" Type="http://schemas.openxmlformats.org/officeDocument/2006/relationships/slide" Target="slides/slide58.xml"/><Relationship Id="rId105" Type="http://schemas.openxmlformats.org/officeDocument/2006/relationships/slide" Target="slides/slide57.xml"/><Relationship Id="rId104" Type="http://schemas.openxmlformats.org/officeDocument/2006/relationships/slide" Target="slides/slide56.xml"/><Relationship Id="rId103" Type="http://schemas.openxmlformats.org/officeDocument/2006/relationships/slide" Target="slides/slide55.xml"/><Relationship Id="rId102" Type="http://schemas.openxmlformats.org/officeDocument/2006/relationships/slide" Target="slides/slide54.xml"/><Relationship Id="rId101" Type="http://schemas.openxmlformats.org/officeDocument/2006/relationships/slide" Target="slides/slide53.xml"/><Relationship Id="rId100" Type="http://schemas.openxmlformats.org/officeDocument/2006/relationships/slide" Target="slides/slide52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模板来自于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http://docer.mysoeasy.com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9DAE9-5608-4965-8D9C-9AF59AF1045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buFont typeface="Arial" charset="0"/>
      <a:defRPr sz="1400" kern="1200">
        <a:solidFill>
          <a:srgbClr val="FF0000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ln w="9525">
            <a:miter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eaLnBrk="1" hangingPunct="1">
              <a:spcBef>
                <a:spcPct val="0"/>
              </a:spcBef>
              <a:buChar char="•"/>
            </a:pPr>
            <a:fld id="{9A0DB2DC-4C9A-4742-B13C-FB6460FD3503}" type="slidenum">
              <a:rPr lang="zh-CN" altLang="en-US" sz="1200" dirty="0">
                <a:solidFill>
                  <a:schemeClr val="tx1"/>
                </a:solidFill>
              </a:rPr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ln w="9525">
            <a:miter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eaLnBrk="1" hangingPunct="1">
              <a:spcBef>
                <a:spcPct val="0"/>
              </a:spcBef>
              <a:buChar char="•"/>
            </a:pPr>
            <a:fld id="{9A0DB2DC-4C9A-4742-B13C-FB6460FD3503}" type="slidenum">
              <a:rPr lang="zh-CN" altLang="en-US" sz="1200" dirty="0">
                <a:solidFill>
                  <a:schemeClr val="tx1"/>
                </a:solidFill>
              </a:rPr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37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8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9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4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41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4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43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4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4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4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just">
              <a:defRPr sz="2800"/>
            </a:lvl1pPr>
            <a:lvl2pPr algn="just">
              <a:defRPr sz="2800"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 smtClean="0"/>
          </a:p>
          <a:p>
            <a:pPr lvl="1"/>
            <a:r>
              <a:rPr lang="pt-BR" dirty="0" smtClean="0"/>
              <a:t>Segundo nível</a:t>
            </a:r>
            <a:endParaRPr lang="pt-BR" dirty="0" smtClean="0"/>
          </a:p>
          <a:p>
            <a:pPr lvl="2"/>
            <a:r>
              <a:rPr lang="pt-BR" dirty="0" smtClean="0"/>
              <a:t>Terceiro nível</a:t>
            </a:r>
            <a:endParaRPr lang="pt-BR" dirty="0" smtClean="0"/>
          </a:p>
          <a:p>
            <a:pPr lvl="3"/>
            <a:r>
              <a:rPr lang="pt-BR" dirty="0" smtClean="0"/>
              <a:t>Quarto nível</a:t>
            </a:r>
            <a:endParaRPr lang="pt-BR" dirty="0" smtClean="0"/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C23E-A261-46FE-A446-D634946B95D3}" type="datetime1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just">
              <a:defRPr sz="2800"/>
            </a:lvl1pPr>
            <a:lvl2pPr algn="just">
              <a:defRPr sz="2800"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 smtClean="0"/>
          </a:p>
          <a:p>
            <a:pPr lvl="1"/>
            <a:r>
              <a:rPr lang="pt-BR" dirty="0" smtClean="0"/>
              <a:t>Segundo nível</a:t>
            </a:r>
            <a:endParaRPr lang="pt-BR" dirty="0" smtClean="0"/>
          </a:p>
          <a:p>
            <a:pPr lvl="2"/>
            <a:r>
              <a:rPr lang="pt-BR" dirty="0" smtClean="0"/>
              <a:t>Terceiro nível</a:t>
            </a:r>
            <a:endParaRPr lang="pt-BR" dirty="0" smtClean="0"/>
          </a:p>
          <a:p>
            <a:pPr lvl="3"/>
            <a:r>
              <a:rPr lang="pt-BR" dirty="0" smtClean="0"/>
              <a:t>Quarto nível</a:t>
            </a:r>
            <a:endParaRPr lang="pt-BR" dirty="0" smtClean="0"/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C23E-A261-46FE-A446-D634946B95D3}" type="datetime1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just">
              <a:defRPr sz="2800"/>
            </a:lvl1pPr>
            <a:lvl2pPr algn="just">
              <a:defRPr sz="2800"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 smtClean="0"/>
          </a:p>
          <a:p>
            <a:pPr lvl="1"/>
            <a:r>
              <a:rPr lang="pt-BR" dirty="0" smtClean="0"/>
              <a:t>Segundo nível</a:t>
            </a:r>
            <a:endParaRPr lang="pt-BR" dirty="0" smtClean="0"/>
          </a:p>
          <a:p>
            <a:pPr lvl="2"/>
            <a:r>
              <a:rPr lang="pt-BR" dirty="0" smtClean="0"/>
              <a:t>Terceiro nível</a:t>
            </a:r>
            <a:endParaRPr lang="pt-BR" dirty="0" smtClean="0"/>
          </a:p>
          <a:p>
            <a:pPr lvl="3"/>
            <a:r>
              <a:rPr lang="pt-BR" dirty="0" smtClean="0"/>
              <a:t>Quarto nível</a:t>
            </a:r>
            <a:endParaRPr lang="pt-BR" dirty="0" smtClean="0"/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C23E-A261-46FE-A446-D634946B95D3}" type="datetime1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8" Type="http://schemas.openxmlformats.org/officeDocument/2006/relationships/theme" Target="../theme/theme10.xml"/><Relationship Id="rId17" Type="http://schemas.openxmlformats.org/officeDocument/2006/relationships/image" Target="../media/image20.jpeg"/><Relationship Id="rId16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1.xml"/><Relationship Id="rId18" Type="http://schemas.openxmlformats.org/officeDocument/2006/relationships/theme" Target="../theme/theme11.xml"/><Relationship Id="rId17" Type="http://schemas.openxmlformats.org/officeDocument/2006/relationships/image" Target="../media/image22.jpeg"/><Relationship Id="rId16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8" Type="http://schemas.openxmlformats.org/officeDocument/2006/relationships/theme" Target="../theme/theme12.xml"/><Relationship Id="rId17" Type="http://schemas.openxmlformats.org/officeDocument/2006/relationships/image" Target="../media/image24.jpeg"/><Relationship Id="rId16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6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4.xml"/><Relationship Id="rId20" Type="http://schemas.openxmlformats.org/officeDocument/2006/relationships/theme" Target="../theme/theme13.xml"/><Relationship Id="rId2" Type="http://schemas.openxmlformats.org/officeDocument/2006/relationships/slideLayout" Target="../slideLayouts/slideLayout173.xml"/><Relationship Id="rId19" Type="http://schemas.openxmlformats.org/officeDocument/2006/relationships/image" Target="../media/image26.jpeg"/><Relationship Id="rId18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72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1.xml"/><Relationship Id="rId19" Type="http://schemas.openxmlformats.org/officeDocument/2006/relationships/theme" Target="../theme/theme14.xml"/><Relationship Id="rId18" Type="http://schemas.openxmlformats.org/officeDocument/2006/relationships/image" Target="../media/image28.jpeg"/><Relationship Id="rId17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0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208.xml"/><Relationship Id="rId19" Type="http://schemas.openxmlformats.org/officeDocument/2006/relationships/theme" Target="../theme/theme15.xml"/><Relationship Id="rId18" Type="http://schemas.openxmlformats.org/officeDocument/2006/relationships/image" Target="../media/image30.jpeg"/><Relationship Id="rId17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07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2.xml"/><Relationship Id="rId8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25.xml"/><Relationship Id="rId19" Type="http://schemas.openxmlformats.org/officeDocument/2006/relationships/theme" Target="../theme/theme16.xml"/><Relationship Id="rId18" Type="http://schemas.openxmlformats.org/officeDocument/2006/relationships/image" Target="../media/image32.jpeg"/><Relationship Id="rId17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24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2.xml"/><Relationship Id="rId19" Type="http://schemas.openxmlformats.org/officeDocument/2006/relationships/theme" Target="../theme/theme17.xml"/><Relationship Id="rId18" Type="http://schemas.openxmlformats.org/officeDocument/2006/relationships/image" Target="../media/image34.jpeg"/><Relationship Id="rId17" Type="http://schemas.openxmlformats.org/officeDocument/2006/relationships/slideLayout" Target="../slideLayouts/slideLayout257.xml"/><Relationship Id="rId16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1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6.xml"/><Relationship Id="rId8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9.xml"/><Relationship Id="rId19" Type="http://schemas.openxmlformats.org/officeDocument/2006/relationships/theme" Target="../theme/theme18.xml"/><Relationship Id="rId18" Type="http://schemas.openxmlformats.org/officeDocument/2006/relationships/image" Target="../media/image36.jpeg"/><Relationship Id="rId17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73.xml"/><Relationship Id="rId15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58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3.xml"/><Relationship Id="rId8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6.xml"/><Relationship Id="rId19" Type="http://schemas.openxmlformats.org/officeDocument/2006/relationships/theme" Target="../theme/theme19.xml"/><Relationship Id="rId18" Type="http://schemas.openxmlformats.org/officeDocument/2006/relationships/image" Target="../media/image38.jpeg"/><Relationship Id="rId17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290.xml"/><Relationship Id="rId15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88.xml"/><Relationship Id="rId13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7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0.xml"/><Relationship Id="rId8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93.xml"/><Relationship Id="rId19" Type="http://schemas.openxmlformats.org/officeDocument/2006/relationships/theme" Target="../theme/theme20.xml"/><Relationship Id="rId18" Type="http://schemas.openxmlformats.org/officeDocument/2006/relationships/image" Target="../media/image40.jpeg"/><Relationship Id="rId17" Type="http://schemas.openxmlformats.org/officeDocument/2006/relationships/slideLayout" Target="../slideLayouts/slideLayout308.xml"/><Relationship Id="rId16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06.xml"/><Relationship Id="rId14" Type="http://schemas.openxmlformats.org/officeDocument/2006/relationships/slideLayout" Target="../slideLayouts/slideLayout305.xml"/><Relationship Id="rId13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292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7.xml"/><Relationship Id="rId8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10.xml"/><Relationship Id="rId19" Type="http://schemas.openxmlformats.org/officeDocument/2006/relationships/theme" Target="../theme/theme21.xml"/><Relationship Id="rId18" Type="http://schemas.openxmlformats.org/officeDocument/2006/relationships/image" Target="../media/image42.jpeg"/><Relationship Id="rId17" Type="http://schemas.openxmlformats.org/officeDocument/2006/relationships/slideLayout" Target="../slideLayouts/slideLayout325.xml"/><Relationship Id="rId16" Type="http://schemas.openxmlformats.org/officeDocument/2006/relationships/slideLayout" Target="../slideLayouts/slideLayout324.xml"/><Relationship Id="rId15" Type="http://schemas.openxmlformats.org/officeDocument/2006/relationships/slideLayout" Target="../slideLayouts/slideLayout323.xml"/><Relationship Id="rId14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09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4.xml"/><Relationship Id="rId8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27.xml"/><Relationship Id="rId19" Type="http://schemas.openxmlformats.org/officeDocument/2006/relationships/theme" Target="../theme/theme22.xml"/><Relationship Id="rId18" Type="http://schemas.openxmlformats.org/officeDocument/2006/relationships/image" Target="../media/image44.jpeg"/><Relationship Id="rId17" Type="http://schemas.openxmlformats.org/officeDocument/2006/relationships/slideLayout" Target="../slideLayouts/slideLayout342.xml"/><Relationship Id="rId16" Type="http://schemas.openxmlformats.org/officeDocument/2006/relationships/slideLayout" Target="../slideLayouts/slideLayout341.xml"/><Relationship Id="rId15" Type="http://schemas.openxmlformats.org/officeDocument/2006/relationships/slideLayout" Target="../slideLayouts/slideLayout340.xml"/><Relationship Id="rId14" Type="http://schemas.openxmlformats.org/officeDocument/2006/relationships/slideLayout" Target="../slideLayouts/slideLayout339.xml"/><Relationship Id="rId13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26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1.xml"/><Relationship Id="rId8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44.xml"/><Relationship Id="rId19" Type="http://schemas.openxmlformats.org/officeDocument/2006/relationships/theme" Target="../theme/theme23.xml"/><Relationship Id="rId18" Type="http://schemas.openxmlformats.org/officeDocument/2006/relationships/image" Target="../media/image46.jpeg"/><Relationship Id="rId17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58.xml"/><Relationship Id="rId15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43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8.xml"/><Relationship Id="rId8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62.xml"/><Relationship Id="rId2" Type="http://schemas.openxmlformats.org/officeDocument/2006/relationships/slideLayout" Target="../slideLayouts/slideLayout361.xml"/><Relationship Id="rId19" Type="http://schemas.openxmlformats.org/officeDocument/2006/relationships/theme" Target="../theme/theme24.xml"/><Relationship Id="rId18" Type="http://schemas.openxmlformats.org/officeDocument/2006/relationships/image" Target="../media/image48.jpeg"/><Relationship Id="rId17" Type="http://schemas.openxmlformats.org/officeDocument/2006/relationships/slideLayout" Target="../slideLayouts/slideLayout376.xml"/><Relationship Id="rId16" Type="http://schemas.openxmlformats.org/officeDocument/2006/relationships/slideLayout" Target="../slideLayouts/slideLayout375.xml"/><Relationship Id="rId15" Type="http://schemas.openxmlformats.org/officeDocument/2006/relationships/slideLayout" Target="../slideLayouts/slideLayout374.xml"/><Relationship Id="rId14" Type="http://schemas.openxmlformats.org/officeDocument/2006/relationships/slideLayout" Target="../slideLayouts/slideLayout373.xml"/><Relationship Id="rId13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0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5.xml"/><Relationship Id="rId8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80.xml"/><Relationship Id="rId3" Type="http://schemas.openxmlformats.org/officeDocument/2006/relationships/slideLayout" Target="../slideLayouts/slideLayout379.xml"/><Relationship Id="rId2" Type="http://schemas.openxmlformats.org/officeDocument/2006/relationships/slideLayout" Target="../slideLayouts/slideLayout378.xml"/><Relationship Id="rId19" Type="http://schemas.openxmlformats.org/officeDocument/2006/relationships/theme" Target="../theme/theme25.xml"/><Relationship Id="rId18" Type="http://schemas.openxmlformats.org/officeDocument/2006/relationships/image" Target="../media/image50.jpeg"/><Relationship Id="rId17" Type="http://schemas.openxmlformats.org/officeDocument/2006/relationships/slideLayout" Target="../slideLayouts/slideLayout393.xml"/><Relationship Id="rId16" Type="http://schemas.openxmlformats.org/officeDocument/2006/relationships/slideLayout" Target="../slideLayouts/slideLayout392.xml"/><Relationship Id="rId15" Type="http://schemas.openxmlformats.org/officeDocument/2006/relationships/slideLayout" Target="../slideLayouts/slideLayout391.xml"/><Relationship Id="rId14" Type="http://schemas.openxmlformats.org/officeDocument/2006/relationships/slideLayout" Target="../slideLayouts/slideLayout390.xml"/><Relationship Id="rId13" Type="http://schemas.openxmlformats.org/officeDocument/2006/relationships/slideLayout" Target="../slideLayouts/slideLayout389.xml"/><Relationship Id="rId12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77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2.xml"/><Relationship Id="rId8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95.xml"/><Relationship Id="rId19" Type="http://schemas.openxmlformats.org/officeDocument/2006/relationships/theme" Target="../theme/theme26.xml"/><Relationship Id="rId18" Type="http://schemas.openxmlformats.org/officeDocument/2006/relationships/image" Target="../media/image52.jpeg"/><Relationship Id="rId17" Type="http://schemas.openxmlformats.org/officeDocument/2006/relationships/slideLayout" Target="../slideLayouts/slideLayout410.xml"/><Relationship Id="rId16" Type="http://schemas.openxmlformats.org/officeDocument/2006/relationships/slideLayout" Target="../slideLayouts/slideLayout409.xml"/><Relationship Id="rId15" Type="http://schemas.openxmlformats.org/officeDocument/2006/relationships/slideLayout" Target="../slideLayouts/slideLayout408.xml"/><Relationship Id="rId14" Type="http://schemas.openxmlformats.org/officeDocument/2006/relationships/slideLayout" Target="../slideLayouts/slideLayout407.xml"/><Relationship Id="rId13" Type="http://schemas.openxmlformats.org/officeDocument/2006/relationships/slideLayout" Target="../slideLayouts/slideLayout406.xml"/><Relationship Id="rId12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394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9.xml"/><Relationship Id="rId8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414.xml"/><Relationship Id="rId3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412.xml"/><Relationship Id="rId19" Type="http://schemas.openxmlformats.org/officeDocument/2006/relationships/theme" Target="../theme/theme27.xml"/><Relationship Id="rId18" Type="http://schemas.openxmlformats.org/officeDocument/2006/relationships/image" Target="../media/image54.jpeg"/><Relationship Id="rId17" Type="http://schemas.openxmlformats.org/officeDocument/2006/relationships/slideLayout" Target="../slideLayouts/slideLayout427.xml"/><Relationship Id="rId16" Type="http://schemas.openxmlformats.org/officeDocument/2006/relationships/slideLayout" Target="../slideLayouts/slideLayout426.xml"/><Relationship Id="rId15" Type="http://schemas.openxmlformats.org/officeDocument/2006/relationships/slideLayout" Target="../slideLayouts/slideLayout425.xml"/><Relationship Id="rId14" Type="http://schemas.openxmlformats.org/officeDocument/2006/relationships/slideLayout" Target="../slideLayouts/slideLayout424.xml"/><Relationship Id="rId13" Type="http://schemas.openxmlformats.org/officeDocument/2006/relationships/slideLayout" Target="../slideLayouts/slideLayout423.xml"/><Relationship Id="rId12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1.xml"/><Relationship Id="rId10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1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29.xml"/><Relationship Id="rId19" Type="http://schemas.openxmlformats.org/officeDocument/2006/relationships/theme" Target="../theme/theme28.xml"/><Relationship Id="rId18" Type="http://schemas.openxmlformats.org/officeDocument/2006/relationships/image" Target="../media/image56.jpeg"/><Relationship Id="rId17" Type="http://schemas.openxmlformats.org/officeDocument/2006/relationships/slideLayout" Target="../slideLayouts/slideLayout444.xml"/><Relationship Id="rId16" Type="http://schemas.openxmlformats.org/officeDocument/2006/relationships/slideLayout" Target="../slideLayouts/slideLayout443.xml"/><Relationship Id="rId15" Type="http://schemas.openxmlformats.org/officeDocument/2006/relationships/slideLayout" Target="../slideLayouts/slideLayout442.xml"/><Relationship Id="rId14" Type="http://schemas.openxmlformats.org/officeDocument/2006/relationships/slideLayout" Target="../slideLayouts/slideLayout441.xml"/><Relationship Id="rId13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28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3.xml"/><Relationship Id="rId8" Type="http://schemas.openxmlformats.org/officeDocument/2006/relationships/slideLayout" Target="../slideLayouts/slideLayout452.xml"/><Relationship Id="rId7" Type="http://schemas.openxmlformats.org/officeDocument/2006/relationships/slideLayout" Target="../slideLayouts/slideLayout451.xml"/><Relationship Id="rId6" Type="http://schemas.openxmlformats.org/officeDocument/2006/relationships/slideLayout" Target="../slideLayouts/slideLayout450.xml"/><Relationship Id="rId5" Type="http://schemas.openxmlformats.org/officeDocument/2006/relationships/slideLayout" Target="../slideLayouts/slideLayout449.xml"/><Relationship Id="rId4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7.xml"/><Relationship Id="rId2" Type="http://schemas.openxmlformats.org/officeDocument/2006/relationships/slideLayout" Target="../slideLayouts/slideLayout446.xml"/><Relationship Id="rId19" Type="http://schemas.openxmlformats.org/officeDocument/2006/relationships/theme" Target="../theme/theme29.xml"/><Relationship Id="rId18" Type="http://schemas.openxmlformats.org/officeDocument/2006/relationships/image" Target="../media/image58.jpeg"/><Relationship Id="rId17" Type="http://schemas.openxmlformats.org/officeDocument/2006/relationships/slideLayout" Target="../slideLayouts/slideLayout461.xml"/><Relationship Id="rId16" Type="http://schemas.openxmlformats.org/officeDocument/2006/relationships/slideLayout" Target="../slideLayouts/slideLayout460.xml"/><Relationship Id="rId15" Type="http://schemas.openxmlformats.org/officeDocument/2006/relationships/slideLayout" Target="../slideLayouts/slideLayout459.xml"/><Relationship Id="rId14" Type="http://schemas.openxmlformats.org/officeDocument/2006/relationships/slideLayout" Target="../slideLayouts/slideLayout458.xml"/><Relationship Id="rId13" Type="http://schemas.openxmlformats.org/officeDocument/2006/relationships/slideLayout" Target="../slideLayouts/slideLayout457.xml"/><Relationship Id="rId12" Type="http://schemas.openxmlformats.org/officeDocument/2006/relationships/slideLayout" Target="../slideLayouts/slideLayout456.xml"/><Relationship Id="rId11" Type="http://schemas.openxmlformats.org/officeDocument/2006/relationships/slideLayout" Target="../slideLayouts/slideLayout455.xml"/><Relationship Id="rId10" Type="http://schemas.openxmlformats.org/officeDocument/2006/relationships/slideLayout" Target="../slideLayouts/slideLayout454.xml"/><Relationship Id="rId1" Type="http://schemas.openxmlformats.org/officeDocument/2006/relationships/slideLayout" Target="../slideLayouts/slideLayout44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4" Type="http://schemas.openxmlformats.org/officeDocument/2006/relationships/theme" Target="../theme/theme3.xml"/><Relationship Id="rId13" Type="http://schemas.openxmlformats.org/officeDocument/2006/relationships/image" Target="../media/image6.jpeg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64.xml"/><Relationship Id="rId2" Type="http://schemas.openxmlformats.org/officeDocument/2006/relationships/slideLayout" Target="../slideLayouts/slideLayout463.xml"/><Relationship Id="rId19" Type="http://schemas.openxmlformats.org/officeDocument/2006/relationships/theme" Target="../theme/theme30.xml"/><Relationship Id="rId18" Type="http://schemas.openxmlformats.org/officeDocument/2006/relationships/image" Target="../media/image60.jpeg"/><Relationship Id="rId17" Type="http://schemas.openxmlformats.org/officeDocument/2006/relationships/slideLayout" Target="../slideLayouts/slideLayout478.xml"/><Relationship Id="rId16" Type="http://schemas.openxmlformats.org/officeDocument/2006/relationships/slideLayout" Target="../slideLayouts/slideLayout477.xml"/><Relationship Id="rId15" Type="http://schemas.openxmlformats.org/officeDocument/2006/relationships/slideLayout" Target="../slideLayouts/slideLayout476.xml"/><Relationship Id="rId14" Type="http://schemas.openxmlformats.org/officeDocument/2006/relationships/slideLayout" Target="../slideLayouts/slideLayout475.xml"/><Relationship Id="rId13" Type="http://schemas.openxmlformats.org/officeDocument/2006/relationships/slideLayout" Target="../slideLayouts/slideLayout474.xml"/><Relationship Id="rId12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62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7.xml"/><Relationship Id="rId8" Type="http://schemas.openxmlformats.org/officeDocument/2006/relationships/slideLayout" Target="../slideLayouts/slideLayout486.xml"/><Relationship Id="rId7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82.xml"/><Relationship Id="rId3" Type="http://schemas.openxmlformats.org/officeDocument/2006/relationships/slideLayout" Target="../slideLayouts/slideLayout481.xml"/><Relationship Id="rId20" Type="http://schemas.openxmlformats.org/officeDocument/2006/relationships/theme" Target="../theme/theme31.xml"/><Relationship Id="rId2" Type="http://schemas.openxmlformats.org/officeDocument/2006/relationships/slideLayout" Target="../slideLayouts/slideLayout480.xml"/><Relationship Id="rId19" Type="http://schemas.openxmlformats.org/officeDocument/2006/relationships/image" Target="../media/image62.jpeg"/><Relationship Id="rId18" Type="http://schemas.openxmlformats.org/officeDocument/2006/relationships/slideLayout" Target="../slideLayouts/slideLayout496.xml"/><Relationship Id="rId17" Type="http://schemas.openxmlformats.org/officeDocument/2006/relationships/slideLayout" Target="../slideLayouts/slideLayout495.xml"/><Relationship Id="rId16" Type="http://schemas.openxmlformats.org/officeDocument/2006/relationships/slideLayout" Target="../slideLayouts/slideLayout494.xml"/><Relationship Id="rId15" Type="http://schemas.openxmlformats.org/officeDocument/2006/relationships/slideLayout" Target="../slideLayouts/slideLayout493.xml"/><Relationship Id="rId14" Type="http://schemas.openxmlformats.org/officeDocument/2006/relationships/slideLayout" Target="../slideLayouts/slideLayout492.xml"/><Relationship Id="rId13" Type="http://schemas.openxmlformats.org/officeDocument/2006/relationships/slideLayout" Target="../slideLayouts/slideLayout491.xml"/><Relationship Id="rId12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88.xml"/><Relationship Id="rId1" Type="http://schemas.openxmlformats.org/officeDocument/2006/relationships/slideLayout" Target="../slideLayouts/slideLayout479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5.xml"/><Relationship Id="rId8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500.xml"/><Relationship Id="rId3" Type="http://schemas.openxmlformats.org/officeDocument/2006/relationships/slideLayout" Target="../slideLayouts/slideLayout499.xml"/><Relationship Id="rId20" Type="http://schemas.openxmlformats.org/officeDocument/2006/relationships/theme" Target="../theme/theme32.xml"/><Relationship Id="rId2" Type="http://schemas.openxmlformats.org/officeDocument/2006/relationships/slideLayout" Target="../slideLayouts/slideLayout498.xml"/><Relationship Id="rId19" Type="http://schemas.openxmlformats.org/officeDocument/2006/relationships/image" Target="../media/image64.jpeg"/><Relationship Id="rId18" Type="http://schemas.openxmlformats.org/officeDocument/2006/relationships/slideLayout" Target="../slideLayouts/slideLayout514.xml"/><Relationship Id="rId17" Type="http://schemas.openxmlformats.org/officeDocument/2006/relationships/slideLayout" Target="../slideLayouts/slideLayout513.xml"/><Relationship Id="rId16" Type="http://schemas.openxmlformats.org/officeDocument/2006/relationships/slideLayout" Target="../slideLayouts/slideLayout512.xml"/><Relationship Id="rId15" Type="http://schemas.openxmlformats.org/officeDocument/2006/relationships/slideLayout" Target="../slideLayouts/slideLayout511.xml"/><Relationship Id="rId14" Type="http://schemas.openxmlformats.org/officeDocument/2006/relationships/slideLayout" Target="../slideLayouts/slideLayout510.xml"/><Relationship Id="rId13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497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3.xml"/><Relationship Id="rId8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8.xml"/><Relationship Id="rId3" Type="http://schemas.openxmlformats.org/officeDocument/2006/relationships/slideLayout" Target="../slideLayouts/slideLayout517.xml"/><Relationship Id="rId20" Type="http://schemas.openxmlformats.org/officeDocument/2006/relationships/theme" Target="../theme/theme33.xml"/><Relationship Id="rId2" Type="http://schemas.openxmlformats.org/officeDocument/2006/relationships/slideLayout" Target="../slideLayouts/slideLayout516.xml"/><Relationship Id="rId19" Type="http://schemas.openxmlformats.org/officeDocument/2006/relationships/image" Target="../media/image66.jpeg"/><Relationship Id="rId18" Type="http://schemas.openxmlformats.org/officeDocument/2006/relationships/slideLayout" Target="../slideLayouts/slideLayout532.xml"/><Relationship Id="rId17" Type="http://schemas.openxmlformats.org/officeDocument/2006/relationships/slideLayout" Target="../slideLayouts/slideLayout531.xml"/><Relationship Id="rId16" Type="http://schemas.openxmlformats.org/officeDocument/2006/relationships/slideLayout" Target="../slideLayouts/slideLayout530.xml"/><Relationship Id="rId15" Type="http://schemas.openxmlformats.org/officeDocument/2006/relationships/slideLayout" Target="../slideLayouts/slideLayout529.xml"/><Relationship Id="rId14" Type="http://schemas.openxmlformats.org/officeDocument/2006/relationships/slideLayout" Target="../slideLayouts/slideLayout528.xml"/><Relationship Id="rId13" Type="http://schemas.openxmlformats.org/officeDocument/2006/relationships/slideLayout" Target="../slideLayouts/slideLayout527.xml"/><Relationship Id="rId12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24.xml"/><Relationship Id="rId1" Type="http://schemas.openxmlformats.org/officeDocument/2006/relationships/slideLayout" Target="../slideLayouts/slideLayout515.xml"/></Relationships>
</file>

<file path=ppt/slideMasters/_rels/slideMaster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1.xml"/><Relationship Id="rId8" Type="http://schemas.openxmlformats.org/officeDocument/2006/relationships/slideLayout" Target="../slideLayouts/slideLayout540.xml"/><Relationship Id="rId7" Type="http://schemas.openxmlformats.org/officeDocument/2006/relationships/slideLayout" Target="../slideLayouts/slideLayout539.xml"/><Relationship Id="rId6" Type="http://schemas.openxmlformats.org/officeDocument/2006/relationships/slideLayout" Target="../slideLayouts/slideLayout538.xml"/><Relationship Id="rId5" Type="http://schemas.openxmlformats.org/officeDocument/2006/relationships/slideLayout" Target="../slideLayouts/slideLayout537.xml"/><Relationship Id="rId4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5.xml"/><Relationship Id="rId20" Type="http://schemas.openxmlformats.org/officeDocument/2006/relationships/theme" Target="../theme/theme34.xml"/><Relationship Id="rId2" Type="http://schemas.openxmlformats.org/officeDocument/2006/relationships/slideLayout" Target="../slideLayouts/slideLayout534.xml"/><Relationship Id="rId19" Type="http://schemas.openxmlformats.org/officeDocument/2006/relationships/image" Target="../media/image68.jpeg"/><Relationship Id="rId18" Type="http://schemas.openxmlformats.org/officeDocument/2006/relationships/slideLayout" Target="../slideLayouts/slideLayout550.xml"/><Relationship Id="rId17" Type="http://schemas.openxmlformats.org/officeDocument/2006/relationships/slideLayout" Target="../slideLayouts/slideLayout549.xml"/><Relationship Id="rId16" Type="http://schemas.openxmlformats.org/officeDocument/2006/relationships/slideLayout" Target="../slideLayouts/slideLayout548.xml"/><Relationship Id="rId15" Type="http://schemas.openxmlformats.org/officeDocument/2006/relationships/slideLayout" Target="../slideLayouts/slideLayout547.xml"/><Relationship Id="rId14" Type="http://schemas.openxmlformats.org/officeDocument/2006/relationships/slideLayout" Target="../slideLayouts/slideLayout546.xml"/><Relationship Id="rId13" Type="http://schemas.openxmlformats.org/officeDocument/2006/relationships/slideLayout" Target="../slideLayouts/slideLayout545.xml"/><Relationship Id="rId12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33.xml"/></Relationships>
</file>

<file path=ppt/slideMasters/_rels/slideMaster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9.xml"/><Relationship Id="rId8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53.xml"/><Relationship Id="rId20" Type="http://schemas.openxmlformats.org/officeDocument/2006/relationships/theme" Target="../theme/theme35.xml"/><Relationship Id="rId2" Type="http://schemas.openxmlformats.org/officeDocument/2006/relationships/slideLayout" Target="../slideLayouts/slideLayout552.xml"/><Relationship Id="rId19" Type="http://schemas.openxmlformats.org/officeDocument/2006/relationships/image" Target="../media/image70.jpeg"/><Relationship Id="rId18" Type="http://schemas.openxmlformats.org/officeDocument/2006/relationships/slideLayout" Target="../slideLayouts/slideLayout568.xml"/><Relationship Id="rId17" Type="http://schemas.openxmlformats.org/officeDocument/2006/relationships/slideLayout" Target="../slideLayouts/slideLayout567.xml"/><Relationship Id="rId16" Type="http://schemas.openxmlformats.org/officeDocument/2006/relationships/slideLayout" Target="../slideLayouts/slideLayout566.xml"/><Relationship Id="rId15" Type="http://schemas.openxmlformats.org/officeDocument/2006/relationships/slideLayout" Target="../slideLayouts/slideLayout565.xml"/><Relationship Id="rId14" Type="http://schemas.openxmlformats.org/officeDocument/2006/relationships/slideLayout" Target="../slideLayouts/slideLayout564.xml"/><Relationship Id="rId13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0.xml"/><Relationship Id="rId1" Type="http://schemas.openxmlformats.org/officeDocument/2006/relationships/slideLayout" Target="../slideLayouts/slideLayout551.xml"/></Relationships>
</file>

<file path=ppt/slideMasters/_rels/slideMaster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7.xml"/><Relationship Id="rId8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72.xml"/><Relationship Id="rId3" Type="http://schemas.openxmlformats.org/officeDocument/2006/relationships/slideLayout" Target="../slideLayouts/slideLayout571.xml"/><Relationship Id="rId20" Type="http://schemas.openxmlformats.org/officeDocument/2006/relationships/theme" Target="../theme/theme36.xml"/><Relationship Id="rId2" Type="http://schemas.openxmlformats.org/officeDocument/2006/relationships/slideLayout" Target="../slideLayouts/slideLayout570.xml"/><Relationship Id="rId19" Type="http://schemas.openxmlformats.org/officeDocument/2006/relationships/image" Target="../media/image72.jpeg"/><Relationship Id="rId18" Type="http://schemas.openxmlformats.org/officeDocument/2006/relationships/slideLayout" Target="../slideLayouts/slideLayout586.xml"/><Relationship Id="rId17" Type="http://schemas.openxmlformats.org/officeDocument/2006/relationships/slideLayout" Target="../slideLayouts/slideLayout585.xml"/><Relationship Id="rId16" Type="http://schemas.openxmlformats.org/officeDocument/2006/relationships/slideLayout" Target="../slideLayouts/slideLayout584.xml"/><Relationship Id="rId15" Type="http://schemas.openxmlformats.org/officeDocument/2006/relationships/slideLayout" Target="../slideLayouts/slideLayout583.xml"/><Relationship Id="rId14" Type="http://schemas.openxmlformats.org/officeDocument/2006/relationships/slideLayout" Target="../slideLayouts/slideLayout582.xml"/><Relationship Id="rId13" Type="http://schemas.openxmlformats.org/officeDocument/2006/relationships/slideLayout" Target="../slideLayouts/slideLayout581.xml"/><Relationship Id="rId12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69.xml"/></Relationships>
</file>

<file path=ppt/slideMasters/_rels/slideMaster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5.xml"/><Relationship Id="rId8" Type="http://schemas.openxmlformats.org/officeDocument/2006/relationships/slideLayout" Target="../slideLayouts/slideLayout594.xml"/><Relationship Id="rId7" Type="http://schemas.openxmlformats.org/officeDocument/2006/relationships/slideLayout" Target="../slideLayouts/slideLayout593.xml"/><Relationship Id="rId6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91.xml"/><Relationship Id="rId4" Type="http://schemas.openxmlformats.org/officeDocument/2006/relationships/slideLayout" Target="../slideLayouts/slideLayout590.xml"/><Relationship Id="rId3" Type="http://schemas.openxmlformats.org/officeDocument/2006/relationships/slideLayout" Target="../slideLayouts/slideLayout589.xml"/><Relationship Id="rId2" Type="http://schemas.openxmlformats.org/officeDocument/2006/relationships/slideLayout" Target="../slideLayouts/slideLayout588.xml"/><Relationship Id="rId16" Type="http://schemas.openxmlformats.org/officeDocument/2006/relationships/theme" Target="../theme/theme37.xml"/><Relationship Id="rId15" Type="http://schemas.openxmlformats.org/officeDocument/2006/relationships/image" Target="../media/image74.jpeg"/><Relationship Id="rId14" Type="http://schemas.openxmlformats.org/officeDocument/2006/relationships/slideLayout" Target="../slideLayouts/slideLayout600.xml"/><Relationship Id="rId13" Type="http://schemas.openxmlformats.org/officeDocument/2006/relationships/slideLayout" Target="../slideLayouts/slideLayout599.xml"/><Relationship Id="rId12" Type="http://schemas.openxmlformats.org/officeDocument/2006/relationships/slideLayout" Target="../slideLayouts/slideLayout598.xml"/><Relationship Id="rId11" Type="http://schemas.openxmlformats.org/officeDocument/2006/relationships/slideLayout" Target="../slideLayouts/slideLayout597.xml"/><Relationship Id="rId10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87.xml"/></Relationships>
</file>

<file path=ppt/slideMasters/_rels/slideMaster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9.xml"/><Relationship Id="rId8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07.xml"/><Relationship Id="rId6" Type="http://schemas.openxmlformats.org/officeDocument/2006/relationships/slideLayout" Target="../slideLayouts/slideLayout606.xml"/><Relationship Id="rId5" Type="http://schemas.openxmlformats.org/officeDocument/2006/relationships/slideLayout" Target="../slideLayouts/slideLayout605.xml"/><Relationship Id="rId4" Type="http://schemas.openxmlformats.org/officeDocument/2006/relationships/slideLayout" Target="../slideLayouts/slideLayout604.xml"/><Relationship Id="rId3" Type="http://schemas.openxmlformats.org/officeDocument/2006/relationships/slideLayout" Target="../slideLayouts/slideLayout603.xml"/><Relationship Id="rId2" Type="http://schemas.openxmlformats.org/officeDocument/2006/relationships/slideLayout" Target="../slideLayouts/slideLayout602.xml"/><Relationship Id="rId16" Type="http://schemas.openxmlformats.org/officeDocument/2006/relationships/theme" Target="../theme/theme38.xml"/><Relationship Id="rId15" Type="http://schemas.openxmlformats.org/officeDocument/2006/relationships/image" Target="../media/image76.jpeg"/><Relationship Id="rId14" Type="http://schemas.openxmlformats.org/officeDocument/2006/relationships/slideLayout" Target="../slideLayouts/slideLayout614.xml"/><Relationship Id="rId13" Type="http://schemas.openxmlformats.org/officeDocument/2006/relationships/slideLayout" Target="../slideLayouts/slideLayout613.xml"/><Relationship Id="rId12" Type="http://schemas.openxmlformats.org/officeDocument/2006/relationships/slideLayout" Target="../slideLayouts/slideLayout612.xml"/><Relationship Id="rId11" Type="http://schemas.openxmlformats.org/officeDocument/2006/relationships/slideLayout" Target="../slideLayouts/slideLayout611.xml"/><Relationship Id="rId10" Type="http://schemas.openxmlformats.org/officeDocument/2006/relationships/slideLayout" Target="../slideLayouts/slideLayout610.xml"/><Relationship Id="rId1" Type="http://schemas.openxmlformats.org/officeDocument/2006/relationships/slideLayout" Target="../slideLayouts/slideLayout601.xml"/></Relationships>
</file>

<file path=ppt/slideMasters/_rels/slideMaster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3.xml"/><Relationship Id="rId8" Type="http://schemas.openxmlformats.org/officeDocument/2006/relationships/slideLayout" Target="../slideLayouts/slideLayout622.xml"/><Relationship Id="rId7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618.xml"/><Relationship Id="rId3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16.xml"/><Relationship Id="rId16" Type="http://schemas.openxmlformats.org/officeDocument/2006/relationships/theme" Target="../theme/theme39.xml"/><Relationship Id="rId15" Type="http://schemas.openxmlformats.org/officeDocument/2006/relationships/image" Target="../media/image78.jpeg"/><Relationship Id="rId14" Type="http://schemas.openxmlformats.org/officeDocument/2006/relationships/slideLayout" Target="../slideLayouts/slideLayout628.xml"/><Relationship Id="rId13" Type="http://schemas.openxmlformats.org/officeDocument/2006/relationships/slideLayout" Target="../slideLayouts/slideLayout627.xml"/><Relationship Id="rId12" Type="http://schemas.openxmlformats.org/officeDocument/2006/relationships/slideLayout" Target="../slideLayouts/slideLayout626.xml"/><Relationship Id="rId11" Type="http://schemas.openxmlformats.org/officeDocument/2006/relationships/slideLayout" Target="../slideLayouts/slideLayout625.xml"/><Relationship Id="rId10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4" Type="http://schemas.openxmlformats.org/officeDocument/2006/relationships/theme" Target="../theme/theme4.xml"/><Relationship Id="rId13" Type="http://schemas.openxmlformats.org/officeDocument/2006/relationships/image" Target="../media/image8.jpeg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7.xml"/><Relationship Id="rId8" Type="http://schemas.openxmlformats.org/officeDocument/2006/relationships/slideLayout" Target="../slideLayouts/slideLayout636.xml"/><Relationship Id="rId7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32.xml"/><Relationship Id="rId3" Type="http://schemas.openxmlformats.org/officeDocument/2006/relationships/slideLayout" Target="../slideLayouts/slideLayout631.xml"/><Relationship Id="rId2" Type="http://schemas.openxmlformats.org/officeDocument/2006/relationships/slideLayout" Target="../slideLayouts/slideLayout630.xml"/><Relationship Id="rId16" Type="http://schemas.openxmlformats.org/officeDocument/2006/relationships/theme" Target="../theme/theme40.xml"/><Relationship Id="rId15" Type="http://schemas.openxmlformats.org/officeDocument/2006/relationships/image" Target="../media/image80.jpeg"/><Relationship Id="rId14" Type="http://schemas.openxmlformats.org/officeDocument/2006/relationships/slideLayout" Target="../slideLayouts/slideLayout642.xml"/><Relationship Id="rId13" Type="http://schemas.openxmlformats.org/officeDocument/2006/relationships/slideLayout" Target="../slideLayouts/slideLayout641.xml"/><Relationship Id="rId12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38.xml"/><Relationship Id="rId1" Type="http://schemas.openxmlformats.org/officeDocument/2006/relationships/slideLayout" Target="../slideLayouts/slideLayout629.xml"/></Relationships>
</file>

<file path=ppt/slideMasters/_rels/slideMaster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1.xml"/><Relationship Id="rId8" Type="http://schemas.openxmlformats.org/officeDocument/2006/relationships/slideLayout" Target="../slideLayouts/slideLayout650.xml"/><Relationship Id="rId7" Type="http://schemas.openxmlformats.org/officeDocument/2006/relationships/slideLayout" Target="../slideLayouts/slideLayout649.xml"/><Relationship Id="rId6" Type="http://schemas.openxmlformats.org/officeDocument/2006/relationships/slideLayout" Target="../slideLayouts/slideLayout648.xml"/><Relationship Id="rId5" Type="http://schemas.openxmlformats.org/officeDocument/2006/relationships/slideLayout" Target="../slideLayouts/slideLayout647.xml"/><Relationship Id="rId4" Type="http://schemas.openxmlformats.org/officeDocument/2006/relationships/slideLayout" Target="../slideLayouts/slideLayout646.xml"/><Relationship Id="rId3" Type="http://schemas.openxmlformats.org/officeDocument/2006/relationships/slideLayout" Target="../slideLayouts/slideLayout645.xml"/><Relationship Id="rId2" Type="http://schemas.openxmlformats.org/officeDocument/2006/relationships/slideLayout" Target="../slideLayouts/slideLayout644.xml"/><Relationship Id="rId17" Type="http://schemas.openxmlformats.org/officeDocument/2006/relationships/theme" Target="../theme/theme41.xml"/><Relationship Id="rId16" Type="http://schemas.openxmlformats.org/officeDocument/2006/relationships/image" Target="../media/image82.jpeg"/><Relationship Id="rId15" Type="http://schemas.openxmlformats.org/officeDocument/2006/relationships/slideLayout" Target="../slideLayouts/slideLayout657.xml"/><Relationship Id="rId14" Type="http://schemas.openxmlformats.org/officeDocument/2006/relationships/slideLayout" Target="../slideLayouts/slideLayout656.xml"/><Relationship Id="rId13" Type="http://schemas.openxmlformats.org/officeDocument/2006/relationships/slideLayout" Target="../slideLayouts/slideLayout655.xml"/><Relationship Id="rId12" Type="http://schemas.openxmlformats.org/officeDocument/2006/relationships/slideLayout" Target="../slideLayouts/slideLayout654.xml"/><Relationship Id="rId11" Type="http://schemas.openxmlformats.org/officeDocument/2006/relationships/slideLayout" Target="../slideLayouts/slideLayout653.xml"/><Relationship Id="rId10" Type="http://schemas.openxmlformats.org/officeDocument/2006/relationships/slideLayout" Target="../slideLayouts/slideLayout652.xml"/><Relationship Id="rId1" Type="http://schemas.openxmlformats.org/officeDocument/2006/relationships/slideLayout" Target="../slideLayouts/slideLayout643.xml"/></Relationships>
</file>

<file path=ppt/slideMasters/_rels/slideMaster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6.xml"/><Relationship Id="rId8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4.xml"/><Relationship Id="rId6" Type="http://schemas.openxmlformats.org/officeDocument/2006/relationships/slideLayout" Target="../slideLayouts/slideLayout663.xml"/><Relationship Id="rId5" Type="http://schemas.openxmlformats.org/officeDocument/2006/relationships/slideLayout" Target="../slideLayouts/slideLayout662.xml"/><Relationship Id="rId4" Type="http://schemas.openxmlformats.org/officeDocument/2006/relationships/slideLayout" Target="../slideLayouts/slideLayout661.xml"/><Relationship Id="rId3" Type="http://schemas.openxmlformats.org/officeDocument/2006/relationships/slideLayout" Target="../slideLayouts/slideLayout660.xml"/><Relationship Id="rId2" Type="http://schemas.openxmlformats.org/officeDocument/2006/relationships/slideLayout" Target="../slideLayouts/slideLayout659.xml"/><Relationship Id="rId16" Type="http://schemas.openxmlformats.org/officeDocument/2006/relationships/theme" Target="../theme/theme42.xml"/><Relationship Id="rId15" Type="http://schemas.openxmlformats.org/officeDocument/2006/relationships/image" Target="../media/image84.jpeg"/><Relationship Id="rId14" Type="http://schemas.openxmlformats.org/officeDocument/2006/relationships/slideLayout" Target="../slideLayouts/slideLayout671.xml"/><Relationship Id="rId13" Type="http://schemas.openxmlformats.org/officeDocument/2006/relationships/slideLayout" Target="../slideLayouts/slideLayout670.xml"/><Relationship Id="rId12" Type="http://schemas.openxmlformats.org/officeDocument/2006/relationships/slideLayout" Target="../slideLayouts/slideLayout669.xml"/><Relationship Id="rId11" Type="http://schemas.openxmlformats.org/officeDocument/2006/relationships/slideLayout" Target="../slideLayouts/slideLayout668.xml"/><Relationship Id="rId10" Type="http://schemas.openxmlformats.org/officeDocument/2006/relationships/slideLayout" Target="../slideLayouts/slideLayout667.xml"/><Relationship Id="rId1" Type="http://schemas.openxmlformats.org/officeDocument/2006/relationships/slideLayout" Target="../slideLayouts/slideLayout658.xml"/></Relationships>
</file>

<file path=ppt/slideMasters/_rels/slideMaster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0.xml"/><Relationship Id="rId8" Type="http://schemas.openxmlformats.org/officeDocument/2006/relationships/slideLayout" Target="../slideLayouts/slideLayout679.xml"/><Relationship Id="rId7" Type="http://schemas.openxmlformats.org/officeDocument/2006/relationships/slideLayout" Target="../slideLayouts/slideLayout678.xml"/><Relationship Id="rId6" Type="http://schemas.openxmlformats.org/officeDocument/2006/relationships/slideLayout" Target="../slideLayouts/slideLayout677.xml"/><Relationship Id="rId5" Type="http://schemas.openxmlformats.org/officeDocument/2006/relationships/slideLayout" Target="../slideLayouts/slideLayout676.xml"/><Relationship Id="rId4" Type="http://schemas.openxmlformats.org/officeDocument/2006/relationships/slideLayout" Target="../slideLayouts/slideLayout675.xml"/><Relationship Id="rId3" Type="http://schemas.openxmlformats.org/officeDocument/2006/relationships/slideLayout" Target="../slideLayouts/slideLayout674.xml"/><Relationship Id="rId20" Type="http://schemas.openxmlformats.org/officeDocument/2006/relationships/theme" Target="../theme/theme43.xml"/><Relationship Id="rId2" Type="http://schemas.openxmlformats.org/officeDocument/2006/relationships/slideLayout" Target="../slideLayouts/slideLayout673.xml"/><Relationship Id="rId19" Type="http://schemas.openxmlformats.org/officeDocument/2006/relationships/image" Target="../media/image86.jpeg"/><Relationship Id="rId18" Type="http://schemas.openxmlformats.org/officeDocument/2006/relationships/slideLayout" Target="../slideLayouts/slideLayout689.xml"/><Relationship Id="rId17" Type="http://schemas.openxmlformats.org/officeDocument/2006/relationships/slideLayout" Target="../slideLayouts/slideLayout688.xml"/><Relationship Id="rId16" Type="http://schemas.openxmlformats.org/officeDocument/2006/relationships/slideLayout" Target="../slideLayouts/slideLayout687.xml"/><Relationship Id="rId15" Type="http://schemas.openxmlformats.org/officeDocument/2006/relationships/slideLayout" Target="../slideLayouts/slideLayout686.xml"/><Relationship Id="rId14" Type="http://schemas.openxmlformats.org/officeDocument/2006/relationships/slideLayout" Target="../slideLayouts/slideLayout685.xml"/><Relationship Id="rId13" Type="http://schemas.openxmlformats.org/officeDocument/2006/relationships/slideLayout" Target="../slideLayouts/slideLayout684.xml"/><Relationship Id="rId12" Type="http://schemas.openxmlformats.org/officeDocument/2006/relationships/slideLayout" Target="../slideLayouts/slideLayout683.xml"/><Relationship Id="rId11" Type="http://schemas.openxmlformats.org/officeDocument/2006/relationships/slideLayout" Target="../slideLayouts/slideLayout682.xml"/><Relationship Id="rId10" Type="http://schemas.openxmlformats.org/officeDocument/2006/relationships/slideLayout" Target="../slideLayouts/slideLayout681.xml"/><Relationship Id="rId1" Type="http://schemas.openxmlformats.org/officeDocument/2006/relationships/slideLayout" Target="../slideLayouts/slideLayout672.xml"/></Relationships>
</file>

<file path=ppt/slideMasters/_rels/slideMaster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8.xml"/><Relationship Id="rId8" Type="http://schemas.openxmlformats.org/officeDocument/2006/relationships/slideLayout" Target="../slideLayouts/slideLayout697.xml"/><Relationship Id="rId7" Type="http://schemas.openxmlformats.org/officeDocument/2006/relationships/slideLayout" Target="../slideLayouts/slideLayout696.xml"/><Relationship Id="rId6" Type="http://schemas.openxmlformats.org/officeDocument/2006/relationships/slideLayout" Target="../slideLayouts/slideLayout695.xml"/><Relationship Id="rId5" Type="http://schemas.openxmlformats.org/officeDocument/2006/relationships/slideLayout" Target="../slideLayouts/slideLayout694.xml"/><Relationship Id="rId4" Type="http://schemas.openxmlformats.org/officeDocument/2006/relationships/slideLayout" Target="../slideLayouts/slideLayout693.xml"/><Relationship Id="rId3" Type="http://schemas.openxmlformats.org/officeDocument/2006/relationships/slideLayout" Target="../slideLayouts/slideLayout692.xml"/><Relationship Id="rId20" Type="http://schemas.openxmlformats.org/officeDocument/2006/relationships/theme" Target="../theme/theme44.xml"/><Relationship Id="rId2" Type="http://schemas.openxmlformats.org/officeDocument/2006/relationships/slideLayout" Target="../slideLayouts/slideLayout691.xml"/><Relationship Id="rId19" Type="http://schemas.openxmlformats.org/officeDocument/2006/relationships/image" Target="../media/image88.jpeg"/><Relationship Id="rId18" Type="http://schemas.openxmlformats.org/officeDocument/2006/relationships/slideLayout" Target="../slideLayouts/slideLayout707.xml"/><Relationship Id="rId17" Type="http://schemas.openxmlformats.org/officeDocument/2006/relationships/slideLayout" Target="../slideLayouts/slideLayout706.xml"/><Relationship Id="rId16" Type="http://schemas.openxmlformats.org/officeDocument/2006/relationships/slideLayout" Target="../slideLayouts/slideLayout705.xml"/><Relationship Id="rId15" Type="http://schemas.openxmlformats.org/officeDocument/2006/relationships/slideLayout" Target="../slideLayouts/slideLayout704.xml"/><Relationship Id="rId14" Type="http://schemas.openxmlformats.org/officeDocument/2006/relationships/slideLayout" Target="../slideLayouts/slideLayout703.xml"/><Relationship Id="rId13" Type="http://schemas.openxmlformats.org/officeDocument/2006/relationships/slideLayout" Target="../slideLayouts/slideLayout702.xml"/><Relationship Id="rId12" Type="http://schemas.openxmlformats.org/officeDocument/2006/relationships/slideLayout" Target="../slideLayouts/slideLayout701.xml"/><Relationship Id="rId11" Type="http://schemas.openxmlformats.org/officeDocument/2006/relationships/slideLayout" Target="../slideLayouts/slideLayout700.xml"/><Relationship Id="rId10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0.xml"/></Relationships>
</file>

<file path=ppt/slideMasters/_rels/slideMaster4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6.xml"/><Relationship Id="rId8" Type="http://schemas.openxmlformats.org/officeDocument/2006/relationships/slideLayout" Target="../slideLayouts/slideLayout715.xml"/><Relationship Id="rId7" Type="http://schemas.openxmlformats.org/officeDocument/2006/relationships/slideLayout" Target="../slideLayouts/slideLayout714.xml"/><Relationship Id="rId6" Type="http://schemas.openxmlformats.org/officeDocument/2006/relationships/slideLayout" Target="../slideLayouts/slideLayout713.xml"/><Relationship Id="rId5" Type="http://schemas.openxmlformats.org/officeDocument/2006/relationships/slideLayout" Target="../slideLayouts/slideLayout712.xml"/><Relationship Id="rId4" Type="http://schemas.openxmlformats.org/officeDocument/2006/relationships/slideLayout" Target="../slideLayouts/slideLayout711.xml"/><Relationship Id="rId3" Type="http://schemas.openxmlformats.org/officeDocument/2006/relationships/slideLayout" Target="../slideLayouts/slideLayout710.xml"/><Relationship Id="rId20" Type="http://schemas.openxmlformats.org/officeDocument/2006/relationships/theme" Target="../theme/theme45.xml"/><Relationship Id="rId2" Type="http://schemas.openxmlformats.org/officeDocument/2006/relationships/slideLayout" Target="../slideLayouts/slideLayout709.xml"/><Relationship Id="rId19" Type="http://schemas.openxmlformats.org/officeDocument/2006/relationships/image" Target="../media/image90.jpeg"/><Relationship Id="rId18" Type="http://schemas.openxmlformats.org/officeDocument/2006/relationships/slideLayout" Target="../slideLayouts/slideLayout725.xml"/><Relationship Id="rId17" Type="http://schemas.openxmlformats.org/officeDocument/2006/relationships/slideLayout" Target="../slideLayouts/slideLayout724.xml"/><Relationship Id="rId16" Type="http://schemas.openxmlformats.org/officeDocument/2006/relationships/slideLayout" Target="../slideLayouts/slideLayout723.xml"/><Relationship Id="rId15" Type="http://schemas.openxmlformats.org/officeDocument/2006/relationships/slideLayout" Target="../slideLayouts/slideLayout722.xml"/><Relationship Id="rId14" Type="http://schemas.openxmlformats.org/officeDocument/2006/relationships/slideLayout" Target="../slideLayouts/slideLayout721.xml"/><Relationship Id="rId13" Type="http://schemas.openxmlformats.org/officeDocument/2006/relationships/slideLayout" Target="../slideLayouts/slideLayout720.xml"/><Relationship Id="rId12" Type="http://schemas.openxmlformats.org/officeDocument/2006/relationships/slideLayout" Target="../slideLayouts/slideLayout719.xml"/><Relationship Id="rId11" Type="http://schemas.openxmlformats.org/officeDocument/2006/relationships/slideLayout" Target="../slideLayouts/slideLayout718.xml"/><Relationship Id="rId10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08.xml"/></Relationships>
</file>

<file path=ppt/slideMasters/_rels/slideMaster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4.xml"/><Relationship Id="rId8" Type="http://schemas.openxmlformats.org/officeDocument/2006/relationships/slideLayout" Target="../slideLayouts/slideLayout733.xml"/><Relationship Id="rId7" Type="http://schemas.openxmlformats.org/officeDocument/2006/relationships/slideLayout" Target="../slideLayouts/slideLayout732.xml"/><Relationship Id="rId6" Type="http://schemas.openxmlformats.org/officeDocument/2006/relationships/slideLayout" Target="../slideLayouts/slideLayout731.xml"/><Relationship Id="rId5" Type="http://schemas.openxmlformats.org/officeDocument/2006/relationships/slideLayout" Target="../slideLayouts/slideLayout730.xml"/><Relationship Id="rId4" Type="http://schemas.openxmlformats.org/officeDocument/2006/relationships/slideLayout" Target="../slideLayouts/slideLayout729.xml"/><Relationship Id="rId3" Type="http://schemas.openxmlformats.org/officeDocument/2006/relationships/slideLayout" Target="../slideLayouts/slideLayout728.xml"/><Relationship Id="rId20" Type="http://schemas.openxmlformats.org/officeDocument/2006/relationships/theme" Target="../theme/theme46.xml"/><Relationship Id="rId2" Type="http://schemas.openxmlformats.org/officeDocument/2006/relationships/slideLayout" Target="../slideLayouts/slideLayout727.xml"/><Relationship Id="rId19" Type="http://schemas.openxmlformats.org/officeDocument/2006/relationships/image" Target="../media/image92.jpeg"/><Relationship Id="rId18" Type="http://schemas.openxmlformats.org/officeDocument/2006/relationships/slideLayout" Target="../slideLayouts/slideLayout743.xml"/><Relationship Id="rId17" Type="http://schemas.openxmlformats.org/officeDocument/2006/relationships/slideLayout" Target="../slideLayouts/slideLayout742.xml"/><Relationship Id="rId16" Type="http://schemas.openxmlformats.org/officeDocument/2006/relationships/slideLayout" Target="../slideLayouts/slideLayout741.xml"/><Relationship Id="rId15" Type="http://schemas.openxmlformats.org/officeDocument/2006/relationships/slideLayout" Target="../slideLayouts/slideLayout740.xml"/><Relationship Id="rId14" Type="http://schemas.openxmlformats.org/officeDocument/2006/relationships/slideLayout" Target="../slideLayouts/slideLayout739.xml"/><Relationship Id="rId13" Type="http://schemas.openxmlformats.org/officeDocument/2006/relationships/slideLayout" Target="../slideLayouts/slideLayout738.xml"/><Relationship Id="rId12" Type="http://schemas.openxmlformats.org/officeDocument/2006/relationships/slideLayout" Target="../slideLayouts/slideLayout737.xml"/><Relationship Id="rId11" Type="http://schemas.openxmlformats.org/officeDocument/2006/relationships/slideLayout" Target="../slideLayouts/slideLayout736.xml"/><Relationship Id="rId10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72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4" Type="http://schemas.openxmlformats.org/officeDocument/2006/relationships/theme" Target="../theme/theme5.xml"/><Relationship Id="rId13" Type="http://schemas.openxmlformats.org/officeDocument/2006/relationships/image" Target="../media/image10.jpeg"/><Relationship Id="rId12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4" Type="http://schemas.openxmlformats.org/officeDocument/2006/relationships/theme" Target="../theme/theme6.xml"/><Relationship Id="rId13" Type="http://schemas.openxmlformats.org/officeDocument/2006/relationships/image" Target="../media/image12.jpeg"/><Relationship Id="rId12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2" Type="http://schemas.openxmlformats.org/officeDocument/2006/relationships/image" Target="../media/image14.jpeg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0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9" Type="http://schemas.openxmlformats.org/officeDocument/2006/relationships/image" Target="../media/image16.jpeg"/><Relationship Id="rId18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8" Type="http://schemas.openxmlformats.org/officeDocument/2006/relationships/theme" Target="../theme/theme9.xml"/><Relationship Id="rId17" Type="http://schemas.openxmlformats.org/officeDocument/2006/relationships/image" Target="../media/image18.jpeg"/><Relationship Id="rId16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  <p:sldLayoutId id="214748415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  <p:sldLayoutId id="2147484173" r:id="rId17"/>
    <p:sldLayoutId id="2147484174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  <p:sldLayoutId id="2147484192" r:id="rId17"/>
    <p:sldLayoutId id="2147484193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  <p:sldLayoutId id="2147484210" r:id="rId16"/>
    <p:sldLayoutId id="2147484211" r:id="rId17"/>
    <p:sldLayoutId id="2147484212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227" r:id="rId14"/>
    <p:sldLayoutId id="2147484228" r:id="rId15"/>
    <p:sldLayoutId id="2147484229" r:id="rId16"/>
    <p:sldLayoutId id="2147484230" r:id="rId17"/>
    <p:sldLayoutId id="2147484231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  <p:sldLayoutId id="2147484247" r:id="rId15"/>
    <p:sldLayoutId id="2147484248" r:id="rId16"/>
    <p:sldLayoutId id="2147484249" r:id="rId17"/>
    <p:sldLayoutId id="2147484250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  <p:sldLayoutId id="2147484264" r:id="rId13"/>
    <p:sldLayoutId id="2147484265" r:id="rId14"/>
    <p:sldLayoutId id="2147484266" r:id="rId15"/>
    <p:sldLayoutId id="2147484267" r:id="rId16"/>
    <p:sldLayoutId id="2147484268" r:id="rId17"/>
    <p:sldLayoutId id="2147484269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8" r:id="rId13"/>
    <p:sldLayoutId id="2147484299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  <p:sldLayoutId id="2147484314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  <p:sldLayoutId id="2147484327" r:id="rId12"/>
    <p:sldLayoutId id="2147484328" r:id="rId13"/>
    <p:sldLayoutId id="2147484329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  <p:sldLayoutId id="2147484343" r:id="rId13"/>
    <p:sldLayoutId id="2147484344" r:id="rId14"/>
    <p:sldLayoutId id="2147484345" r:id="rId15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  <p:sldLayoutId id="2147484359" r:id="rId13"/>
    <p:sldLayoutId id="2147484360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  <p:sldLayoutId id="2147484376" r:id="rId15"/>
    <p:sldLayoutId id="2147484377" r:id="rId16"/>
    <p:sldLayoutId id="2147484378" r:id="rId17"/>
    <p:sldLayoutId id="2147484379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  <p:sldLayoutId id="2147484393" r:id="rId13"/>
    <p:sldLayoutId id="2147484394" r:id="rId14"/>
    <p:sldLayoutId id="2147484395" r:id="rId15"/>
    <p:sldLayoutId id="2147484396" r:id="rId16"/>
    <p:sldLayoutId id="2147484397" r:id="rId17"/>
    <p:sldLayoutId id="2147484398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15" r:id="rId16"/>
    <p:sldLayoutId id="2147484416" r:id="rId17"/>
    <p:sldLayoutId id="2147484417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  <p:sldLayoutId id="2147484431" r:id="rId13"/>
    <p:sldLayoutId id="2147484432" r:id="rId14"/>
    <p:sldLayoutId id="2147484433" r:id="rId15"/>
    <p:sldLayoutId id="2147484434" r:id="rId16"/>
    <p:sldLayoutId id="2147484435" r:id="rId17"/>
    <p:sldLayoutId id="2147484436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7.xml"/><Relationship Id="rId1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8.xml"/><Relationship Id="rId1" Type="http://schemas.openxmlformats.org/officeDocument/2006/relationships/image" Target="../media/image9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8.xml"/><Relationship Id="rId1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04.xml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104.xml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104.xml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oleObject" Target="../embeddings/oleObject3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image" Target="../media/image131.emf"/><Relationship Id="rId1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image" Target="../media/image133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107.xml"/><Relationship Id="rId3" Type="http://schemas.openxmlformats.org/officeDocument/2006/relationships/image" Target="../media/image134.wmf"/><Relationship Id="rId2" Type="http://schemas.openxmlformats.org/officeDocument/2006/relationships/oleObject" Target="../embeddings/oleObject5.bin"/><Relationship Id="rId1" Type="http://schemas.openxmlformats.org/officeDocument/2006/relationships/oleObject" Target="../embeddings/oleObject4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106.xml"/><Relationship Id="rId4" Type="http://schemas.openxmlformats.org/officeDocument/2006/relationships/image" Target="../media/image134.wmf"/><Relationship Id="rId3" Type="http://schemas.openxmlformats.org/officeDocument/2006/relationships/oleObject" Target="../embeddings/oleObject6.bin"/><Relationship Id="rId2" Type="http://schemas.openxmlformats.org/officeDocument/2006/relationships/image" Target="../media/image136.emf"/><Relationship Id="rId1" Type="http://schemas.openxmlformats.org/officeDocument/2006/relationships/image" Target="../media/image135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13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106.xml"/><Relationship Id="rId2" Type="http://schemas.openxmlformats.org/officeDocument/2006/relationships/image" Target="../media/image141.wmf"/><Relationship Id="rId1" Type="http://schemas.openxmlformats.org/officeDocument/2006/relationships/oleObject" Target="../embeddings/oleObject7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image" Target="../media/image143.png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5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5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5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4.xml"/><Relationship Id="rId1" Type="http://schemas.openxmlformats.org/officeDocument/2006/relationships/image" Target="../media/image9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5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5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5"/>
          <p:cNvSpPr/>
          <p:nvPr>
            <p:ph type="title" hasCustomPrompt="1"/>
          </p:nvPr>
        </p:nvSpPr>
        <p:spPr/>
        <p:txBody>
          <a:bodyPr vert="horz" wrap="square" lIns="91440" tIns="45720" rIns="91440" bIns="45720" anchor="b"/>
          <a:p>
            <a:pPr eaLnBrk="1" hangingPunct="1"/>
            <a: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  <a:t>Busca Local Iterativa</a:t>
            </a:r>
            <a:b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</a:br>
            <a:r>
              <a:rPr lang="x-none" altLang="zh-CN" sz="2800" b="0" kern="1200" dirty="0">
                <a:ea typeface="微软雅黑" pitchFamily="34" charset="-122"/>
                <a:cs typeface="+mj-cs"/>
              </a:rPr>
              <a:t>(</a:t>
            </a:r>
            <a:r>
              <a:rPr lang="x-none" altLang="zh-CN" sz="2800" b="0" i="1" kern="1200" dirty="0">
                <a:ea typeface="微软雅黑" pitchFamily="34" charset="-122"/>
                <a:cs typeface="+mj-cs"/>
              </a:rPr>
              <a:t>Iterated Local Search</a:t>
            </a:r>
            <a:r>
              <a:rPr lang="x-none" altLang="zh-CN" sz="2800" b="0" kern="1200" dirty="0">
                <a:ea typeface="微软雅黑" pitchFamily="34" charset="-122"/>
                <a:cs typeface="+mj-cs"/>
              </a:rPr>
              <a:t>)</a:t>
            </a:r>
            <a:endParaRPr lang="x-none" altLang="zh-CN" sz="2800" b="0" kern="1200" dirty="0">
              <a:ea typeface="微软雅黑" pitchFamily="34" charset="-122"/>
              <a:cs typeface="+mj-cs"/>
            </a:endParaRPr>
          </a:p>
        </p:txBody>
      </p:sp>
      <p:sp>
        <p:nvSpPr>
          <p:cNvPr id="4099" name="Rectangle 6"/>
          <p:cNvSpPr>
            <a:spLocks noGrp="1"/>
          </p:cNvSpPr>
          <p:nvPr>
            <p:ph type="subTitle" idx="1"/>
          </p:nvPr>
        </p:nvSpPr>
        <p:spPr>
          <a:xfrm>
            <a:off x="1913890" y="3437890"/>
            <a:ext cx="5440680" cy="1828165"/>
          </a:xfrm>
          <a:ln cap="flat" cmpd="sng">
            <a:solidFill>
              <a:schemeClr val="accent2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Universidade Federal Fluminense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Instituto de Ciência e Tecnologia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Departamento de Ciência da Computação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Prof. Marcos Quinet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P1</a:t>
            </a:r>
            <a:endParaRPr lang="pt-BR" dirty="0"/>
          </a:p>
        </p:txBody>
      </p:sp>
      <p:pic>
        <p:nvPicPr>
          <p:cNvPr id="5" name="Espaço Reservado para Conteúdo 4" descr="p1a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425487" y="1600200"/>
            <a:ext cx="6293026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P1</a:t>
            </a:r>
            <a:endParaRPr lang="pt-BR" dirty="0"/>
          </a:p>
        </p:txBody>
      </p:sp>
      <p:pic>
        <p:nvPicPr>
          <p:cNvPr id="5" name="Espaço Reservado para Conteúdo 4" descr="p2a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377538" y="1600200"/>
            <a:ext cx="6388923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P1</a:t>
            </a:r>
            <a:endParaRPr lang="pt-BR" dirty="0"/>
          </a:p>
        </p:txBody>
      </p:sp>
      <p:pic>
        <p:nvPicPr>
          <p:cNvPr id="5" name="Espaço Reservado para Conteúdo 4" descr="p3a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353790" y="1600200"/>
            <a:ext cx="6436420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P2</a:t>
            </a:r>
            <a:endParaRPr lang="pt-BR" dirty="0"/>
          </a:p>
        </p:txBody>
      </p:sp>
      <p:pic>
        <p:nvPicPr>
          <p:cNvPr id="5" name="Espaço Reservado para Conteúdo 4" descr="p4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90952" y="1600200"/>
            <a:ext cx="7162096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P2</a:t>
            </a:r>
            <a:endParaRPr lang="pt-BR" dirty="0"/>
          </a:p>
        </p:txBody>
      </p:sp>
      <p:pic>
        <p:nvPicPr>
          <p:cNvPr id="5" name="Espaço Reservado para Conteúdo 4" descr="p5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79966" y="1600200"/>
            <a:ext cx="7184068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P2</a:t>
            </a:r>
            <a:endParaRPr lang="pt-BR" dirty="0"/>
          </a:p>
        </p:txBody>
      </p:sp>
      <p:pic>
        <p:nvPicPr>
          <p:cNvPr id="5" name="Espaço Reservado para Conteúdo 4" descr="p6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54841" y="1600200"/>
            <a:ext cx="7234318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P3</a:t>
            </a:r>
            <a:endParaRPr lang="pt-BR" dirty="0"/>
          </a:p>
        </p:txBody>
      </p:sp>
      <p:pic>
        <p:nvPicPr>
          <p:cNvPr id="5" name="Espaço Reservado para Conteúdo 4" descr="p7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06954" y="1600200"/>
            <a:ext cx="7330092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P3</a:t>
            </a:r>
            <a:endParaRPr lang="pt-BR" dirty="0"/>
          </a:p>
        </p:txBody>
      </p:sp>
      <p:pic>
        <p:nvPicPr>
          <p:cNvPr id="5" name="Espaço Reservado para Conteúdo 4" descr="p8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26765" y="1600200"/>
            <a:ext cx="7290470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  <p:pic>
        <p:nvPicPr>
          <p:cNvPr id="6" name="Espaço Reservado para Conteúdo 5" descr="p4.1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83053" y="1600200"/>
            <a:ext cx="717789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P4</a:t>
            </a:r>
            <a:endParaRPr lang="pt-BR" dirty="0"/>
          </a:p>
        </p:txBody>
      </p:sp>
      <p:pic>
        <p:nvPicPr>
          <p:cNvPr id="5" name="Espaço Reservado para Conteúdo 4" descr="p4.2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60953" y="1600200"/>
            <a:ext cx="7222093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Title 151553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i="1" err="1"/>
              <a:t>Iterated Local Search</a:t>
            </a:r>
            <a:r>
              <a:t> (ILS)</a:t>
            </a:r>
          </a:p>
        </p:txBody>
      </p:sp>
      <p:sp>
        <p:nvSpPr>
          <p:cNvPr id="151555" name="Text Placeholder 151554"/>
          <p:cNvSpPr>
            <a:spLocks noGrp="1"/>
          </p:cNvSpPr>
          <p:nvPr>
            <p:ph type="body" idx="1"/>
          </p:nvPr>
        </p:nvSpPr>
        <p:spPr/>
        <p:txBody>
          <a:bodyPr/>
          <a:p>
            <a:pPr>
              <a:buFont typeface="Arial" charset="0"/>
              <a:buChar char="•"/>
            </a:pPr>
            <a:r>
              <a:rPr sz="2800"/>
              <a:t>A metaheurística Iterated Local Search (ILS) [Lourenço et al, 2003] foi </a:t>
            </a:r>
            <a:r>
              <a:rPr lang="x-none" sz="2800"/>
              <a:t>desenvolvi</a:t>
            </a:r>
            <a:r>
              <a:rPr sz="2800"/>
              <a:t>da como uma técnica de otimização global aplicada às soluções geradas p</a:t>
            </a:r>
            <a:r>
              <a:rPr lang="x-none" sz="2800"/>
              <a:t>or uma heurísitca construtiva</a:t>
            </a:r>
            <a:r>
              <a:rPr sz="2800"/>
              <a:t>  </a:t>
            </a:r>
            <a:endParaRPr sz="2800"/>
          </a:p>
          <a:p>
            <a:pPr>
              <a:buFont typeface="Arial" charset="0"/>
              <a:buChar char="•"/>
            </a:pPr>
            <a:r>
              <a:rPr sz="2800"/>
              <a:t>Em algumas ocasiões, um método heurístico pode encontrar uma solução que é um ótimo local, onde nenhum de seus vizinhos representa uma solução melhor do que esse ótimo</a:t>
            </a:r>
            <a:endParaRPr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  <p:pic>
        <p:nvPicPr>
          <p:cNvPr id="6" name="Espaço Reservado para Conteúdo 5" descr="p5.1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65373" y="1600200"/>
            <a:ext cx="721325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P5</a:t>
            </a:r>
            <a:endParaRPr lang="pt-BR" dirty="0"/>
          </a:p>
        </p:txBody>
      </p:sp>
      <p:pic>
        <p:nvPicPr>
          <p:cNvPr id="5" name="Espaço Reservado para Conteúdo 4" descr="p5.2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012747" y="1600200"/>
            <a:ext cx="7118505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P6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Inversão de um trecho da rota</a:t>
            </a:r>
            <a:endParaRPr lang="pt-BR" dirty="0" smtClean="0"/>
          </a:p>
          <a:p>
            <a:pPr lvl="1"/>
            <a:r>
              <a:rPr lang="pt-BR" sz="2400" dirty="0" smtClean="0"/>
              <a:t>Dois poços são selecionados aleatoriamente da rota, estabelecendo uma sub-rota</a:t>
            </a:r>
            <a:endParaRPr lang="pt-BR" sz="2400" dirty="0" smtClean="0"/>
          </a:p>
          <a:p>
            <a:pPr lvl="1"/>
            <a:endParaRPr lang="pt-BR" sz="1000" dirty="0" smtClean="0"/>
          </a:p>
          <a:p>
            <a:pPr lvl="1"/>
            <a:r>
              <a:rPr lang="pt-BR" sz="2400" dirty="0" smtClean="0"/>
              <a:t>A ordem de visitação dos poços contidos nessa sub-rota é invertida</a:t>
            </a:r>
            <a:endParaRPr lang="pt-BR" sz="2400" dirty="0" smtClean="0"/>
          </a:p>
          <a:p>
            <a:pPr lvl="1"/>
            <a:endParaRPr lang="pt-BR" sz="1000" dirty="0" smtClean="0"/>
          </a:p>
          <a:p>
            <a:pPr lvl="1"/>
            <a:r>
              <a:rPr lang="pt-BR" sz="2400" dirty="0" smtClean="0"/>
              <a:t>Ex.: rota formada pelos poços: p</a:t>
            </a:r>
            <a:r>
              <a:rPr lang="pt-BR" sz="2400" baseline="-25000" dirty="0" smtClean="0"/>
              <a:t>1</a:t>
            </a:r>
            <a:r>
              <a:rPr lang="pt-BR" sz="2400" dirty="0" smtClean="0"/>
              <a:t>, p</a:t>
            </a:r>
            <a:r>
              <a:rPr lang="pt-BR" sz="2400" baseline="-25000" dirty="0" smtClean="0"/>
              <a:t>2</a:t>
            </a:r>
            <a:r>
              <a:rPr lang="pt-BR" sz="2400" dirty="0" smtClean="0"/>
              <a:t>, p</a:t>
            </a:r>
            <a:r>
              <a:rPr lang="pt-BR" sz="2400" baseline="-25000" dirty="0" smtClean="0"/>
              <a:t>3</a:t>
            </a:r>
            <a:r>
              <a:rPr lang="pt-BR" sz="2400" dirty="0" smtClean="0"/>
              <a:t>, p</a:t>
            </a:r>
            <a:r>
              <a:rPr lang="pt-BR" sz="2400" baseline="-25000" dirty="0" smtClean="0"/>
              <a:t>4</a:t>
            </a:r>
            <a:r>
              <a:rPr lang="pt-BR" sz="2400" dirty="0" smtClean="0"/>
              <a:t>, p</a:t>
            </a:r>
            <a:r>
              <a:rPr lang="pt-BR" sz="2400" baseline="-25000" dirty="0" smtClean="0"/>
              <a:t>5</a:t>
            </a:r>
            <a:r>
              <a:rPr lang="pt-BR" sz="2400" dirty="0" smtClean="0"/>
              <a:t>, p</a:t>
            </a:r>
            <a:r>
              <a:rPr lang="pt-BR" sz="2400" baseline="-25000" dirty="0" smtClean="0"/>
              <a:t>6</a:t>
            </a:r>
            <a:r>
              <a:rPr lang="pt-BR" sz="2400" dirty="0" smtClean="0"/>
              <a:t>, p</a:t>
            </a:r>
            <a:r>
              <a:rPr lang="pt-BR" sz="2400" baseline="-25000" dirty="0" smtClean="0"/>
              <a:t>7</a:t>
            </a:r>
            <a:r>
              <a:rPr lang="pt-BR" sz="2400" dirty="0" smtClean="0"/>
              <a:t>, p</a:t>
            </a:r>
            <a:r>
              <a:rPr lang="pt-BR" sz="2400" baseline="-25000" dirty="0" smtClean="0"/>
              <a:t>8</a:t>
            </a:r>
            <a:endParaRPr lang="pt-BR" sz="2000" baseline="-25000" dirty="0" smtClean="0"/>
          </a:p>
          <a:p>
            <a:pPr lvl="2"/>
            <a:r>
              <a:rPr lang="pt-BR" sz="2200" dirty="0" smtClean="0"/>
              <a:t>Pontos de inversão: p</a:t>
            </a:r>
            <a:r>
              <a:rPr lang="pt-BR" sz="2200" baseline="-25000" dirty="0" smtClean="0"/>
              <a:t>3</a:t>
            </a:r>
            <a:r>
              <a:rPr lang="pt-BR" sz="2200" dirty="0" smtClean="0"/>
              <a:t> e p</a:t>
            </a:r>
            <a:r>
              <a:rPr lang="pt-BR" sz="2200" baseline="-25000" dirty="0" smtClean="0"/>
              <a:t>6</a:t>
            </a:r>
            <a:endParaRPr lang="pt-BR" sz="2200" baseline="-25000" dirty="0" smtClean="0"/>
          </a:p>
          <a:p>
            <a:pPr lvl="2"/>
            <a:r>
              <a:rPr lang="pt-BR" sz="2200" dirty="0" smtClean="0"/>
              <a:t>Ordem de visitação: p</a:t>
            </a:r>
            <a:r>
              <a:rPr lang="pt-BR" sz="2200" baseline="-25000" dirty="0" smtClean="0"/>
              <a:t>1</a:t>
            </a:r>
            <a:r>
              <a:rPr lang="pt-BR" sz="2200" dirty="0" smtClean="0"/>
              <a:t>, p</a:t>
            </a:r>
            <a:r>
              <a:rPr lang="pt-BR" sz="2200" baseline="-25000" dirty="0" smtClean="0"/>
              <a:t>2</a:t>
            </a:r>
            <a:r>
              <a:rPr lang="pt-BR" sz="2200" dirty="0" smtClean="0"/>
              <a:t>, </a:t>
            </a:r>
            <a:r>
              <a:rPr lang="pt-BR" sz="2200" dirty="0" smtClean="0">
                <a:solidFill>
                  <a:srgbClr val="FF0000"/>
                </a:solidFill>
              </a:rPr>
              <a:t>p</a:t>
            </a:r>
            <a:r>
              <a:rPr lang="pt-BR" sz="2200" baseline="-25000" dirty="0" smtClean="0">
                <a:solidFill>
                  <a:srgbClr val="FF0000"/>
                </a:solidFill>
              </a:rPr>
              <a:t>6</a:t>
            </a:r>
            <a:r>
              <a:rPr lang="pt-BR" sz="2200" dirty="0" smtClean="0">
                <a:solidFill>
                  <a:srgbClr val="FF0000"/>
                </a:solidFill>
              </a:rPr>
              <a:t>, p</a:t>
            </a:r>
            <a:r>
              <a:rPr lang="pt-BR" sz="2200" baseline="-25000" dirty="0" smtClean="0">
                <a:solidFill>
                  <a:srgbClr val="FF0000"/>
                </a:solidFill>
              </a:rPr>
              <a:t>5</a:t>
            </a:r>
            <a:r>
              <a:rPr lang="pt-BR" sz="2200" dirty="0" smtClean="0">
                <a:solidFill>
                  <a:srgbClr val="FF0000"/>
                </a:solidFill>
              </a:rPr>
              <a:t>, p</a:t>
            </a:r>
            <a:r>
              <a:rPr lang="pt-BR" sz="2200" baseline="-25000" dirty="0" smtClean="0">
                <a:solidFill>
                  <a:srgbClr val="FF0000"/>
                </a:solidFill>
              </a:rPr>
              <a:t>4</a:t>
            </a:r>
            <a:r>
              <a:rPr lang="pt-BR" sz="2200" dirty="0" smtClean="0">
                <a:solidFill>
                  <a:srgbClr val="FF0000"/>
                </a:solidFill>
              </a:rPr>
              <a:t>, p</a:t>
            </a:r>
            <a:r>
              <a:rPr lang="pt-BR" sz="2200" baseline="-25000" dirty="0" smtClean="0">
                <a:solidFill>
                  <a:srgbClr val="FF0000"/>
                </a:solidFill>
              </a:rPr>
              <a:t>3</a:t>
            </a:r>
            <a:r>
              <a:rPr lang="pt-BR" sz="2200" dirty="0" smtClean="0"/>
              <a:t>, p</a:t>
            </a:r>
            <a:r>
              <a:rPr lang="pt-BR" sz="2200" baseline="-25000" dirty="0" smtClean="0"/>
              <a:t>7</a:t>
            </a:r>
            <a:r>
              <a:rPr lang="pt-BR" sz="2200" dirty="0" smtClean="0"/>
              <a:t>, p</a:t>
            </a:r>
            <a:r>
              <a:rPr lang="pt-BR" sz="2200" baseline="-25000" dirty="0" smtClean="0"/>
              <a:t>8</a:t>
            </a:r>
            <a:endParaRPr lang="pt-BR" sz="2200" baseline="-25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P6</a:t>
            </a:r>
            <a:endParaRPr lang="pt-BR" dirty="0"/>
          </a:p>
        </p:txBody>
      </p:sp>
      <p:pic>
        <p:nvPicPr>
          <p:cNvPr id="5" name="Espaço Reservado para Conteúdo 4" descr="p6.1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57454" y="1600200"/>
            <a:ext cx="7229092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P6</a:t>
            </a:r>
            <a:endParaRPr lang="pt-BR" dirty="0"/>
          </a:p>
        </p:txBody>
      </p:sp>
      <p:pic>
        <p:nvPicPr>
          <p:cNvPr id="5" name="Espaço Reservado para Conteúdo 4" descr="p6.2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78903" y="1600200"/>
            <a:ext cx="7186194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P7</a:t>
            </a:r>
            <a:endParaRPr lang="pt-BR" dirty="0"/>
          </a:p>
        </p:txBody>
      </p:sp>
      <p:pic>
        <p:nvPicPr>
          <p:cNvPr id="5" name="Espaço Reservado para Conteúdo 4" descr="p9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20558" y="1600200"/>
            <a:ext cx="6102883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P8</a:t>
            </a:r>
            <a:endParaRPr lang="pt-BR" dirty="0"/>
          </a:p>
        </p:txBody>
      </p:sp>
      <p:pic>
        <p:nvPicPr>
          <p:cNvPr id="5" name="Espaço Reservado para Conteúdo 4" descr="p10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33139" y="1600200"/>
            <a:ext cx="6077722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  <p:pic>
        <p:nvPicPr>
          <p:cNvPr id="7" name="Espaço Reservado para Conteúdo 6" descr="p8.2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652423" y="1600200"/>
            <a:ext cx="583915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P9</a:t>
            </a:r>
            <a:endParaRPr lang="pt-BR" dirty="0"/>
          </a:p>
        </p:txBody>
      </p:sp>
      <p:pic>
        <p:nvPicPr>
          <p:cNvPr id="5" name="Espaço Reservado para Conteúdo 4" descr="p12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16704" y="1600200"/>
            <a:ext cx="6110592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P9</a:t>
            </a:r>
            <a:endParaRPr lang="pt-BR" dirty="0"/>
          </a:p>
        </p:txBody>
      </p:sp>
      <p:pic>
        <p:nvPicPr>
          <p:cNvPr id="5" name="Espaço Reservado para Conteúdo 4" descr="p13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31453" y="1600200"/>
            <a:ext cx="6081093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Title 151553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i="1" err="1"/>
              <a:t>Iterated Local Search</a:t>
            </a:r>
            <a:r>
              <a:t> (ILS)</a:t>
            </a:r>
          </a:p>
        </p:txBody>
      </p:sp>
      <p:sp>
        <p:nvSpPr>
          <p:cNvPr id="151555" name="Text Placeholder 151554"/>
          <p:cNvSpPr>
            <a:spLocks noGrp="1"/>
          </p:cNvSpPr>
          <p:nvPr>
            <p:ph type="body" idx="1"/>
          </p:nvPr>
        </p:nvSpPr>
        <p:spPr/>
        <p:txBody>
          <a:bodyPr/>
          <a:p>
            <a:pPr>
              <a:buFont typeface="Arial" charset="0"/>
              <a:buChar char="•"/>
            </a:pPr>
            <a:r>
              <a:rPr sz="2800"/>
              <a:t>Para evitar essa situação, o ILS realiza uma perturbação na solução atual </a:t>
            </a:r>
            <a:r>
              <a:rPr sz="2800" i="1"/>
              <a:t>s</a:t>
            </a:r>
            <a:r>
              <a:rPr sz="2800"/>
              <a:t>, o que o leva a uma nova solução </a:t>
            </a:r>
            <a:r>
              <a:rPr sz="2800" i="1"/>
              <a:t>s</a:t>
            </a:r>
            <a:r>
              <a:rPr lang="x-none" sz="2800" i="1"/>
              <a:t>'</a:t>
            </a:r>
            <a:endParaRPr lang="x-none" sz="2800" i="1"/>
          </a:p>
          <a:p>
            <a:pPr>
              <a:buFont typeface="Arial" charset="0"/>
              <a:buChar char="•"/>
            </a:pPr>
            <a:r>
              <a:rPr lang="x-none" sz="2800" i="1"/>
              <a:t>s'</a:t>
            </a:r>
            <a:r>
              <a:rPr sz="2800"/>
              <a:t> deve ser suficientemente diferente de </a:t>
            </a:r>
            <a:r>
              <a:rPr sz="2800" i="1"/>
              <a:t>s</a:t>
            </a:r>
            <a:r>
              <a:rPr sz="2800"/>
              <a:t> para permitir que a aplicação de uma operação de busca local em </a:t>
            </a:r>
            <a:r>
              <a:rPr sz="2800" i="1"/>
              <a:t>s</a:t>
            </a:r>
            <a:r>
              <a:rPr lang="x-none" sz="2800" i="1"/>
              <a:t>'</a:t>
            </a:r>
            <a:r>
              <a:rPr sz="2800"/>
              <a:t> gere soluções que representem a exploração de uma nova área do espaço de soluções, que pode, eventualmente, resultar na obtenção da solução exata do problema</a:t>
            </a:r>
            <a:endParaRPr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P10</a:t>
            </a:r>
            <a:endParaRPr lang="pt-BR" dirty="0"/>
          </a:p>
        </p:txBody>
      </p:sp>
      <p:pic>
        <p:nvPicPr>
          <p:cNvPr id="5" name="Espaço Reservado para Conteúdo 4" descr="p14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14799" y="1600200"/>
            <a:ext cx="6114401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Perturbação P10</a:t>
            </a:r>
            <a:endParaRPr lang="pt-BR" dirty="0"/>
          </a:p>
        </p:txBody>
      </p:sp>
      <p:pic>
        <p:nvPicPr>
          <p:cNvPr id="5" name="Espaço Reservado para Conteúdo 4" descr="p15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29427" y="1600200"/>
            <a:ext cx="6085146" cy="4525963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5"/>
          <p:cNvSpPr/>
          <p:nvPr>
            <p:ph type="title" hasCustomPrompt="1"/>
          </p:nvPr>
        </p:nvSpPr>
        <p:spPr>
          <a:xfrm>
            <a:off x="1071880" y="1325880"/>
            <a:ext cx="7136130" cy="2553970"/>
          </a:xfrm>
        </p:spPr>
        <p:txBody>
          <a:bodyPr vert="horz" wrap="square" lIns="91440" tIns="45720" rIns="91440" bIns="45720" anchor="b"/>
          <a:p>
            <a:pPr eaLnBrk="1" hangingPunct="1"/>
            <a: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  <a:t>Colônia de Formigas</a:t>
            </a:r>
            <a:b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</a:br>
            <a:endParaRPr lang="x-none" altLang="zh-CN" sz="3200" b="0" kern="1200" dirty="0">
              <a:latin typeface="+mn-lt"/>
              <a:ea typeface="微软雅黑" pitchFamily="34" charset="-122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Rectangle 3"/>
          <p:cNvSpPr/>
          <p:nvPr/>
        </p:nvSpPr>
        <p:spPr>
          <a:xfrm>
            <a:off x="455613" y="441325"/>
            <a:ext cx="8305800" cy="9112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 algn="l" eaLnBrk="1" hangingPunct="1">
              <a:lnSpc>
                <a:spcPct val="85000"/>
              </a:lnSpc>
            </a:pPr>
            <a:r>
              <a:rPr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</a:rPr>
              <a:t>Otimização por Colônia de Formigas</a:t>
            </a:r>
            <a:endParaRPr sz="3200" b="1" i="1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</p:txBody>
      </p:sp>
      <p:sp>
        <p:nvSpPr>
          <p:cNvPr id="3076" name="Rectangle 4"/>
          <p:cNvSpPr>
            <a:spLocks noGrp="1"/>
          </p:cNvSpPr>
          <p:nvPr>
            <p:ph idx="1" hasCustomPrompt="1"/>
          </p:nvPr>
        </p:nvSpPr>
        <p:spPr>
          <a:xfrm>
            <a:off x="457835" y="1856740"/>
            <a:ext cx="8114665" cy="4525645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2400" dirty="0"/>
              <a:t>O método de otimização por colônia de formigas </a:t>
            </a:r>
            <a:r>
              <a:rPr sz="2400" dirty="0">
                <a:sym typeface="+mn-ea"/>
              </a:rPr>
              <a:t>(</a:t>
            </a:r>
            <a:r>
              <a:rPr sz="2400" i="1" dirty="0">
                <a:sym typeface="+mn-ea"/>
              </a:rPr>
              <a:t>Ant Colony Optimization</a:t>
            </a:r>
            <a:r>
              <a:rPr sz="2400" dirty="0">
                <a:sym typeface="+mn-ea"/>
              </a:rPr>
              <a:t>)</a:t>
            </a:r>
            <a:r>
              <a:rPr lang="x-none" sz="2400" dirty="0"/>
              <a:t> foi proposto </a:t>
            </a:r>
            <a:r>
              <a:rPr sz="2400" dirty="0">
                <a:sym typeface="+mn-ea"/>
              </a:rPr>
              <a:t>por Dorigo e Gambardella em 1997</a:t>
            </a:r>
            <a:r>
              <a:rPr lang="x-none" sz="2400" dirty="0">
                <a:sym typeface="+mn-ea"/>
              </a:rPr>
              <a:t>, representando mais uma técnica de otimização com i</a:t>
            </a:r>
            <a:r>
              <a:rPr sz="2400" dirty="0"/>
              <a:t>nspiração </a:t>
            </a:r>
            <a:r>
              <a:rPr lang="x-none" sz="2400" dirty="0"/>
              <a:t>b</a:t>
            </a:r>
            <a:r>
              <a:rPr sz="2400" dirty="0"/>
              <a:t>iológica</a:t>
            </a:r>
            <a:endParaRPr sz="2400" dirty="0"/>
          </a:p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2400" dirty="0"/>
              <a:t>Sua p</a:t>
            </a:r>
            <a:r>
              <a:rPr sz="2400" dirty="0"/>
              <a:t>rincipal aplicação no </a:t>
            </a:r>
            <a:r>
              <a:rPr lang="x-none" sz="2400" dirty="0"/>
              <a:t>pode ser observada no </a:t>
            </a:r>
            <a:r>
              <a:rPr sz="2400" dirty="0"/>
              <a:t>PCV </a:t>
            </a:r>
            <a:r>
              <a:rPr lang="x-none" sz="2400" dirty="0"/>
              <a:t>e problemas derivados deste modelo</a:t>
            </a:r>
            <a:endParaRPr lang="x-none" sz="2400" dirty="0"/>
          </a:p>
          <a:p>
            <a:pPr marL="0" indent="0" eaLnBrk="1" hangingPunct="1">
              <a:spcAft>
                <a:spcPct val="20000"/>
              </a:spcAft>
              <a:buFont typeface="Arial" charset="0"/>
              <a:buNone/>
            </a:pP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86410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/>
              <a:t>Colônia de Formigas</a:t>
            </a:r>
            <a:endParaRPr lang="x-none" sz="3200" dirty="0"/>
          </a:p>
        </p:txBody>
      </p:sp>
      <p:sp>
        <p:nvSpPr>
          <p:cNvPr id="4099" name="Rectangle 3"/>
          <p:cNvSpPr>
            <a:spLocks noGrp="1"/>
          </p:cNvSpPr>
          <p:nvPr>
            <p:ph idx="1" hasCustomPrompt="1"/>
          </p:nvPr>
        </p:nvSpPr>
        <p:spPr>
          <a:xfrm>
            <a:off x="457200" y="1640840"/>
            <a:ext cx="7880350" cy="4525645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dirty="0"/>
              <a:t>Metaheurística baseada em uma população de formigas</a:t>
            </a:r>
            <a:endParaRPr sz="2400" dirty="0"/>
          </a:p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dirty="0"/>
              <a:t>Relação com o comportamento na busca de alimento ou deslocamento</a:t>
            </a:r>
            <a:endParaRPr sz="2400" dirty="0"/>
          </a:p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dirty="0"/>
              <a:t>Muitas espécies de formigas são quase cegas</a:t>
            </a:r>
            <a:endParaRPr sz="2400" dirty="0"/>
          </a:p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dirty="0"/>
              <a:t>A comunicação é através de feromônios (usado para criar caminhos – trilhas de formigas)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86410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/>
              <a:t>Colônia de Formigas</a:t>
            </a:r>
            <a:endParaRPr lang="x-none" sz="3200" dirty="0"/>
          </a:p>
        </p:txBody>
      </p:sp>
      <p:sp>
        <p:nvSpPr>
          <p:cNvPr id="4099" name="Rectangle 3"/>
          <p:cNvSpPr>
            <a:spLocks noGrp="1"/>
          </p:cNvSpPr>
          <p:nvPr>
            <p:ph idx="1" hasCustomPrompt="1"/>
          </p:nvPr>
        </p:nvSpPr>
        <p:spPr>
          <a:xfrm>
            <a:off x="457200" y="1640840"/>
            <a:ext cx="7880350" cy="4525645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2400" dirty="0"/>
              <a:t>Diferentes espécies de formigas podem empregar diferentes meios de comunicação, mas a forma mais comum é através de </a:t>
            </a:r>
            <a:r>
              <a:rPr lang="x-none" sz="2400" b="1" dirty="0"/>
              <a:t>estigmergia</a:t>
            </a:r>
            <a:r>
              <a:rPr lang="x-none" sz="2400" dirty="0"/>
              <a:t>, que é a comunicação indireta pelas partes de um sistema que possua auto-organização emergente e que se realiza através de modificações locais no meio ambiente</a:t>
            </a:r>
            <a:endParaRPr lang="x-none" sz="2400" dirty="0"/>
          </a:p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2400" dirty="0"/>
              <a:t>A grande maioria das espécies de formigas produz uma substância química chamada de feromônio, que atrai outras formigas que estão em sua área de alcance, que liberam mais feromônio, reforçando e expandindo esta área</a:t>
            </a:r>
            <a:endParaRPr lang="x-non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86410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/>
              <a:t>Colônia de Formigas</a:t>
            </a:r>
            <a:endParaRPr lang="x-none" sz="3200" dirty="0"/>
          </a:p>
        </p:txBody>
      </p:sp>
      <p:sp>
        <p:nvSpPr>
          <p:cNvPr id="4099" name="Rectangle 3"/>
          <p:cNvSpPr>
            <a:spLocks noGrp="1"/>
          </p:cNvSpPr>
          <p:nvPr>
            <p:ph idx="1" hasCustomPrompt="1"/>
          </p:nvPr>
        </p:nvSpPr>
        <p:spPr>
          <a:xfrm>
            <a:off x="457200" y="1640840"/>
            <a:ext cx="7880350" cy="4525645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2400" dirty="0"/>
              <a:t>O mecanismo de estigmergia empregado pelas formigas consiste nos seguintes passos:</a:t>
            </a:r>
            <a:endParaRPr lang="x-none" sz="2400" dirty="0"/>
          </a:p>
          <a:p>
            <a:pPr lvl="1"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1920" dirty="0"/>
              <a:t>uma formiga utiliza seu feromônio, produzindo uma sinalização no meio ambiente;</a:t>
            </a:r>
            <a:endParaRPr lang="x-none" sz="1920" dirty="0"/>
          </a:p>
          <a:p>
            <a:pPr lvl="1"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1920" dirty="0"/>
              <a:t>o sinal deixado produz feedback em outras formigas;</a:t>
            </a:r>
            <a:endParaRPr lang="x-none" sz="1920" dirty="0"/>
          </a:p>
          <a:p>
            <a:pPr lvl="1"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1920" dirty="0"/>
              <a:t>o feedback despertado gera uma nova alteração ou sinalização no meio ambiente;</a:t>
            </a:r>
            <a:endParaRPr lang="x-none" sz="1920" dirty="0"/>
          </a:p>
          <a:p>
            <a:pPr lvl="1"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1920" dirty="0"/>
              <a:t>a formiga que iniciou o processo é influenciada pelo meio ambiente, fechando-se o ciclo.</a:t>
            </a:r>
            <a:endParaRPr lang="x-none" sz="1920" dirty="0"/>
          </a:p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endParaRPr lang="x-non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2"/>
          <p:cNvPicPr>
            <a:picLocks noChangeAspect="1"/>
          </p:cNvPicPr>
          <p:nvPr/>
        </p:nvPicPr>
        <p:blipFill>
          <a:blip r:embed="rId1"/>
          <a:srcRect l="15869" t="29318" r="13460" b="15060"/>
          <a:stretch>
            <a:fillRect/>
          </a:stretch>
        </p:blipFill>
        <p:spPr>
          <a:xfrm>
            <a:off x="2230755" y="3833495"/>
            <a:ext cx="4467860" cy="263715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dash"/>
            <a:miter/>
            <a:headEnd type="none" w="med" len="med"/>
            <a:tailEnd type="none" w="med" len="med"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2"/>
          <a:srcRect l="15674" t="29318" r="13086" b="14561"/>
          <a:stretch>
            <a:fillRect/>
          </a:stretch>
        </p:blipFill>
        <p:spPr>
          <a:xfrm>
            <a:off x="2232660" y="1102995"/>
            <a:ext cx="4467225" cy="263906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dash"/>
            <a:miter/>
            <a:headEnd type="none" w="med" len="med"/>
            <a:tailEnd type="none" w="med" len="med"/>
          </a:ln>
        </p:spPr>
      </p:pic>
      <p:sp>
        <p:nvSpPr>
          <p:cNvPr id="9218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86410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>
                <a:sym typeface="+mn-ea"/>
              </a:rPr>
              <a:t>Colônia de Formigas</a:t>
            </a:r>
            <a:endParaRPr lang="x-non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2"/>
          <p:cNvSpPr/>
          <p:nvPr/>
        </p:nvSpPr>
        <p:spPr>
          <a:xfrm>
            <a:off x="431800" y="3815715"/>
            <a:ext cx="8126730" cy="251269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marL="342900" lvl="0" indent="-342900" algn="just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x-none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</a:rPr>
              <a:t>Quando procuram alimento, as formigas vão em diversas direções. Ao encontrar, ela leva de volta para o formigueiro, depositando um trilha de feromônio pelo caminho</a:t>
            </a:r>
            <a:endParaRPr lang="x-none"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  <a:p>
            <a:pPr marL="342900" lvl="0" indent="-342900" algn="just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</a:rPr>
              <a:t>Através do olfato, as formigas escolhem, conforme a probabilidade, o caminho com maior feromônio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  <a:p>
            <a:pPr marL="342900" lvl="0" indent="-342900" algn="just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</p:txBody>
      </p:sp>
      <p:pic>
        <p:nvPicPr>
          <p:cNvPr id="6147" name="Picture 3"/>
          <p:cNvPicPr>
            <a:picLocks noChangeAspect="1"/>
          </p:cNvPicPr>
          <p:nvPr/>
        </p:nvPicPr>
        <p:blipFill>
          <a:blip r:embed="rId1"/>
          <a:srcRect l="15674" t="29318" r="13086" b="14561"/>
          <a:stretch>
            <a:fillRect/>
          </a:stretch>
        </p:blipFill>
        <p:spPr>
          <a:xfrm>
            <a:off x="2360295" y="1121410"/>
            <a:ext cx="4241165" cy="250634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dash"/>
            <a:miter/>
            <a:headEnd type="none" w="med" len="med"/>
            <a:tailEnd type="none" w="med" len="med"/>
          </a:ln>
        </p:spPr>
      </p:pic>
      <p:sp>
        <p:nvSpPr>
          <p:cNvPr id="9218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86410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>
                <a:sym typeface="+mn-ea"/>
              </a:rPr>
              <a:t>Colônia de Formigas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2"/>
          <p:cNvSpPr/>
          <p:nvPr/>
        </p:nvSpPr>
        <p:spPr>
          <a:xfrm>
            <a:off x="431800" y="1778000"/>
            <a:ext cx="8126730" cy="438277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marL="342900" lvl="0" indent="-342900" algn="just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  <a:sym typeface="+mn-ea"/>
              </a:rPr>
              <a:t>Esta trilha auxilia a formiga a encontrar o alimento e a volta ao formigueiro, além de ajudar as outras formigas a encontrar o alimento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  <a:p>
            <a:pPr marL="342900" lvl="0" indent="-342900" algn="just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  <a:sym typeface="+mn-ea"/>
              </a:rPr>
              <a:t>Através do olfato, as formigas escolhem, conforme a probabilidade, o caminho com maior feromônio</a:t>
            </a:r>
            <a:endParaRPr lang="x-none"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  <a:sym typeface="+mn-ea"/>
            </a:endParaRPr>
          </a:p>
          <a:p>
            <a:pPr marL="342900" lvl="0" indent="-342900" algn="just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x-none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  <a:sym typeface="+mn-ea"/>
              </a:rPr>
              <a:t>O feromônio evapora com o tempo, reduzindo a força atrativa para outras formigas. Mas outras formigas próximas tendem a fazer o mesmo caminho, depositando mais feromônio, reforçando a trilha</a:t>
            </a:r>
            <a:endParaRPr lang="x-none"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  <a:sym typeface="+mn-ea"/>
            </a:endParaRPr>
          </a:p>
          <a:p>
            <a:pPr marL="342900" lvl="0" indent="-342900" algn="just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  <a:p>
            <a:pPr lvl="0" algn="just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</a:pP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</p:txBody>
      </p:sp>
      <p:sp>
        <p:nvSpPr>
          <p:cNvPr id="9218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86410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>
                <a:sym typeface="+mn-ea"/>
              </a:rPr>
              <a:t>Colônia de Formigas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Title 151553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i="1" err="1"/>
              <a:t>Iterated Local Search</a:t>
            </a:r>
            <a:r>
              <a:t> (ILS)</a:t>
            </a:r>
          </a:p>
        </p:txBody>
      </p:sp>
      <p:pic>
        <p:nvPicPr>
          <p:cNvPr id="4" name="Imagem 3" descr="il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975" y="1394460"/>
            <a:ext cx="6626860" cy="48190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99745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O experimento da ponte binária</a:t>
            </a:r>
            <a:endParaRPr sz="3200" dirty="0"/>
          </a:p>
        </p:txBody>
      </p:sp>
      <p:sp>
        <p:nvSpPr>
          <p:cNvPr id="7171" name="Text Box 3"/>
          <p:cNvSpPr txBox="1"/>
          <p:nvPr/>
        </p:nvSpPr>
        <p:spPr>
          <a:xfrm>
            <a:off x="539750" y="1412875"/>
            <a:ext cx="8208963" cy="8223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</a:rPr>
              <a:t>Experimento realizado por Denebourg et al., 1990, para estudar o comportamento forrageiro das formigas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</p:txBody>
      </p:sp>
      <p:pic>
        <p:nvPicPr>
          <p:cNvPr id="7172" name="Picture 4"/>
          <p:cNvPicPr>
            <a:picLocks noChangeAspect="1"/>
          </p:cNvPicPr>
          <p:nvPr/>
        </p:nvPicPr>
        <p:blipFill>
          <a:blip r:embed="rId1"/>
          <a:srcRect l="18262" t="46550" r="14568" b="14063"/>
          <a:stretch>
            <a:fillRect/>
          </a:stretch>
        </p:blipFill>
        <p:spPr>
          <a:xfrm>
            <a:off x="1584325" y="2492375"/>
            <a:ext cx="5903913" cy="259715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body" sz="half" idx="1" hasCustomPrompt="1"/>
          </p:nvPr>
        </p:nvSpPr>
        <p:spPr>
          <a:xfrm>
            <a:off x="215900" y="1909128"/>
            <a:ext cx="8604250" cy="900112"/>
          </a:xfrm>
        </p:spPr>
        <p:txBody>
          <a:bodyPr vert="horz" wrap="square" lIns="91440" tIns="45720" rIns="91440" bIns="45720" anchor="t"/>
          <a:p>
            <a:pPr eaLnBrk="1" hangingPunct="1">
              <a:buFont typeface="Arial" charset="0"/>
              <a:buChar char="•"/>
            </a:pPr>
            <a:r>
              <a:rPr sz="2400" kern="1200" dirty="0">
                <a:solidFill>
                  <a:schemeClr val="accent1">
                    <a:lumMod val="75000"/>
                  </a:schemeClr>
                </a:solidFill>
              </a:rPr>
              <a:t>No início, as formigas são deixadas livres para escolher o caminho. </a:t>
            </a:r>
            <a:r>
              <a:rPr lang="x-none" sz="2400" kern="1200" dirty="0">
                <a:solidFill>
                  <a:schemeClr val="accent1">
                    <a:lumMod val="75000"/>
                  </a:schemeClr>
                </a:solidFill>
              </a:rPr>
              <a:t>Ainda n</a:t>
            </a:r>
            <a:r>
              <a:rPr sz="2400" kern="1200" dirty="0">
                <a:solidFill>
                  <a:schemeClr val="accent1">
                    <a:lumMod val="75000"/>
                  </a:schemeClr>
                </a:solidFill>
              </a:rPr>
              <a:t>ão há feromônio </a:t>
            </a:r>
            <a:r>
              <a:rPr lang="x-none" sz="2400" kern="1200" dirty="0">
                <a:solidFill>
                  <a:schemeClr val="accent1">
                    <a:lumMod val="75000"/>
                  </a:schemeClr>
                </a:solidFill>
              </a:rPr>
              <a:t>espalhado pelo ambiente</a:t>
            </a:r>
            <a:endParaRPr lang="x-none" sz="2400" kern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7" name="Picture 5"/>
          <p:cNvPicPr>
            <a:picLocks noChangeAspect="1"/>
          </p:cNvPicPr>
          <p:nvPr/>
        </p:nvPicPr>
        <p:blipFill>
          <a:blip r:embed="rId1"/>
          <a:srcRect l="25261" t="42122" r="22314" b="29318"/>
          <a:stretch>
            <a:fillRect/>
          </a:stretch>
        </p:blipFill>
        <p:spPr>
          <a:xfrm>
            <a:off x="2339975" y="3492818"/>
            <a:ext cx="4284663" cy="175101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229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99745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O experimento da ponte binária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8" name="Picture 6"/>
          <p:cNvPicPr>
            <a:picLocks noChangeAspect="1"/>
          </p:cNvPicPr>
          <p:nvPr/>
        </p:nvPicPr>
        <p:blipFill>
          <a:blip r:embed="rId1"/>
          <a:srcRect l="55534" t="34245" r="5696" b="45572"/>
          <a:stretch>
            <a:fillRect/>
          </a:stretch>
        </p:blipFill>
        <p:spPr>
          <a:xfrm>
            <a:off x="4895850" y="3797300"/>
            <a:ext cx="3960813" cy="154622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8199" name="Picture 7"/>
          <p:cNvPicPr>
            <a:picLocks noChangeAspect="1"/>
          </p:cNvPicPr>
          <p:nvPr/>
        </p:nvPicPr>
        <p:blipFill>
          <a:blip r:embed="rId1"/>
          <a:srcRect l="55534" t="34245" r="5696" b="45572"/>
          <a:stretch>
            <a:fillRect/>
          </a:stretch>
        </p:blipFill>
        <p:spPr>
          <a:xfrm>
            <a:off x="468313" y="3784600"/>
            <a:ext cx="3997325" cy="156051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229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99745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O experimento da ponte binária</a:t>
            </a:r>
            <a:endParaRPr sz="3200" dirty="0"/>
          </a:p>
        </p:txBody>
      </p:sp>
      <p:sp>
        <p:nvSpPr>
          <p:cNvPr id="4" name="Rectangle 3"/>
          <p:cNvSpPr/>
          <p:nvPr/>
        </p:nvSpPr>
        <p:spPr>
          <a:xfrm>
            <a:off x="250825" y="1652588"/>
            <a:ext cx="8677275" cy="2116137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marL="342900" lvl="0" indent="-342900" eaLnBrk="1" hangingPunct="1">
              <a:spcBef>
                <a:spcPct val="20000"/>
              </a:spcBef>
              <a:buFont typeface="Arial" charset="0"/>
              <a:buChar char="•"/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</a:rPr>
              <a:t>As formigas convergem para um dos caminhos com igual probabilidade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  <a:p>
            <a:pPr marL="342900" lvl="0" indent="-342900" eaLnBrk="1" hangingPunct="1">
              <a:spcBef>
                <a:spcPct val="20000"/>
              </a:spcBef>
              <a:buFont typeface="Arial" charset="0"/>
              <a:buChar char="•"/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charset="0"/>
              </a:rPr>
              <a:t>Devido a flutuações, uma das pontes terá mais feromônio e atrairá as formigas com maior probabilidade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  <a:p>
            <a:pPr marL="342900" lvl="0" indent="-342900" eaLnBrk="1" hangingPunct="1">
              <a:spcBef>
                <a:spcPct val="20000"/>
              </a:spcBef>
              <a:buFont typeface="Wingdings" charset="2"/>
              <a:buChar char="q"/>
            </a:pPr>
            <a:endParaRPr sz="2400" dirty="0">
              <a:solidFill>
                <a:schemeClr val="accent1">
                  <a:lumMod val="75000"/>
                </a:schemeClr>
              </a:solidFill>
              <a:latin typeface="+mn-lt"/>
              <a:ea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Picture 3"/>
          <p:cNvPicPr>
            <a:picLocks noChangeAspect="1"/>
          </p:cNvPicPr>
          <p:nvPr/>
        </p:nvPicPr>
        <p:blipFill>
          <a:blip r:embed="rId1"/>
          <a:srcRect l="49626" t="41623" r="10139" b="21463"/>
          <a:stretch>
            <a:fillRect/>
          </a:stretch>
        </p:blipFill>
        <p:spPr>
          <a:xfrm>
            <a:off x="1327785" y="4060825"/>
            <a:ext cx="3578860" cy="246316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0" name="Picture 4"/>
          <p:cNvPicPr>
            <a:picLocks noChangeAspect="1"/>
          </p:cNvPicPr>
          <p:nvPr/>
        </p:nvPicPr>
        <p:blipFill>
          <a:blip r:embed="rId2"/>
          <a:srcRect b="6032"/>
          <a:stretch>
            <a:fillRect/>
          </a:stretch>
        </p:blipFill>
        <p:spPr>
          <a:xfrm>
            <a:off x="5070793" y="3403283"/>
            <a:ext cx="3779837" cy="3240087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Rectangle 2"/>
          <p:cNvSpPr>
            <a:spLocks noGrp="1"/>
          </p:cNvSpPr>
          <p:nvPr/>
        </p:nvSpPr>
        <p:spPr>
          <a:xfrm>
            <a:off x="267335" y="1087120"/>
            <a:ext cx="8605838" cy="47815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t"/>
          <a:lstStyle>
            <a:lvl1pPr marL="357505" indent="-357505" algn="just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 2" pitchFamily="18" charset="2"/>
              <a:buChar char=""/>
              <a:defRPr sz="2000" kern="1200">
                <a:solidFill>
                  <a:srgbClr val="286991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357505" indent="-357505" algn="just" rtl="0" fontAlgn="base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9FCDD9"/>
              </a:buClr>
              <a:buFont typeface="幼圆" pitchFamily="49" charset="-122"/>
              <a:buChar char=" "/>
              <a:defRPr sz="1600" kern="1200">
                <a:solidFill>
                  <a:srgbClr val="7D7D7D"/>
                </a:solidFill>
                <a:latin typeface="+mn-lt"/>
                <a:ea typeface="幼圆" pitchFamily="49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charset="2"/>
              <a:buChar char="q"/>
            </a:pPr>
            <a:r>
              <a:rPr kern="1200" dirty="0"/>
              <a:t>Usando pontes de tamanhos diferentes, as formigas convergem para a ponte mais curta</a:t>
            </a:r>
            <a:endParaRPr kern="1200" dirty="0"/>
          </a:p>
          <a:p>
            <a:pPr eaLnBrk="1" hangingPunct="1">
              <a:buFont typeface="Wingdings" charset="2"/>
              <a:buChar char="q"/>
            </a:pPr>
            <a:r>
              <a:rPr kern="1200" dirty="0"/>
              <a:t>A ponte curta é percorrida em menos tempo, fazendo com que mais formigas atravessem ela. Logo, mais feromônio é depositado</a:t>
            </a:r>
            <a:endParaRPr kern="1200" dirty="0"/>
          </a:p>
          <a:p>
            <a:pPr eaLnBrk="1" hangingPunct="1">
              <a:buFont typeface="Wingdings" charset="2"/>
              <a:buChar char="q"/>
            </a:pPr>
            <a:r>
              <a:rPr kern="1200" dirty="0"/>
              <a:t>As formigas escolhem, com maior probabilidade a ponte mais curta (com mais feromônio)</a:t>
            </a:r>
            <a:endParaRPr kern="1200" dirty="0"/>
          </a:p>
          <a:p>
            <a:pPr eaLnBrk="1" hangingPunct="1">
              <a:buFont typeface="Wingdings" charset="2"/>
              <a:buChar char="q"/>
            </a:pPr>
            <a:endParaRPr sz="2400" kern="1200" dirty="0"/>
          </a:p>
        </p:txBody>
      </p:sp>
      <p:sp>
        <p:nvSpPr>
          <p:cNvPr id="1229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33070"/>
            <a:ext cx="8272463" cy="700088"/>
          </a:xfrm>
          <a:ln w="9525">
            <a:noFill/>
            <a:miter/>
          </a:ln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O experimento da ponte binária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7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553085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Rota das formigas ao encontrarem um alimento</a:t>
            </a:r>
            <a:endParaRPr sz="3200" dirty="0"/>
          </a:p>
        </p:txBody>
      </p:sp>
      <p:graphicFrame>
        <p:nvGraphicFramePr>
          <p:cNvPr id="10243" name="Object 3"/>
          <p:cNvGraphicFramePr>
            <a:graphicFrameLocks noGrp="1" noChangeAspect="1"/>
          </p:cNvGraphicFramePr>
          <p:nvPr>
            <p:ph idx="1" hasCustomPrompt="1"/>
          </p:nvPr>
        </p:nvGraphicFramePr>
        <p:xfrm>
          <a:off x="1471613" y="1467803"/>
          <a:ext cx="6257044" cy="227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5095875" imgH="1647825" progId="Paint.Picture">
                  <p:embed/>
                </p:oleObj>
              </mc:Choice>
              <mc:Fallback>
                <p:oleObj name="" r:id="rId1" imgW="5095875" imgH="1647825" progId="Paint.Picture">
                  <p:embed/>
                  <p:pic>
                    <p:nvPicPr>
                      <p:cNvPr id="0" name="Imagem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71613" y="1467803"/>
                        <a:ext cx="6257044" cy="2278800"/>
                      </a:xfrm>
                      <a:prstGeom prst="rect">
                        <a:avLst/>
                      </a:prstGeom>
                      <a:noFill/>
                      <a:ln w="38100"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3" y="3694430"/>
            <a:ext cx="6257044" cy="22788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1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99745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Formigas encontram um obstáculo</a:t>
            </a:r>
            <a:endParaRPr sz="3200" dirty="0"/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idx="1" hasCustomPrompt="1"/>
          </p:nvPr>
        </p:nvGraphicFramePr>
        <p:xfrm>
          <a:off x="1468438" y="1196975"/>
          <a:ext cx="6257044" cy="227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5095875" imgH="1647825" progId="Paint.Picture">
                  <p:embed/>
                </p:oleObj>
              </mc:Choice>
              <mc:Fallback>
                <p:oleObj name="" r:id="rId1" imgW="5095875" imgH="1647825" progId="Paint.Picture">
                  <p:embed/>
                  <p:pic>
                    <p:nvPicPr>
                      <p:cNvPr id="0" name="Imagem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68438" y="1196975"/>
                        <a:ext cx="6257044" cy="2278800"/>
                      </a:xfrm>
                      <a:prstGeom prst="rect">
                        <a:avLst/>
                      </a:prstGeom>
                      <a:noFill/>
                      <a:ln w="38100"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725" y="3860800"/>
            <a:ext cx="6257044" cy="22788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Rectangle 2"/>
          <p:cNvSpPr>
            <a:spLocks noGrp="1"/>
          </p:cNvSpPr>
          <p:nvPr>
            <p:ph type="title" hasCustomPrompt="1"/>
          </p:nvPr>
        </p:nvSpPr>
        <p:spPr>
          <a:xfrm>
            <a:off x="210185" y="541655"/>
            <a:ext cx="8881745" cy="700405"/>
          </a:xfrm>
        </p:spPr>
        <p:txBody>
          <a:bodyPr vert="horz" wrap="square" lIns="91440" tIns="45720" rIns="91440" bIns="45720" anchor="ctr"/>
          <a:p>
            <a:pPr eaLnBrk="1" hangingPunct="1"/>
            <a:r>
              <a:rPr dirty="0"/>
              <a:t>Rota final das formigas após um certo tempo</a:t>
            </a:r>
            <a:endParaRPr dirty="0"/>
          </a:p>
        </p:txBody>
      </p:sp>
      <p:graphicFrame>
        <p:nvGraphicFramePr>
          <p:cNvPr id="12291" name="Object 3"/>
          <p:cNvGraphicFramePr>
            <a:graphicFrameLocks noGrp="1" noChangeAspect="1"/>
          </p:cNvGraphicFramePr>
          <p:nvPr>
            <p:ph idx="1" hasCustomPrompt="1"/>
          </p:nvPr>
        </p:nvGraphicFramePr>
        <p:xfrm>
          <a:off x="1509713" y="4329113"/>
          <a:ext cx="6069600" cy="18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5095875" imgH="1647825" progId="Paint.Picture">
                  <p:embed/>
                </p:oleObj>
              </mc:Choice>
              <mc:Fallback>
                <p:oleObj name="" r:id="rId1" imgW="5095875" imgH="1647825" progId="Paint.Picture">
                  <p:embed/>
                  <p:pic>
                    <p:nvPicPr>
                      <p:cNvPr id="0" name="Imagem 3077"/>
                      <p:cNvPicPr/>
                      <p:nvPr/>
                    </p:nvPicPr>
                    <p:blipFill>
                      <a:blip r:embed="rId2"/>
                      <a:srcRect b="15625"/>
                      <a:stretch>
                        <a:fillRect/>
                      </a:stretch>
                    </p:blipFill>
                    <p:spPr>
                      <a:xfrm>
                        <a:off x="1509713" y="4329113"/>
                        <a:ext cx="6069600" cy="1865137"/>
                      </a:xfrm>
                      <a:prstGeom prst="rect">
                        <a:avLst/>
                      </a:prstGeom>
                      <a:noFill/>
                      <a:ln w="38100"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023" y="1538288"/>
            <a:ext cx="6069600" cy="2210533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Método da Colônia de Formigas</a:t>
            </a:r>
            <a:endParaRPr sz="3200" dirty="0"/>
          </a:p>
        </p:txBody>
      </p:sp>
      <p:sp>
        <p:nvSpPr>
          <p:cNvPr id="13315" name="Rectangle 3"/>
          <p:cNvSpPr>
            <a:spLocks noGrp="1"/>
          </p:cNvSpPr>
          <p:nvPr>
            <p:ph idx="1" hasCustomPrompt="1"/>
          </p:nvPr>
        </p:nvSpPr>
        <p:spPr>
          <a:xfrm>
            <a:off x="217170" y="1426845"/>
            <a:ext cx="8435975" cy="4525963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dirty="0"/>
              <a:t>Formigas artificiais são heurísticas construtivas</a:t>
            </a:r>
            <a:r>
              <a:rPr lang="x-none" sz="2400" dirty="0"/>
              <a:t>; toda vez que encontram um caminho bom (ou seja, curto) entre o alimento e o formigueiro, depositando mais feromônio pelo caminho (o que aumenta a qualidade para as demais formigas)</a:t>
            </a:r>
            <a:endParaRPr lang="x-none" sz="2400" dirty="0"/>
          </a:p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lang="x-none" sz="2400" dirty="0"/>
              <a:t>As s</a:t>
            </a:r>
            <a:r>
              <a:rPr sz="2400" dirty="0"/>
              <a:t>oluções </a:t>
            </a:r>
            <a:r>
              <a:rPr lang="x-none" sz="2400" dirty="0"/>
              <a:t>são </a:t>
            </a:r>
            <a:r>
              <a:rPr sz="2400" dirty="0"/>
              <a:t>contruídas de forma probabilística</a:t>
            </a:r>
            <a:r>
              <a:rPr lang="x-none" sz="2400" dirty="0"/>
              <a:t>,</a:t>
            </a:r>
            <a:r>
              <a:rPr sz="2400" dirty="0"/>
              <a:t> utilizando duas informações</a:t>
            </a:r>
            <a:r>
              <a:rPr lang="x-none" sz="2400" dirty="0"/>
              <a:t>:</a:t>
            </a:r>
            <a:endParaRPr lang="x-none" sz="2400" dirty="0"/>
          </a:p>
          <a:p>
            <a:pPr marL="955675" lvl="1" indent="241300" eaLnBrk="1" hangingPunct="1">
              <a:spcAft>
                <a:spcPct val="20000"/>
              </a:spcAft>
              <a:buFont typeface="Arial" charset="0"/>
              <a:buChar char="•"/>
            </a:pPr>
            <a:r>
              <a:rPr sz="1920" dirty="0"/>
              <a:t>A trilha de feromônios (artificial) – muda dinamicamente durante a execução do programa</a:t>
            </a:r>
            <a:endParaRPr sz="1920" dirty="0"/>
          </a:p>
          <a:p>
            <a:pPr marL="955675" lvl="1" indent="241300" eaLnBrk="1" hangingPunct="1">
              <a:spcAft>
                <a:spcPct val="20000"/>
              </a:spcAft>
              <a:buFont typeface="Arial" charset="0"/>
              <a:buChar char="•"/>
            </a:pPr>
            <a:r>
              <a:rPr sz="1920" dirty="0"/>
              <a:t>A informação heurística específica do problema a ser resolvido</a:t>
            </a:r>
            <a:endParaRPr sz="192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ítulo 1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dirty="0">
                <a:sym typeface="+mn-ea"/>
              </a:rPr>
              <a:t>Método da Colônia de Formigas</a:t>
            </a:r>
            <a:endParaRPr lang="en-US" altLang="x-none" dirty="0"/>
          </a:p>
        </p:txBody>
      </p:sp>
      <p:sp>
        <p:nvSpPr>
          <p:cNvPr id="16387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vert="horz" wrap="square" lIns="91440" tIns="45720" rIns="91440" bIns="45720" anchor="t"/>
          <a:p>
            <a:pPr marL="0" indent="0" eaLnBrk="1" hangingPunct="1">
              <a:buNone/>
            </a:pPr>
            <a:r>
              <a:rPr lang="x-none" sz="2400" dirty="0"/>
              <a:t>Características do </a:t>
            </a:r>
            <a:r>
              <a:rPr sz="2400" dirty="0"/>
              <a:t>ambiente das formigas utilizadas:</a:t>
            </a:r>
            <a:endParaRPr sz="2400" dirty="0"/>
          </a:p>
          <a:p>
            <a:pPr marL="0" indent="0" eaLnBrk="1" hangingPunct="1">
              <a:buNone/>
            </a:pPr>
            <a:endParaRPr sz="400" dirty="0"/>
          </a:p>
          <a:p>
            <a:pPr lvl="1" eaLnBrk="1" hangingPunct="1">
              <a:buFont typeface="Arial" charset="0"/>
              <a:buChar char="•"/>
            </a:pPr>
            <a:r>
              <a:rPr sz="2000" dirty="0"/>
              <a:t>Ao tomar um caminho</a:t>
            </a:r>
            <a:r>
              <a:rPr lang="x-none" sz="2000" dirty="0"/>
              <a:t>,</a:t>
            </a:r>
            <a:r>
              <a:rPr sz="2000" dirty="0"/>
              <a:t> a formiga deixa no mesmo uma certa quantidade de feromônio;</a:t>
            </a:r>
            <a:endParaRPr sz="2000" dirty="0"/>
          </a:p>
          <a:p>
            <a:pPr lvl="1" eaLnBrk="1" hangingPunct="1">
              <a:buFont typeface="Arial" charset="0"/>
              <a:buChar char="•"/>
            </a:pPr>
            <a:r>
              <a:rPr sz="2000" dirty="0"/>
              <a:t>Uma formiga escolhe determinado caminho de acordo com uma função probabilística envolvendo a distância deste caminho a quantidade de feromônio presente;</a:t>
            </a:r>
            <a:endParaRPr sz="2000" dirty="0"/>
          </a:p>
          <a:p>
            <a:pPr lvl="1" eaLnBrk="1" hangingPunct="1">
              <a:buFont typeface="Arial" charset="0"/>
              <a:buChar char="•"/>
            </a:pPr>
            <a:r>
              <a:rPr sz="2000" dirty="0"/>
              <a:t>As formigas lembram os pontos por onde já passaram e não retornam a estes pontos até que </a:t>
            </a:r>
            <a:r>
              <a:rPr lang="x-none" sz="2000" dirty="0"/>
              <a:t>alcancem</a:t>
            </a:r>
            <a:r>
              <a:rPr sz="2000" dirty="0"/>
              <a:t> </a:t>
            </a:r>
            <a:r>
              <a:rPr lang="x-none" sz="2000" dirty="0"/>
              <a:t>o</a:t>
            </a:r>
            <a:r>
              <a:rPr sz="2000" dirty="0"/>
              <a:t> alimento.</a:t>
            </a:r>
            <a:endParaRPr sz="2000" dirty="0"/>
          </a:p>
          <a:p>
            <a:pPr lvl="0" eaLnBrk="1" hangingPunct="1">
              <a:buFont typeface="Arial" charset="0"/>
              <a:buChar char="•"/>
            </a:pPr>
            <a:r>
              <a:rPr lang="x-none" altLang="en-US" sz="2500" dirty="0"/>
              <a:t>Trata-se de um método muito utilizado para problemas que possam ser modelados com grafos</a:t>
            </a:r>
            <a:endParaRPr lang="x-none" altLang="en-US" sz="25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633095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/>
              <a:t>Colônia de Formigas</a:t>
            </a:r>
            <a:r>
              <a:rPr sz="3200" dirty="0"/>
              <a:t> </a:t>
            </a:r>
            <a:r>
              <a:rPr lang="x-none" sz="3200" dirty="0"/>
              <a:t>A</a:t>
            </a:r>
            <a:r>
              <a:rPr sz="3200" dirty="0"/>
              <a:t>plicado ao PCV</a:t>
            </a:r>
            <a:endParaRPr sz="3200" dirty="0"/>
          </a:p>
        </p:txBody>
      </p:sp>
      <p:sp>
        <p:nvSpPr>
          <p:cNvPr id="17411" name="Text Box 3"/>
          <p:cNvSpPr txBox="1"/>
          <p:nvPr/>
        </p:nvSpPr>
        <p:spPr>
          <a:xfrm>
            <a:off x="4859338" y="1989138"/>
            <a:ext cx="1584325" cy="3667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endParaRPr lang="en-US" altLang="x-none" dirty="0">
              <a:latin typeface="Arial" charset="0"/>
              <a:ea typeface="Arial" charset="0"/>
            </a:endParaRPr>
          </a:p>
        </p:txBody>
      </p:sp>
      <p:pic>
        <p:nvPicPr>
          <p:cNvPr id="14340" name="Picture 4"/>
          <p:cNvPicPr>
            <a:picLocks noChangeAspect="1"/>
          </p:cNvPicPr>
          <p:nvPr>
            <p:ph idx="1" hasCustomPrompt="1"/>
          </p:nvPr>
        </p:nvPicPr>
        <p:blipFill>
          <a:blip r:embed="rId1"/>
          <a:srcRect b="12517"/>
          <a:stretch>
            <a:fillRect/>
          </a:stretch>
        </p:blipFill>
        <p:spPr>
          <a:xfrm>
            <a:off x="5651500" y="1881188"/>
            <a:ext cx="2846388" cy="3240087"/>
          </a:xfrm>
        </p:spPr>
      </p:pic>
      <p:sp>
        <p:nvSpPr>
          <p:cNvPr id="14341" name="Text Box 5"/>
          <p:cNvSpPr txBox="1"/>
          <p:nvPr/>
        </p:nvSpPr>
        <p:spPr>
          <a:xfrm>
            <a:off x="1692275" y="2312988"/>
            <a:ext cx="287655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p>
            <a:pPr lvl="0" eaLnBrk="1" hangingPunct="1"/>
            <a:r>
              <a:rPr sz="2400" dirty="0">
                <a:latin typeface="+mn-lt"/>
                <a:ea typeface="Arial" charset="0"/>
              </a:rPr>
              <a:t>Matriz de distâncias</a:t>
            </a:r>
            <a:endParaRPr sz="2400" dirty="0">
              <a:latin typeface="+mn-lt"/>
              <a:ea typeface="Arial" charset="0"/>
            </a:endParaRPr>
          </a:p>
        </p:txBody>
      </p:sp>
      <p:sp>
        <p:nvSpPr>
          <p:cNvPr id="14342" name="Text Box 6"/>
          <p:cNvSpPr txBox="1"/>
          <p:nvPr/>
        </p:nvSpPr>
        <p:spPr>
          <a:xfrm>
            <a:off x="5976938" y="5194300"/>
            <a:ext cx="243649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p>
            <a:pPr lvl="0" eaLnBrk="1" hangingPunct="1"/>
            <a:r>
              <a:rPr sz="2400" dirty="0">
                <a:latin typeface="+mn-lt"/>
                <a:ea typeface="Arial" charset="0"/>
              </a:rPr>
              <a:t>Cidades do PCV</a:t>
            </a:r>
            <a:endParaRPr sz="2400" dirty="0">
              <a:latin typeface="+mn-lt"/>
              <a:ea typeface="Arial" charset="0"/>
            </a:endParaRPr>
          </a:p>
        </p:txBody>
      </p:sp>
      <p:pic>
        <p:nvPicPr>
          <p:cNvPr id="1434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2816225"/>
            <a:ext cx="4176712" cy="209232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Title 151553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i="1" err="1"/>
              <a:t>Iterated Local Search</a:t>
            </a:r>
            <a:r>
              <a:t> (ILS)</a:t>
            </a:r>
          </a:p>
        </p:txBody>
      </p:sp>
      <p:sp>
        <p:nvSpPr>
          <p:cNvPr id="151555" name="Text Placeholder 151554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sz="2800"/>
          </a:p>
          <a:p>
            <a:r>
              <a:rPr sz="2800"/>
              <a:t>A perturbação precisa ser suficientemente forte para permitir que a busca local explore diferentes soluções e fraca o suficiente para evitar um reinício aleatório</a:t>
            </a:r>
            <a:endParaRPr sz="2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/>
          </p:cNvSpPr>
          <p:nvPr>
            <p:ph type="body" sz="half" idx="1" hasCustomPrompt="1"/>
          </p:nvPr>
        </p:nvSpPr>
        <p:spPr>
          <a:xfrm>
            <a:off x="155575" y="1553210"/>
            <a:ext cx="8569325" cy="1586865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kern="1200" dirty="0"/>
              <a:t>Cada formiga irá construir uma solução</a:t>
            </a:r>
            <a:r>
              <a:rPr lang="x-none" sz="2400" kern="1200" dirty="0"/>
              <a:t>,</a:t>
            </a:r>
            <a:r>
              <a:rPr sz="2400" kern="1200" dirty="0"/>
              <a:t> movendo-se de uma cidade para outra. No início, cada formiga é colocada em uma cidade diferente (ou colocada aleatoriamente)</a:t>
            </a:r>
            <a:endParaRPr sz="2400" kern="1200" dirty="0"/>
          </a:p>
          <a:p>
            <a:pPr eaLnBrk="1" hangingPunct="1">
              <a:spcAft>
                <a:spcPct val="20000"/>
              </a:spcAft>
              <a:buFont typeface="Wingdings" charset="2"/>
              <a:buChar char="q"/>
            </a:pPr>
            <a:endParaRPr sz="2400" kern="1200" dirty="0">
              <a:latin typeface="Book Antiqua" pitchFamily="18" charset="0"/>
            </a:endParaRPr>
          </a:p>
        </p:txBody>
      </p:sp>
      <p:pic>
        <p:nvPicPr>
          <p:cNvPr id="15363" name="Picture 3"/>
          <p:cNvPicPr>
            <a:picLocks noChangeAspect="1"/>
          </p:cNvPicPr>
          <p:nvPr>
            <p:ph sz="half" idx="2" hasCustomPrompt="1"/>
          </p:nvPr>
        </p:nvPicPr>
        <p:blipFill>
          <a:blip r:embed="rId1"/>
          <a:srcRect/>
          <a:stretch>
            <a:fillRect/>
          </a:stretch>
        </p:blipFill>
        <p:spPr>
          <a:xfrm>
            <a:off x="2745105" y="3320415"/>
            <a:ext cx="2720340" cy="3001010"/>
          </a:xfrm>
        </p:spPr>
      </p:pic>
      <p:sp>
        <p:nvSpPr>
          <p:cNvPr id="1741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633095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/>
              <a:t>Colônia de Formigas</a:t>
            </a:r>
            <a:r>
              <a:rPr sz="3200" dirty="0"/>
              <a:t> </a:t>
            </a:r>
            <a:r>
              <a:rPr lang="x-none" sz="3200" dirty="0"/>
              <a:t>A</a:t>
            </a:r>
            <a:r>
              <a:rPr sz="3200" dirty="0"/>
              <a:t>plicado ao PCV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body" sz="half" idx="1" hasCustomPrompt="1"/>
          </p:nvPr>
        </p:nvSpPr>
        <p:spPr>
          <a:xfrm>
            <a:off x="197485" y="1533525"/>
            <a:ext cx="8642350" cy="1439863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kern="1200" dirty="0"/>
              <a:t>Começando de uma cidade </a:t>
            </a:r>
            <a:r>
              <a:rPr sz="2400" i="1" kern="1200" dirty="0"/>
              <a:t>i</a:t>
            </a:r>
            <a:r>
              <a:rPr sz="2400" kern="1200" dirty="0"/>
              <a:t>, a formiga move-se escolhendo probabilisticamente a cidade vizinha </a:t>
            </a:r>
            <a:r>
              <a:rPr sz="2400" i="1" kern="1200" dirty="0"/>
              <a:t>j</a:t>
            </a:r>
            <a:r>
              <a:rPr sz="2400" kern="1200" dirty="0"/>
              <a:t> (entre os vizinhos </a:t>
            </a:r>
            <a:r>
              <a:rPr lang="x-none" sz="2400" kern="1200" dirty="0"/>
              <a:t>possíveis</a:t>
            </a:r>
            <a:r>
              <a:rPr sz="2400" kern="1200" dirty="0"/>
              <a:t>)</a:t>
            </a:r>
            <a:endParaRPr sz="2400" kern="1200" dirty="0"/>
          </a:p>
          <a:p>
            <a:pPr eaLnBrk="1" hangingPunct="1">
              <a:spcAft>
                <a:spcPct val="20000"/>
              </a:spcAft>
              <a:buFont typeface="Wingdings" charset="2"/>
              <a:buChar char="q"/>
            </a:pPr>
            <a:endParaRPr sz="2400" kern="1200" dirty="0">
              <a:latin typeface="Book Antiqua" pitchFamily="18" charset="0"/>
            </a:endParaRPr>
          </a:p>
        </p:txBody>
      </p:sp>
      <p:pic>
        <p:nvPicPr>
          <p:cNvPr id="16387" name="Picture 3"/>
          <p:cNvPicPr>
            <a:picLocks noChangeAspect="1"/>
          </p:cNvPicPr>
          <p:nvPr>
            <p:ph sz="half" idx="2" hasCustomPrompt="1"/>
          </p:nvPr>
        </p:nvPicPr>
        <p:blipFill>
          <a:blip r:embed="rId1"/>
          <a:srcRect/>
          <a:stretch>
            <a:fillRect/>
          </a:stretch>
        </p:blipFill>
        <p:spPr>
          <a:xfrm>
            <a:off x="2627313" y="3021648"/>
            <a:ext cx="3475037" cy="3529012"/>
          </a:xfrm>
        </p:spPr>
      </p:pic>
      <p:sp>
        <p:nvSpPr>
          <p:cNvPr id="1741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633095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x-none" sz="3200" dirty="0"/>
              <a:t>Colônia de Formigas</a:t>
            </a:r>
            <a:r>
              <a:rPr sz="3200" dirty="0"/>
              <a:t> </a:t>
            </a:r>
            <a:r>
              <a:rPr lang="x-none" sz="3200" dirty="0"/>
              <a:t>A</a:t>
            </a:r>
            <a:r>
              <a:rPr sz="3200" dirty="0"/>
              <a:t>plicado ao PCV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00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Probabilidade de Transição</a:t>
            </a:r>
            <a:endParaRPr sz="3200" dirty="0"/>
          </a:p>
        </p:txBody>
      </p:sp>
      <p:sp>
        <p:nvSpPr>
          <p:cNvPr id="17411" name="Rectangle 3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8362950" cy="4525963"/>
          </a:xfrm>
        </p:spPr>
        <p:txBody>
          <a:bodyPr vert="horz" wrap="square" lIns="91440" tIns="45720" rIns="91440" bIns="45720" anchor="t"/>
          <a:p>
            <a:pPr eaLnBrk="1" hangingPunct="1">
              <a:buFont typeface="Arial" charset="0"/>
              <a:buChar char="•"/>
            </a:pPr>
            <a:r>
              <a:rPr sz="2400" kern="1200" dirty="0"/>
              <a:t>A probabilidade da formiga </a:t>
            </a:r>
            <a:r>
              <a:rPr sz="2400" i="1" kern="1200" dirty="0"/>
              <a:t>k</a:t>
            </a:r>
            <a:r>
              <a:rPr sz="2400" kern="1200" dirty="0"/>
              <a:t> que está na cidade </a:t>
            </a:r>
            <a:r>
              <a:rPr sz="2400" i="1" kern="1200" dirty="0"/>
              <a:t>i</a:t>
            </a:r>
            <a:r>
              <a:rPr sz="2400" kern="1200" dirty="0"/>
              <a:t> de escolher a cidade </a:t>
            </a:r>
            <a:r>
              <a:rPr sz="2400" i="1" kern="1200" dirty="0"/>
              <a:t>j</a:t>
            </a:r>
            <a:r>
              <a:rPr sz="2400" kern="1200" dirty="0"/>
              <a:t> é dada pela regra</a:t>
            </a:r>
            <a:r>
              <a:rPr lang="x-none" sz="2400" kern="1200" dirty="0"/>
              <a:t>:</a:t>
            </a:r>
            <a:endParaRPr lang="x-none" sz="2400" kern="1200" dirty="0"/>
          </a:p>
          <a:p>
            <a:pPr eaLnBrk="1" hangingPunct="1">
              <a:buFont typeface="Arial" charset="0"/>
              <a:buChar char="•"/>
            </a:pPr>
            <a:endParaRPr sz="2400" kern="1200" dirty="0"/>
          </a:p>
          <a:p>
            <a:pPr eaLnBrk="1" hangingPunct="1">
              <a:buFont typeface="Arial" charset="0"/>
              <a:buChar char="•"/>
            </a:pPr>
            <a:endParaRPr sz="2400" kern="1200" dirty="0"/>
          </a:p>
          <a:p>
            <a:pPr eaLnBrk="1" hangingPunct="1">
              <a:buFont typeface="Arial" charset="0"/>
              <a:buChar char="•"/>
            </a:pPr>
            <a:r>
              <a:rPr sz="2400" kern="1200" dirty="0"/>
              <a:t>onde:</a:t>
            </a:r>
            <a:endParaRPr sz="2400" kern="1200" dirty="0"/>
          </a:p>
          <a:p>
            <a:pPr marL="715645" lvl="1" indent="268605" eaLnBrk="1" hangingPunct="1">
              <a:buFont typeface="Arial" charset="0"/>
              <a:buChar char="•"/>
            </a:pPr>
            <a:r>
              <a:rPr sz="1920" i="1" kern="1200" dirty="0">
                <a:sym typeface="Symbol" pitchFamily="18" charset="2"/>
              </a:rPr>
              <a:t></a:t>
            </a:r>
            <a:r>
              <a:rPr sz="1920" i="1" kern="1200" baseline="-25000" dirty="0"/>
              <a:t>ij</a:t>
            </a:r>
            <a:r>
              <a:rPr sz="1920" kern="1200" dirty="0"/>
              <a:t> é o feromônio associado à aresta (</a:t>
            </a:r>
            <a:r>
              <a:rPr sz="1920" i="1" kern="1200" dirty="0"/>
              <a:t>i</a:t>
            </a:r>
            <a:r>
              <a:rPr sz="1920" kern="1200" dirty="0"/>
              <a:t>, </a:t>
            </a:r>
            <a:r>
              <a:rPr sz="1920" i="1" kern="1200" dirty="0"/>
              <a:t>j</a:t>
            </a:r>
            <a:r>
              <a:rPr sz="1920" kern="1200" dirty="0"/>
              <a:t>)</a:t>
            </a:r>
            <a:endParaRPr sz="1920" kern="1200" dirty="0"/>
          </a:p>
          <a:p>
            <a:pPr marL="715645" lvl="1" indent="268605" eaLnBrk="1" hangingPunct="1">
              <a:buFont typeface="Arial" charset="0"/>
              <a:buChar char="•"/>
            </a:pPr>
            <a:r>
              <a:rPr sz="1920" i="1" kern="1200" dirty="0">
                <a:sym typeface="Symbol" pitchFamily="18" charset="2"/>
              </a:rPr>
              <a:t></a:t>
            </a:r>
            <a:r>
              <a:rPr sz="1920" kern="1200" dirty="0">
                <a:sym typeface="Symbol" pitchFamily="18" charset="2"/>
              </a:rPr>
              <a:t> e </a:t>
            </a:r>
            <a:r>
              <a:rPr sz="1920" i="1" kern="1200" dirty="0">
                <a:sym typeface="Symbol" pitchFamily="18" charset="2"/>
              </a:rPr>
              <a:t></a:t>
            </a:r>
            <a:r>
              <a:rPr sz="1920" kern="1200" dirty="0"/>
              <a:t> são parâmetros para determinar a influência do feromônio e da informação heurística</a:t>
            </a:r>
            <a:endParaRPr sz="1920" kern="1200" dirty="0"/>
          </a:p>
          <a:p>
            <a:pPr marL="715645" lvl="1" indent="268605" eaLnBrk="1" hangingPunct="1">
              <a:buFont typeface="Arial" charset="0"/>
              <a:buChar char="•"/>
            </a:pPr>
            <a:r>
              <a:rPr sz="1920" i="1" kern="1200" dirty="0"/>
              <a:t>N</a:t>
            </a:r>
            <a:r>
              <a:rPr sz="1920" i="1" kern="1200" baseline="-25000" dirty="0"/>
              <a:t>j</a:t>
            </a:r>
            <a:r>
              <a:rPr sz="1920" i="1" kern="1200" baseline="30000" dirty="0"/>
              <a:t>k</a:t>
            </a:r>
            <a:r>
              <a:rPr sz="1920" kern="1200" dirty="0"/>
              <a:t> é a vizinhança factível da formiga </a:t>
            </a:r>
            <a:r>
              <a:rPr sz="1920" i="1" kern="1200" dirty="0"/>
              <a:t>k</a:t>
            </a:r>
            <a:r>
              <a:rPr sz="1920" kern="1200" dirty="0"/>
              <a:t> (isto é, o conjunto de cidades ainda não visitadas pela formiga </a:t>
            </a:r>
            <a:r>
              <a:rPr sz="1920" i="1" kern="1200" dirty="0"/>
              <a:t>k</a:t>
            </a:r>
            <a:r>
              <a:rPr sz="1920" kern="1200" dirty="0"/>
              <a:t>).</a:t>
            </a:r>
            <a:endParaRPr sz="1920" kern="1200" dirty="0"/>
          </a:p>
        </p:txBody>
      </p:sp>
      <p:graphicFrame>
        <p:nvGraphicFramePr>
          <p:cNvPr id="4098" name="Rectangle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-618743563" imgH="32601" progId="Equation.3">
                  <p:embed/>
                </p:oleObj>
              </mc:Choice>
              <mc:Fallback>
                <p:oleObj name="" r:id="rId1" imgW="-618743563" imgH="32601" progId="Equation.3">
                  <p:embed/>
                  <p:pic>
                    <p:nvPicPr>
                      <p:cNvPr id="0" name="Imagem 3075"/>
                      <p:cNvPicPr/>
                      <p:nvPr/>
                    </p:nvPicPr>
                    <p:blipFill>
                      <a:stretch>
                        <a:fillRect/>
                      </a:stretch>
                    </p:blipFill>
                    <p:spPr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/>
          <p:nvPr/>
        </p:nvGraphicFramePr>
        <p:xfrm>
          <a:off x="2485390" y="2708910"/>
          <a:ext cx="3984625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2" imgW="1790065" imgH="571500" progId="Equation.3">
                  <p:embed/>
                </p:oleObj>
              </mc:Choice>
              <mc:Fallback>
                <p:oleObj name="" r:id="rId2" imgW="1790065" imgH="571500" progId="Equation.3">
                  <p:embed/>
                  <p:pic>
                    <p:nvPicPr>
                      <p:cNvPr id="0" name="Imagem 307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85390" y="2708910"/>
                        <a:ext cx="3984625" cy="1203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646430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Informação heurística do PCV</a:t>
            </a:r>
            <a:endParaRPr sz="3200" dirty="0"/>
          </a:p>
        </p:txBody>
      </p:sp>
      <p:sp>
        <p:nvSpPr>
          <p:cNvPr id="18435" name="Rectangle 3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507413" cy="4525963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Wingdings" charset="2"/>
              <a:buChar char="q"/>
            </a:pPr>
            <a:r>
              <a:rPr sz="2400" dirty="0"/>
              <a:t>Associada a aresta (</a:t>
            </a:r>
            <a:r>
              <a:rPr sz="2400" i="1" dirty="0"/>
              <a:t>i, j</a:t>
            </a:r>
            <a:r>
              <a:rPr sz="2400" dirty="0"/>
              <a:t>) existe uma valor heurístico </a:t>
            </a:r>
            <a:r>
              <a:rPr sz="2400" i="1" dirty="0">
                <a:sym typeface="Symbol" pitchFamily="18" charset="2"/>
              </a:rPr>
              <a:t></a:t>
            </a:r>
            <a:r>
              <a:rPr sz="2400" i="1" baseline="-25000" dirty="0"/>
              <a:t>ij</a:t>
            </a:r>
            <a:r>
              <a:rPr sz="2400" dirty="0"/>
              <a:t>  dado por </a:t>
            </a:r>
            <a:r>
              <a:rPr sz="2400" i="1" dirty="0">
                <a:sym typeface="Symbol" pitchFamily="18" charset="2"/>
              </a:rPr>
              <a:t></a:t>
            </a:r>
            <a:r>
              <a:rPr sz="2400" i="1" baseline="-25000" dirty="0"/>
              <a:t>ij</a:t>
            </a:r>
            <a:r>
              <a:rPr sz="2400" dirty="0"/>
              <a:t> = 1/</a:t>
            </a:r>
            <a:r>
              <a:rPr sz="2400" i="1" dirty="0"/>
              <a:t>d</a:t>
            </a:r>
            <a:r>
              <a:rPr sz="2400" i="1" baseline="-25000" dirty="0"/>
              <a:t>ij </a:t>
            </a:r>
            <a:r>
              <a:rPr lang="x-none" sz="2400" i="1" dirty="0"/>
              <a:t>, </a:t>
            </a:r>
            <a:endParaRPr lang="x-none" sz="2400" i="1" dirty="0"/>
          </a:p>
          <a:p>
            <a:pPr eaLnBrk="1" hangingPunct="1">
              <a:spcAft>
                <a:spcPct val="20000"/>
              </a:spcAft>
              <a:buFont typeface="Wingdings" charset="2"/>
              <a:buNone/>
            </a:pPr>
            <a:r>
              <a:rPr sz="2400" dirty="0"/>
              <a:t>	que representa a atratividade da formiga visitar a cidade </a:t>
            </a:r>
            <a:r>
              <a:rPr sz="2400" i="1" dirty="0"/>
              <a:t>i</a:t>
            </a:r>
            <a:r>
              <a:rPr sz="2400" dirty="0"/>
              <a:t> depois de visitar a cidade </a:t>
            </a:r>
            <a:r>
              <a:rPr sz="2400" i="1" dirty="0"/>
              <a:t>j</a:t>
            </a:r>
            <a:endParaRPr sz="2400" i="1" dirty="0"/>
          </a:p>
          <a:p>
            <a:pPr eaLnBrk="1" hangingPunct="1">
              <a:spcAft>
                <a:spcPct val="20000"/>
              </a:spcAft>
              <a:buFont typeface="Wingdings" charset="2"/>
              <a:buChar char="q"/>
            </a:pPr>
            <a:r>
              <a:rPr sz="2400" dirty="0"/>
              <a:t>O valor </a:t>
            </a:r>
            <a:r>
              <a:rPr sz="2400" i="1" dirty="0">
                <a:sym typeface="Symbol" pitchFamily="18" charset="2"/>
              </a:rPr>
              <a:t></a:t>
            </a:r>
            <a:r>
              <a:rPr sz="2400" i="1" baseline="-25000" dirty="0"/>
              <a:t>ij</a:t>
            </a:r>
            <a:r>
              <a:rPr sz="2400" dirty="0"/>
              <a:t> é inversamente proporci</a:t>
            </a:r>
            <a:r>
              <a:rPr lang="x-none" sz="2400" dirty="0"/>
              <a:t>o</a:t>
            </a:r>
            <a:r>
              <a:rPr sz="2400" dirty="0"/>
              <a:t>nal </a:t>
            </a:r>
            <a:r>
              <a:rPr lang="x-none" sz="2400" dirty="0"/>
              <a:t>à</a:t>
            </a:r>
            <a:r>
              <a:rPr sz="2400" dirty="0"/>
              <a:t> distância </a:t>
            </a:r>
            <a:r>
              <a:rPr sz="2400" i="1" dirty="0"/>
              <a:t>d</a:t>
            </a:r>
            <a:r>
              <a:rPr sz="2400" i="1" baseline="-25000" dirty="0"/>
              <a:t>ij</a:t>
            </a:r>
            <a:r>
              <a:rPr sz="2400" dirty="0"/>
              <a:t> entre as cidades </a:t>
            </a:r>
            <a:r>
              <a:rPr sz="2400" i="1" dirty="0"/>
              <a:t>i</a:t>
            </a:r>
            <a:r>
              <a:rPr sz="2400" dirty="0"/>
              <a:t> e </a:t>
            </a:r>
            <a:r>
              <a:rPr sz="2400" i="1" dirty="0"/>
              <a:t>j </a:t>
            </a:r>
            <a:endParaRPr sz="2400" i="1" dirty="0"/>
          </a:p>
          <a:p>
            <a:pPr eaLnBrk="1" hangingPunct="1">
              <a:spcAft>
                <a:spcPct val="20000"/>
              </a:spcAft>
              <a:buFont typeface="Wingdings" charset="2"/>
              <a:buChar char="q"/>
            </a:pPr>
            <a:r>
              <a:rPr sz="2400" dirty="0"/>
              <a:t>A partir de uma cidade </a:t>
            </a:r>
            <a:r>
              <a:rPr sz="2400" i="1" dirty="0"/>
              <a:t>i</a:t>
            </a:r>
            <a:r>
              <a:rPr sz="2400" dirty="0"/>
              <a:t>, a escolha da cidade candidata </a:t>
            </a:r>
            <a:r>
              <a:rPr sz="2400" i="1" dirty="0"/>
              <a:t>j</a:t>
            </a:r>
            <a:r>
              <a:rPr sz="2400" dirty="0"/>
              <a:t> é feita de acordo com a probabilidade de transição, com idéia similar à escolha por roleta de algoritmos genéticos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Exemplo</a:t>
            </a:r>
            <a:endParaRPr sz="3200" dirty="0"/>
          </a:p>
        </p:txBody>
      </p:sp>
      <p:sp>
        <p:nvSpPr>
          <p:cNvPr id="22531" name="Rectangle 3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413510"/>
            <a:ext cx="8255000" cy="965200"/>
          </a:xfrm>
        </p:spPr>
        <p:txBody>
          <a:bodyPr vert="horz" wrap="square" lIns="91440" tIns="45720" rIns="91440" bIns="45720" anchor="t"/>
          <a:p>
            <a:pPr eaLnBrk="1" hangingPunct="1">
              <a:buFont typeface="Wingdings" charset="2"/>
              <a:buNone/>
            </a:pPr>
            <a:r>
              <a:rPr sz="2400" kern="1200" dirty="0">
                <a:latin typeface="Book Antiqua" pitchFamily="18" charset="0"/>
              </a:rPr>
              <a:t>	</a:t>
            </a:r>
            <a:r>
              <a:rPr sz="2400" kern="1200" dirty="0"/>
              <a:t>Considere o PCV dado abaixo pela matriz de distâncias, </a:t>
            </a:r>
            <a:r>
              <a:rPr sz="2400" kern="1200" dirty="0">
                <a:sym typeface="Symbol" pitchFamily="18" charset="2"/>
              </a:rPr>
              <a:t> =  =  = 0,5, e a matriz de feromônios iniciais:</a:t>
            </a:r>
            <a:endParaRPr sz="2400" kern="1200" dirty="0">
              <a:sym typeface="Symbol" pitchFamily="18" charset="2"/>
            </a:endParaRPr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00" y="2673350"/>
            <a:ext cx="3922713" cy="196532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253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2673350"/>
            <a:ext cx="3960812" cy="198437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2534" name="Rectangle 6"/>
          <p:cNvSpPr/>
          <p:nvPr/>
        </p:nvSpPr>
        <p:spPr>
          <a:xfrm>
            <a:off x="395288" y="4797425"/>
            <a:ext cx="8255000" cy="965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marL="342900" lvl="0" indent="-342900" eaLnBrk="1" hangingPunct="1">
              <a:spcBef>
                <a:spcPct val="20000"/>
              </a:spcBef>
              <a:buFont typeface="Wingdings" charset="2"/>
              <a:buNone/>
            </a:pPr>
            <a:r>
              <a:rPr sz="2400" dirty="0">
                <a:latin typeface="+mn-lt"/>
                <a:ea typeface="Arial" charset="0"/>
              </a:rPr>
              <a:t>	Encontre soluções para o PCV considerando a matriz de probabilidades.</a:t>
            </a:r>
            <a:endParaRPr sz="2400" dirty="0">
              <a:latin typeface="+mn-lt"/>
              <a:ea typeface="Arial" charset="0"/>
              <a:sym typeface="Symbol" pitchFamily="18" charset="2"/>
            </a:endParaRPr>
          </a:p>
        </p:txBody>
      </p:sp>
      <p:graphicFrame>
        <p:nvGraphicFramePr>
          <p:cNvPr id="22536" name="Object 8"/>
          <p:cNvGraphicFramePr/>
          <p:nvPr>
            <p:ph sz="half" idx="2" hasCustomPrompt="1"/>
          </p:nvPr>
        </p:nvGraphicFramePr>
        <p:xfrm>
          <a:off x="3024188" y="5481638"/>
          <a:ext cx="3455987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3" imgW="1790065" imgH="571500" progId="Equation.3">
                  <p:embed/>
                </p:oleObj>
              </mc:Choice>
              <mc:Fallback>
                <p:oleObj name="" r:id="rId3" imgW="1790065" imgH="571500" progId="Equation.3">
                  <p:embed/>
                  <p:pic>
                    <p:nvPicPr>
                      <p:cNvPr id="0" name="Imagem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4188" y="5481638"/>
                        <a:ext cx="3455987" cy="1103312"/>
                      </a:xfrm>
                      <a:prstGeom prst="rect">
                        <a:avLst/>
                      </a:prstGeom>
                      <a:noFill/>
                      <a:ln w="38100"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ítulo 1"/>
          <p:cNvSpPr>
            <a:spLocks noGrp="1"/>
          </p:cNvSpPr>
          <p:nvPr>
            <p:ph type="title" hasCustomPrompt="1"/>
          </p:nvPr>
        </p:nvSpPr>
        <p:spPr>
          <a:xfrm>
            <a:off x="438150" y="539750"/>
            <a:ext cx="8272463" cy="700088"/>
          </a:xfrm>
        </p:spPr>
        <p:txBody>
          <a:bodyPr vert="horz" wrap="square" lIns="91440" tIns="45720" rIns="91440" bIns="45720" anchor="ctr"/>
          <a:p>
            <a:r>
              <a:rPr lang="x-none" altLang="en-US" dirty="0"/>
              <a:t>Colônia de Formigas para o PCV - </a:t>
            </a:r>
            <a:r>
              <a:rPr lang="en-US" altLang="x-none" dirty="0"/>
              <a:t>Passo 1</a:t>
            </a:r>
            <a:endParaRPr lang="en-US" altLang="x-none" dirty="0"/>
          </a:p>
        </p:txBody>
      </p:sp>
      <p:pic>
        <p:nvPicPr>
          <p:cNvPr id="21507" name="Picture 2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/>
          <a:stretch>
            <a:fillRect/>
          </a:stretch>
        </p:blipFill>
        <p:spPr>
          <a:xfrm>
            <a:off x="750888" y="1600200"/>
            <a:ext cx="7642225" cy="45259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Título 1"/>
          <p:cNvSpPr>
            <a:spLocks noGrp="1"/>
          </p:cNvSpPr>
          <p:nvPr>
            <p:ph type="title" hasCustomPrompt="1"/>
          </p:nvPr>
        </p:nvSpPr>
        <p:spPr>
          <a:xfrm>
            <a:off x="424180" y="584835"/>
            <a:ext cx="8272463" cy="700088"/>
          </a:xfrm>
        </p:spPr>
        <p:txBody>
          <a:bodyPr vert="horz" wrap="square" lIns="91440" tIns="45720" rIns="91440" bIns="45720" anchor="ctr"/>
          <a:p>
            <a:r>
              <a:rPr lang="x-none" altLang="en-US" dirty="0">
                <a:sym typeface="+mn-ea"/>
              </a:rPr>
              <a:t>Colônia de Formigas para o PCV - </a:t>
            </a:r>
            <a:r>
              <a:rPr lang="en-US" altLang="x-none" dirty="0"/>
              <a:t>Passo 2</a:t>
            </a:r>
            <a:endParaRPr lang="en-US" altLang="x-none" dirty="0"/>
          </a:p>
        </p:txBody>
      </p:sp>
      <p:pic>
        <p:nvPicPr>
          <p:cNvPr id="22531" name="Picture 2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/>
          <a:stretch>
            <a:fillRect/>
          </a:stretch>
        </p:blipFill>
        <p:spPr>
          <a:xfrm>
            <a:off x="1003935" y="1854835"/>
            <a:ext cx="7282715" cy="3420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ítulo 1"/>
          <p:cNvSpPr>
            <a:spLocks noGrp="1"/>
          </p:cNvSpPr>
          <p:nvPr>
            <p:ph type="title" hasCustomPrompt="1"/>
          </p:nvPr>
        </p:nvSpPr>
        <p:spPr>
          <a:xfrm>
            <a:off x="438150" y="526415"/>
            <a:ext cx="8272463" cy="700088"/>
          </a:xfrm>
        </p:spPr>
        <p:txBody>
          <a:bodyPr vert="horz" wrap="square" lIns="91440" tIns="45720" rIns="91440" bIns="45720" anchor="ctr"/>
          <a:p>
            <a:r>
              <a:rPr lang="x-none" altLang="en-US" dirty="0">
                <a:sym typeface="+mn-ea"/>
              </a:rPr>
              <a:t>Colônia de Formigas para o PCV - </a:t>
            </a:r>
            <a:r>
              <a:rPr lang="en-US" altLang="x-none" dirty="0"/>
              <a:t>Passo 3</a:t>
            </a:r>
            <a:endParaRPr lang="en-US" altLang="x-none" dirty="0"/>
          </a:p>
        </p:txBody>
      </p:sp>
      <p:pic>
        <p:nvPicPr>
          <p:cNvPr id="23555" name="Picture 2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/>
          <a:stretch>
            <a:fillRect/>
          </a:stretch>
        </p:blipFill>
        <p:spPr>
          <a:xfrm>
            <a:off x="1227455" y="1736090"/>
            <a:ext cx="6554196" cy="34200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Título 1"/>
          <p:cNvSpPr>
            <a:spLocks noGrp="1"/>
          </p:cNvSpPr>
          <p:nvPr>
            <p:ph type="title" hasCustomPrompt="1"/>
          </p:nvPr>
        </p:nvSpPr>
        <p:spPr>
          <a:xfrm>
            <a:off x="438150" y="539750"/>
            <a:ext cx="8272463" cy="700088"/>
          </a:xfrm>
        </p:spPr>
        <p:txBody>
          <a:bodyPr vert="horz" wrap="square" lIns="91440" tIns="45720" rIns="91440" bIns="45720" anchor="ctr"/>
          <a:p>
            <a:r>
              <a:rPr lang="x-none" altLang="en-US" dirty="0">
                <a:sym typeface="+mn-ea"/>
              </a:rPr>
              <a:t>Colônia de Formigas para o PCV - </a:t>
            </a:r>
            <a:r>
              <a:rPr lang="en-US" altLang="x-none" dirty="0"/>
              <a:t>Passo 4</a:t>
            </a:r>
            <a:endParaRPr lang="en-US" altLang="x-none" dirty="0"/>
          </a:p>
        </p:txBody>
      </p:sp>
      <p:sp>
        <p:nvSpPr>
          <p:cNvPr id="24579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438150" y="1178560"/>
            <a:ext cx="8262938" cy="5192713"/>
          </a:xfrm>
        </p:spPr>
        <p:txBody>
          <a:bodyPr vert="horz" wrap="square" lIns="91440" tIns="45720" rIns="91440" bIns="45720" anchor="t"/>
          <a:p>
            <a:endParaRPr lang="x-none" altLang="en-US" sz="2400" dirty="0"/>
          </a:p>
          <a:p>
            <a:endParaRPr lang="x-none" altLang="en-US" sz="2400" dirty="0"/>
          </a:p>
          <a:p>
            <a:endParaRPr lang="x-none" altLang="en-US" sz="2400" dirty="0"/>
          </a:p>
          <a:p>
            <a:endParaRPr lang="x-none" altLang="en-US" sz="2400" dirty="0"/>
          </a:p>
          <a:p>
            <a:endParaRPr lang="x-none" altLang="en-US" sz="2400" dirty="0"/>
          </a:p>
          <a:p>
            <a:endParaRPr lang="x-none" altLang="en-US" sz="2400" dirty="0"/>
          </a:p>
          <a:p>
            <a:r>
              <a:rPr lang="x-none" altLang="en-US" sz="2400" dirty="0"/>
              <a:t>No último passo, o modelo probabilístico não tem influência, pois só há uma opção de cidade para visitação</a:t>
            </a:r>
            <a:endParaRPr lang="x-none" altLang="en-US" sz="2400" dirty="0"/>
          </a:p>
        </p:txBody>
      </p:sp>
      <p:pic>
        <p:nvPicPr>
          <p:cNvPr id="2458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920" y="1551940"/>
            <a:ext cx="6916679" cy="34200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Espaço Reservado para Conteúdo 2"/>
          <p:cNvSpPr>
            <a:spLocks noGrp="1"/>
          </p:cNvSpPr>
          <p:nvPr/>
        </p:nvSpPr>
        <p:spPr>
          <a:xfrm>
            <a:off x="331470" y="991870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t"/>
          <a:lstStyle>
            <a:lvl1pPr marL="357505" indent="-357505" algn="just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 2" pitchFamily="18" charset="2"/>
              <a:buChar char=""/>
              <a:defRPr sz="2000" kern="1200">
                <a:solidFill>
                  <a:srgbClr val="286991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357505" indent="-357505" algn="just" rtl="0" fontAlgn="base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9FCDD9"/>
              </a:buClr>
              <a:buFont typeface="幼圆" pitchFamily="49" charset="-122"/>
              <a:buChar char=" "/>
              <a:defRPr sz="1600" kern="1200">
                <a:solidFill>
                  <a:srgbClr val="7D7D7D"/>
                </a:solidFill>
                <a:latin typeface="+mn-lt"/>
                <a:ea typeface="幼圆" pitchFamily="49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 altLang="en-US" sz="2400" dirty="0"/>
          </a:p>
          <a:p>
            <a:endParaRPr lang="x-none" altLang="en-US" sz="2400" dirty="0"/>
          </a:p>
          <a:p>
            <a:endParaRPr lang="x-none" altLang="en-US" sz="2400" dirty="0"/>
          </a:p>
          <a:p>
            <a:endParaRPr lang="x-none" altLang="en-US" sz="2400" dirty="0"/>
          </a:p>
          <a:p>
            <a:endParaRPr lang="x-none" altLang="en-US" sz="2400" dirty="0"/>
          </a:p>
          <a:p>
            <a:endParaRPr lang="x-none" altLang="en-US" sz="2400" dirty="0"/>
          </a:p>
          <a:p>
            <a:r>
              <a:rPr lang="x-none" altLang="en-US" sz="2400" dirty="0"/>
              <a:t>No final da primeira iteração, temos a inserção do retorno para a cidade de origem e o cálculo da distância percorrida. Nas próximas iterações serão consideradas as rotas de menor comprimento</a:t>
            </a:r>
            <a:endParaRPr lang="x-none" altLang="en-US" sz="2400" dirty="0"/>
          </a:p>
        </p:txBody>
      </p:sp>
      <p:sp>
        <p:nvSpPr>
          <p:cNvPr id="25602" name="Título 1"/>
          <p:cNvSpPr>
            <a:spLocks noGrp="1"/>
          </p:cNvSpPr>
          <p:nvPr>
            <p:ph type="title" hasCustomPrompt="1"/>
          </p:nvPr>
        </p:nvSpPr>
        <p:spPr>
          <a:xfrm>
            <a:off x="438150" y="499745"/>
            <a:ext cx="8272463" cy="700088"/>
          </a:xfrm>
        </p:spPr>
        <p:txBody>
          <a:bodyPr vert="horz" wrap="square" lIns="91440" tIns="45720" rIns="91440" bIns="45720" anchor="ctr"/>
          <a:p>
            <a:r>
              <a:rPr lang="en-US" altLang="x-none" dirty="0"/>
              <a:t>Término da Primeira Iteração</a:t>
            </a:r>
            <a:endParaRPr lang="en-US" altLang="x-none" dirty="0"/>
          </a:p>
        </p:txBody>
      </p:sp>
      <p:graphicFrame>
        <p:nvGraphicFramePr>
          <p:cNvPr id="2" name="Content Placeholder 1"/>
          <p:cNvGraphicFramePr/>
          <p:nvPr>
            <p:ph idx="1"/>
          </p:nvPr>
        </p:nvGraphicFramePr>
        <p:xfrm>
          <a:off x="1563370" y="1499235"/>
          <a:ext cx="5715000" cy="2590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5000"/>
                <a:gridCol w="1905000"/>
                <a:gridCol w="190500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Formiga (k)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Solução completa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Comprimento da viagem (L</a:t>
                      </a:r>
                      <a:r>
                        <a:rPr lang="x-none" sz="2200" baseline="-25000"/>
                        <a:t>k</a:t>
                      </a:r>
                      <a:r>
                        <a:rPr lang="x-none" sz="2200"/>
                        <a:t>)</a:t>
                      </a:r>
                      <a:endParaRPr lang="x-none" sz="2200"/>
                    </a:p>
                  </a:txBody>
                  <a:tcPr/>
                </a:tc>
              </a:tr>
              <a:tr h="876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1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1-2-3-5-4-1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9,8</a:t>
                      </a:r>
                      <a:endParaRPr lang="x-none" sz="2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2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2-1-4-5-3-2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9,8</a:t>
                      </a:r>
                      <a:endParaRPr lang="x-none" sz="2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3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3-4-5-1-2-3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10,9</a:t>
                      </a:r>
                      <a:endParaRPr lang="x-none" sz="2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4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4-5-2-1-3-4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11,6</a:t>
                      </a:r>
                      <a:endParaRPr lang="x-none" sz="2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5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5-2-1-4-3-5</a:t>
                      </a:r>
                      <a:endParaRPr lang="x-none" sz="2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x-none" sz="2200"/>
                        <a:t>12,4</a:t>
                      </a:r>
                      <a:endParaRPr lang="x-none" sz="22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02" name="Title 153601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i="1" err="1"/>
              <a:t>Iterated Local Search</a:t>
            </a:r>
            <a:r>
              <a:t> (ILS)</a:t>
            </a:r>
          </a:p>
        </p:txBody>
      </p:sp>
      <p:sp>
        <p:nvSpPr>
          <p:cNvPr id="153603" name="Text Placeholder 15360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just"/>
            <a:r>
              <a:rPr sz="2800">
                <a:solidFill>
                  <a:schemeClr val="accent1">
                    <a:lumMod val="75000"/>
                  </a:schemeClr>
                </a:solidFill>
              </a:rPr>
              <a:t>Componentes do ILS</a:t>
            </a:r>
            <a:r>
              <a:rPr lang="x-none" sz="280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sz="1000">
              <a:solidFill>
                <a:schemeClr val="accent1">
                  <a:lumMod val="75000"/>
                </a:schemeClr>
              </a:solidFill>
            </a:endParaRPr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Gera </a:t>
            </a:r>
            <a:r>
              <a:rPr lang="x-none" sz="2400" err="1">
                <a:solidFill>
                  <a:schemeClr val="accent1">
                    <a:lumMod val="75000"/>
                  </a:schemeClr>
                </a:solidFill>
              </a:rPr>
              <a:t>uma s</a:t>
            </a: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olu</a:t>
            </a:r>
            <a:r>
              <a:rPr lang="x-none" sz="2400" err="1">
                <a:solidFill>
                  <a:schemeClr val="accent1">
                    <a:lumMod val="75000"/>
                  </a:schemeClr>
                </a:solidFill>
              </a:rPr>
              <a:t>çã</a:t>
            </a: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o </a:t>
            </a:r>
            <a:r>
              <a:rPr lang="x-none" sz="240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nicial</a:t>
            </a:r>
            <a:endParaRPr sz="2400" err="1">
              <a:solidFill>
                <a:schemeClr val="accent1">
                  <a:lumMod val="75000"/>
                </a:schemeClr>
              </a:solidFill>
            </a:endParaRPr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Busca </a:t>
            </a:r>
            <a:r>
              <a:rPr lang="x-none" sz="2400" err="1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ocal</a:t>
            </a:r>
            <a:endParaRPr sz="2400"/>
          </a:p>
          <a:p>
            <a:pPr marL="1714500" lvl="3" indent="-342900" algn="just">
              <a:lnSpc>
                <a:spcPct val="150000"/>
              </a:lnSpc>
              <a:buFont typeface="Arial" charset="0"/>
              <a:buChar char="•"/>
            </a:pPr>
            <a:r>
              <a:rPr sz="5"/>
              <a:t>Retorna uma solução melhorada</a:t>
            </a:r>
            <a:endParaRPr sz="5"/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Perturba</a:t>
            </a:r>
            <a:r>
              <a:rPr lang="x-none" sz="2400" err="1">
                <a:solidFill>
                  <a:schemeClr val="accent1">
                    <a:lumMod val="75000"/>
                  </a:schemeClr>
                </a:solidFill>
              </a:rPr>
              <a:t>çã</a:t>
            </a: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o</a:t>
            </a:r>
            <a:endParaRPr sz="2400" err="1">
              <a:solidFill>
                <a:schemeClr val="accent1">
                  <a:lumMod val="75000"/>
                </a:schemeClr>
              </a:solidFill>
            </a:endParaRPr>
          </a:p>
          <a:p>
            <a:pPr marL="1714500" lvl="3" indent="-342900" algn="just">
              <a:lnSpc>
                <a:spcPct val="150000"/>
              </a:lnSpc>
              <a:buFont typeface="Arial" charset="0"/>
              <a:buChar char="•"/>
            </a:pPr>
            <a:r>
              <a:rPr sz="5"/>
              <a:t>Modifica a solução corrente</a:t>
            </a:r>
            <a:r>
              <a:rPr lang="x-none" sz="5"/>
              <a:t>,</a:t>
            </a:r>
            <a:r>
              <a:rPr sz="5"/>
              <a:t> </a:t>
            </a:r>
            <a:r>
              <a:rPr lang="x-none" sz="5"/>
              <a:t>leva</a:t>
            </a:r>
            <a:r>
              <a:rPr sz="5"/>
              <a:t>ndo a uma solução intermediária</a:t>
            </a:r>
            <a:endParaRPr sz="5"/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Criterio </a:t>
            </a:r>
            <a:r>
              <a:rPr lang="x-none" sz="2400" err="1">
                <a:solidFill>
                  <a:schemeClr val="accent1">
                    <a:lumMod val="75000"/>
                  </a:schemeClr>
                </a:solidFill>
              </a:rPr>
              <a:t>de a</a:t>
            </a: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ceita</a:t>
            </a:r>
            <a:r>
              <a:rPr lang="x-none" sz="2400" err="1">
                <a:solidFill>
                  <a:schemeClr val="accent1">
                    <a:lumMod val="75000"/>
                  </a:schemeClr>
                </a:solidFill>
              </a:rPr>
              <a:t>çã</a:t>
            </a:r>
            <a:r>
              <a:rPr sz="2400" err="1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sz="2400">
              <a:solidFill>
                <a:schemeClr val="accent1">
                  <a:lumMod val="75000"/>
                </a:schemeClr>
              </a:solidFill>
            </a:endParaRPr>
          </a:p>
          <a:p>
            <a:pPr marL="1714500" lvl="3" indent="-342900" algn="just">
              <a:lnSpc>
                <a:spcPct val="150000"/>
              </a:lnSpc>
              <a:buFont typeface="Arial" charset="0"/>
              <a:buChar char="•"/>
            </a:pPr>
            <a:r>
              <a:rPr sz="5"/>
              <a:t>Decide de qual solução a próxima perturbação será aplicada</a:t>
            </a:r>
            <a:endParaRPr sz="5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Algoritmo</a:t>
            </a:r>
            <a:endParaRPr sz="3200" dirty="0"/>
          </a:p>
        </p:txBody>
      </p:sp>
      <p:sp>
        <p:nvSpPr>
          <p:cNvPr id="19459" name="Rectangle 3"/>
          <p:cNvSpPr>
            <a:spLocks noGrp="1"/>
          </p:cNvSpPr>
          <p:nvPr>
            <p:ph idx="1" hasCustomPrompt="1"/>
          </p:nvPr>
        </p:nvSpPr>
        <p:spPr>
          <a:xfrm>
            <a:off x="457200" y="1131888"/>
            <a:ext cx="8470900" cy="4525962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00000"/>
              </a:lnSpc>
              <a:buNone/>
            </a:pPr>
            <a:r>
              <a:rPr sz="2000" dirty="0"/>
              <a:t>Coloque cada formiga em uma cidade aleatória</a:t>
            </a:r>
            <a:endParaRPr sz="2000" dirty="0"/>
          </a:p>
          <a:p>
            <a:pPr eaLnBrk="1" hangingPunct="1">
              <a:lnSpc>
                <a:spcPct val="100000"/>
              </a:lnSpc>
              <a:buNone/>
            </a:pPr>
            <a:r>
              <a:rPr sz="2000" dirty="0"/>
              <a:t>Para </a:t>
            </a:r>
            <a:r>
              <a:rPr sz="2000" i="1" dirty="0"/>
              <a:t>t</a:t>
            </a:r>
            <a:r>
              <a:rPr sz="2000" dirty="0"/>
              <a:t> = 1 até o número de iterações</a:t>
            </a:r>
            <a:endParaRPr sz="2000" dirty="0"/>
          </a:p>
          <a:p>
            <a:pPr lvl="1" eaLnBrk="1" hangingPunct="1">
              <a:lnSpc>
                <a:spcPct val="100000"/>
              </a:lnSpc>
              <a:buNone/>
            </a:pPr>
            <a:r>
              <a:rPr sz="2000" dirty="0"/>
              <a:t>     Para </a:t>
            </a:r>
            <a:r>
              <a:rPr sz="2000" i="1" dirty="0"/>
              <a:t>k</a:t>
            </a:r>
            <a:r>
              <a:rPr sz="2000" dirty="0"/>
              <a:t> = 1 até </a:t>
            </a:r>
            <a:r>
              <a:rPr sz="2000" i="1" dirty="0"/>
              <a:t>m</a:t>
            </a:r>
            <a:r>
              <a:rPr sz="2000" dirty="0"/>
              <a:t> (nº de formigas)</a:t>
            </a:r>
            <a:endParaRPr sz="2000" dirty="0"/>
          </a:p>
          <a:p>
            <a:pPr lvl="2" eaLnBrk="1" hangingPunct="1">
              <a:lnSpc>
                <a:spcPct val="100000"/>
              </a:lnSpc>
              <a:buNone/>
            </a:pPr>
            <a:r>
              <a:rPr sz="2000" dirty="0"/>
              <a:t>Enquanto a formiga </a:t>
            </a:r>
            <a:r>
              <a:rPr sz="2000" i="1" dirty="0"/>
              <a:t>k</a:t>
            </a:r>
            <a:r>
              <a:rPr sz="2000" dirty="0"/>
              <a:t> não construir a viagem </a:t>
            </a:r>
            <a:r>
              <a:rPr sz="2000" i="1" dirty="0"/>
              <a:t>S</a:t>
            </a:r>
            <a:r>
              <a:rPr sz="2000" i="1" baseline="-25000" dirty="0"/>
              <a:t>k</a:t>
            </a:r>
            <a:endParaRPr sz="2000" i="1" baseline="-25000" dirty="0"/>
          </a:p>
          <a:p>
            <a:pPr lvl="3" eaLnBrk="1" hangingPunct="1">
              <a:lnSpc>
                <a:spcPct val="100000"/>
              </a:lnSpc>
              <a:buNone/>
            </a:pPr>
            <a:r>
              <a:rPr sz="2000" dirty="0"/>
              <a:t>Selecione a próxima cidade pela regra da probabilidade</a:t>
            </a:r>
            <a:endParaRPr sz="2000" dirty="0"/>
          </a:p>
          <a:p>
            <a:pPr lvl="2" eaLnBrk="1" hangingPunct="1">
              <a:lnSpc>
                <a:spcPct val="100000"/>
              </a:lnSpc>
              <a:buNone/>
            </a:pPr>
            <a:r>
              <a:rPr sz="2000" dirty="0"/>
              <a:t>Fim</a:t>
            </a:r>
            <a:endParaRPr sz="2000" dirty="0"/>
          </a:p>
          <a:p>
            <a:pPr lvl="2" eaLnBrk="1" hangingPunct="1">
              <a:lnSpc>
                <a:spcPct val="100000"/>
              </a:lnSpc>
              <a:buNone/>
            </a:pPr>
            <a:r>
              <a:rPr sz="2000" dirty="0"/>
              <a:t>Calcule a distância </a:t>
            </a:r>
            <a:r>
              <a:rPr sz="2000" i="1" dirty="0"/>
              <a:t>L</a:t>
            </a:r>
            <a:r>
              <a:rPr sz="2000" i="1" baseline="-25000" dirty="0"/>
              <a:t>k</a:t>
            </a:r>
            <a:r>
              <a:rPr sz="2000" dirty="0"/>
              <a:t> da viagem </a:t>
            </a:r>
            <a:r>
              <a:rPr sz="2000" i="1" dirty="0"/>
              <a:t>S</a:t>
            </a:r>
            <a:r>
              <a:rPr sz="2000" i="1" baseline="-25000" dirty="0"/>
              <a:t>k</a:t>
            </a:r>
            <a:endParaRPr sz="2000" i="1" baseline="-25000" dirty="0"/>
          </a:p>
          <a:p>
            <a:pPr lvl="2" eaLnBrk="1" hangingPunct="1">
              <a:lnSpc>
                <a:spcPct val="100000"/>
              </a:lnSpc>
              <a:buNone/>
            </a:pPr>
            <a:r>
              <a:rPr sz="2000" dirty="0"/>
              <a:t>Se </a:t>
            </a:r>
            <a:r>
              <a:rPr sz="2000" i="1" dirty="0"/>
              <a:t>L</a:t>
            </a:r>
            <a:r>
              <a:rPr sz="2000" i="1" baseline="-25000" dirty="0"/>
              <a:t>k</a:t>
            </a:r>
            <a:r>
              <a:rPr sz="2000" dirty="0"/>
              <a:t> &lt; </a:t>
            </a:r>
            <a:r>
              <a:rPr sz="2000" i="1" dirty="0"/>
              <a:t>L</a:t>
            </a:r>
            <a:r>
              <a:rPr sz="2000" dirty="0"/>
              <a:t>* então</a:t>
            </a:r>
            <a:endParaRPr sz="2000" dirty="0"/>
          </a:p>
          <a:p>
            <a:pPr lvl="2" eaLnBrk="1" hangingPunct="1">
              <a:lnSpc>
                <a:spcPct val="100000"/>
              </a:lnSpc>
              <a:buNone/>
            </a:pPr>
            <a:r>
              <a:rPr sz="2000" dirty="0"/>
              <a:t>	</a:t>
            </a:r>
            <a:r>
              <a:rPr sz="2000" i="1" dirty="0"/>
              <a:t>S</a:t>
            </a:r>
            <a:r>
              <a:rPr sz="2000" dirty="0"/>
              <a:t>* = </a:t>
            </a:r>
            <a:r>
              <a:rPr sz="2000" i="1" dirty="0"/>
              <a:t>S</a:t>
            </a:r>
            <a:r>
              <a:rPr sz="2000" i="1" baseline="-25000" dirty="0"/>
              <a:t>k</a:t>
            </a:r>
            <a:r>
              <a:rPr sz="2000" dirty="0"/>
              <a:t>, </a:t>
            </a:r>
            <a:r>
              <a:rPr sz="2000" i="1" dirty="0"/>
              <a:t>L</a:t>
            </a:r>
            <a:r>
              <a:rPr sz="2000" dirty="0"/>
              <a:t>* = </a:t>
            </a:r>
            <a:r>
              <a:rPr sz="2000" i="1" dirty="0"/>
              <a:t>L</a:t>
            </a:r>
            <a:r>
              <a:rPr sz="2000" i="1" baseline="-25000" dirty="0"/>
              <a:t>k</a:t>
            </a:r>
            <a:endParaRPr sz="2000" i="1" baseline="-25000" dirty="0"/>
          </a:p>
          <a:p>
            <a:pPr lvl="2" eaLnBrk="1" hangingPunct="1">
              <a:lnSpc>
                <a:spcPct val="100000"/>
              </a:lnSpc>
              <a:buNone/>
            </a:pPr>
            <a:r>
              <a:rPr sz="2000" dirty="0"/>
              <a:t>Fim</a:t>
            </a:r>
            <a:endParaRPr sz="2000" dirty="0"/>
          </a:p>
          <a:p>
            <a:pPr lvl="1" eaLnBrk="1" hangingPunct="1">
              <a:lnSpc>
                <a:spcPct val="100000"/>
              </a:lnSpc>
              <a:buNone/>
            </a:pPr>
            <a:r>
              <a:rPr sz="2000" dirty="0"/>
              <a:t>   Fim</a:t>
            </a:r>
            <a:endParaRPr sz="2000" dirty="0"/>
          </a:p>
          <a:p>
            <a:pPr lvl="1" eaLnBrk="1" hangingPunct="1">
              <a:lnSpc>
                <a:spcPct val="100000"/>
              </a:lnSpc>
              <a:buNone/>
            </a:pPr>
            <a:r>
              <a:rPr sz="2000" dirty="0"/>
              <a:t>Atualize os feromônios</a:t>
            </a:r>
            <a:endParaRPr sz="2000" dirty="0"/>
          </a:p>
          <a:p>
            <a:pPr lvl="1" eaLnBrk="1" hangingPunct="1">
              <a:lnSpc>
                <a:spcPct val="100000"/>
              </a:lnSpc>
              <a:buNone/>
            </a:pPr>
            <a:r>
              <a:rPr sz="2000" dirty="0">
                <a:solidFill>
                  <a:schemeClr val="accent1">
                    <a:lumMod val="50000"/>
                  </a:schemeClr>
                </a:solidFill>
              </a:rPr>
              <a:t>Fim</a:t>
            </a:r>
            <a:endParaRPr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 eaLnBrk="1" hangingPunct="1">
              <a:lnSpc>
                <a:spcPct val="100000"/>
              </a:lnSpc>
              <a:buNone/>
            </a:pPr>
            <a:r>
              <a:rPr sz="2000" dirty="0">
                <a:solidFill>
                  <a:schemeClr val="tx1"/>
                </a:solidFill>
              </a:rPr>
              <a:t>Retornar </a:t>
            </a:r>
            <a:r>
              <a:rPr sz="2000" i="1" dirty="0">
                <a:solidFill>
                  <a:schemeClr val="tx1"/>
                </a:solidFill>
              </a:rPr>
              <a:t>S</a:t>
            </a:r>
            <a:r>
              <a:rPr sz="2000" dirty="0">
                <a:solidFill>
                  <a:schemeClr val="tx1"/>
                </a:solidFill>
              </a:rPr>
              <a:t>*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99745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Atualização do Feromônio</a:t>
            </a:r>
            <a:endParaRPr sz="3200" dirty="0"/>
          </a:p>
        </p:txBody>
      </p:sp>
      <p:sp>
        <p:nvSpPr>
          <p:cNvPr id="20483" name="Rectangle 3"/>
          <p:cNvSpPr>
            <a:spLocks noGrp="1"/>
          </p:cNvSpPr>
          <p:nvPr>
            <p:ph idx="1" hasCustomPrompt="1"/>
          </p:nvPr>
        </p:nvSpPr>
        <p:spPr>
          <a:xfrm>
            <a:off x="107950" y="1600200"/>
            <a:ext cx="8548370" cy="4526280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Wingdings" charset="2"/>
              <a:buNone/>
            </a:pPr>
            <a:r>
              <a:rPr sz="2400" dirty="0"/>
              <a:t>	No feromônio </a:t>
            </a:r>
            <a:r>
              <a:rPr sz="2400" i="1" dirty="0">
                <a:sym typeface="Symbol" pitchFamily="18" charset="2"/>
              </a:rPr>
              <a:t></a:t>
            </a:r>
            <a:r>
              <a:rPr sz="2400" i="1" baseline="-25000" dirty="0"/>
              <a:t>ij</a:t>
            </a:r>
            <a:r>
              <a:rPr sz="2400" dirty="0"/>
              <a:t> associado a aresta (</a:t>
            </a:r>
            <a:r>
              <a:rPr sz="2400" i="1" dirty="0"/>
              <a:t>i</a:t>
            </a:r>
            <a:r>
              <a:rPr sz="2400" dirty="0"/>
              <a:t>, </a:t>
            </a:r>
            <a:r>
              <a:rPr sz="2400" i="1" dirty="0"/>
              <a:t>j</a:t>
            </a:r>
            <a:r>
              <a:rPr sz="2400" dirty="0"/>
              <a:t>) ocorrem dois eventos:</a:t>
            </a:r>
            <a:endParaRPr sz="2400" dirty="0"/>
          </a:p>
          <a:p>
            <a:pPr eaLnBrk="1" hangingPunct="1">
              <a:spcAft>
                <a:spcPct val="20000"/>
              </a:spcAft>
              <a:buFont typeface="Wingdings" charset="2"/>
              <a:buNone/>
            </a:pPr>
            <a:r>
              <a:rPr sz="2400" dirty="0"/>
              <a:t>	1. 	Evaporação</a:t>
            </a:r>
            <a:endParaRPr sz="2400" dirty="0"/>
          </a:p>
          <a:p>
            <a:pPr marL="1257300" lvl="2" indent="-342900" eaLnBrk="1" hangingPunct="1">
              <a:spcAft>
                <a:spcPct val="20000"/>
              </a:spcAft>
              <a:buFont typeface="Arial" charset="0"/>
              <a:buChar char="•"/>
            </a:pPr>
            <a:r>
              <a:rPr dirty="0"/>
              <a:t> evita que o feromônio acumulado cresça  indefinidamente</a:t>
            </a:r>
            <a:endParaRPr dirty="0"/>
          </a:p>
          <a:p>
            <a:pPr marL="1257300" lvl="2" indent="-342900" eaLnBrk="1" hangingPunct="1">
              <a:spcAft>
                <a:spcPct val="20000"/>
              </a:spcAft>
              <a:buFont typeface="Arial" charset="0"/>
              <a:buChar char="•"/>
            </a:pPr>
            <a:r>
              <a:rPr dirty="0"/>
              <a:t> permite esquecer pobres decisões do passado de busca</a:t>
            </a:r>
            <a:endParaRPr dirty="0"/>
          </a:p>
          <a:p>
            <a:pPr marL="1257300" lvl="2" indent="-342900" eaLnBrk="1" hangingPunct="1">
              <a:spcAft>
                <a:spcPct val="20000"/>
              </a:spcAft>
              <a:buFont typeface="Arial" charset="0"/>
              <a:buChar char="•"/>
            </a:pPr>
            <a:r>
              <a:rPr dirty="0"/>
              <a:t> permite soluções diferentes</a:t>
            </a:r>
            <a:endParaRPr dirty="0"/>
          </a:p>
          <a:p>
            <a:pPr eaLnBrk="1" hangingPunct="1">
              <a:spcAft>
                <a:spcPct val="20000"/>
              </a:spcAft>
              <a:buFont typeface="Wingdings" charset="2"/>
              <a:buNone/>
            </a:pPr>
            <a:r>
              <a:rPr sz="2400" dirty="0"/>
              <a:t>	2. 	Depósito de feromônio de todas as formigas que 	passaram sobre (</a:t>
            </a:r>
            <a:r>
              <a:rPr sz="2400" i="1" dirty="0"/>
              <a:t>i</a:t>
            </a:r>
            <a:r>
              <a:rPr sz="2400" dirty="0"/>
              <a:t>, </a:t>
            </a:r>
            <a:r>
              <a:rPr sz="2400" i="1" dirty="0"/>
              <a:t>j</a:t>
            </a:r>
            <a:r>
              <a:rPr sz="2400" dirty="0"/>
              <a:t>)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body" sz="half" idx="1" hasCustomPrompt="1"/>
          </p:nvPr>
        </p:nvSpPr>
        <p:spPr>
          <a:xfrm>
            <a:off x="203835" y="1550353"/>
            <a:ext cx="8435975" cy="4525962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90000"/>
              </a:lnSpc>
              <a:spcAft>
                <a:spcPct val="20000"/>
              </a:spcAft>
              <a:buFont typeface="Wingdings" charset="2"/>
              <a:buNone/>
            </a:pPr>
            <a:r>
              <a:rPr sz="2400" kern="1200" dirty="0">
                <a:latin typeface="Book Antiqua" pitchFamily="18" charset="0"/>
              </a:rPr>
              <a:t>	</a:t>
            </a:r>
            <a:r>
              <a:rPr sz="2400" kern="1200" dirty="0"/>
              <a:t>Depois que todas as formigas contruíram suas viagens, o feromônio é atualizado</a:t>
            </a:r>
            <a:endParaRPr sz="2400" kern="1200" dirty="0"/>
          </a:p>
          <a:p>
            <a:pPr lvl="2" eaLnBrk="1" hangingPunct="1">
              <a:lnSpc>
                <a:spcPct val="90000"/>
              </a:lnSpc>
              <a:spcAft>
                <a:spcPct val="20000"/>
              </a:spcAft>
              <a:buFont typeface="Arial" charset="0"/>
              <a:buChar char="•"/>
            </a:pPr>
            <a:r>
              <a:rPr kern="1200" dirty="0">
                <a:sym typeface="Symbol" pitchFamily="18" charset="2"/>
              </a:rPr>
              <a:t></a:t>
            </a:r>
            <a:r>
              <a:rPr i="1" kern="1200" dirty="0">
                <a:sym typeface="Symbol" pitchFamily="18" charset="2"/>
              </a:rPr>
              <a:t></a:t>
            </a:r>
            <a:r>
              <a:rPr i="1" kern="1200" baseline="-25000" dirty="0"/>
              <a:t>ij</a:t>
            </a:r>
            <a:r>
              <a:rPr i="1" kern="1200" baseline="30000" dirty="0"/>
              <a:t>k</a:t>
            </a:r>
            <a:r>
              <a:rPr kern="1200" dirty="0"/>
              <a:t> é a quantidade de feromônio que a formiga </a:t>
            </a:r>
            <a:r>
              <a:rPr i="1" kern="1200" dirty="0"/>
              <a:t>k</a:t>
            </a:r>
            <a:r>
              <a:rPr kern="1200" dirty="0"/>
              <a:t> deposita sobre a aresta (</a:t>
            </a:r>
            <a:r>
              <a:rPr i="1" kern="1200" dirty="0"/>
              <a:t>i</a:t>
            </a:r>
            <a:r>
              <a:rPr kern="1200" dirty="0"/>
              <a:t>, </a:t>
            </a:r>
            <a:r>
              <a:rPr i="1" kern="1200" dirty="0"/>
              <a:t>j</a:t>
            </a:r>
            <a:r>
              <a:rPr kern="1200" dirty="0"/>
              <a:t>):</a:t>
            </a:r>
            <a:endParaRPr kern="1200" dirty="0"/>
          </a:p>
          <a:p>
            <a:pPr lvl="2" eaLnBrk="1" hangingPunct="1">
              <a:lnSpc>
                <a:spcPct val="90000"/>
              </a:lnSpc>
              <a:spcAft>
                <a:spcPct val="20000"/>
              </a:spcAft>
              <a:buFont typeface="Wingdings" charset="2"/>
              <a:buNone/>
            </a:pPr>
            <a:r>
              <a:rPr kern="1200" dirty="0">
                <a:sym typeface="Symbol" pitchFamily="18" charset="2"/>
              </a:rPr>
              <a:t>		</a:t>
            </a:r>
            <a:r>
              <a:rPr i="1" kern="1200" dirty="0">
                <a:sym typeface="Symbol" pitchFamily="18" charset="2"/>
              </a:rPr>
              <a:t></a:t>
            </a:r>
            <a:r>
              <a:rPr i="1" kern="1200" baseline="-25000" dirty="0"/>
              <a:t>ij</a:t>
            </a:r>
            <a:r>
              <a:rPr i="1" kern="1200" baseline="30000" dirty="0"/>
              <a:t>k</a:t>
            </a:r>
            <a:r>
              <a:rPr kern="1200" dirty="0"/>
              <a:t> = </a:t>
            </a:r>
            <a:r>
              <a:rPr i="1" kern="1200" dirty="0"/>
              <a:t>Q</a:t>
            </a:r>
            <a:r>
              <a:rPr kern="1200" dirty="0"/>
              <a:t>/</a:t>
            </a:r>
            <a:r>
              <a:rPr i="1" kern="1200" dirty="0"/>
              <a:t>L</a:t>
            </a:r>
            <a:r>
              <a:rPr i="1" kern="1200" baseline="-25000" dirty="0"/>
              <a:t>k</a:t>
            </a:r>
            <a:r>
              <a:rPr kern="1200" dirty="0"/>
              <a:t> quando a aresta (</a:t>
            </a:r>
            <a:r>
              <a:rPr i="1" kern="1200" dirty="0"/>
              <a:t>i</a:t>
            </a:r>
            <a:r>
              <a:rPr kern="1200" dirty="0"/>
              <a:t>, </a:t>
            </a:r>
            <a:r>
              <a:rPr i="1" kern="1200" dirty="0"/>
              <a:t>j</a:t>
            </a:r>
            <a:r>
              <a:rPr kern="1200" dirty="0"/>
              <a:t>) pertence </a:t>
            </a:r>
            <a:r>
              <a:rPr i="1" kern="1200" dirty="0"/>
              <a:t>S</a:t>
            </a:r>
            <a:r>
              <a:rPr i="1" kern="1200" baseline="-25000" dirty="0"/>
              <a:t>k</a:t>
            </a:r>
            <a:endParaRPr i="1" kern="1200" baseline="-25000" dirty="0"/>
          </a:p>
          <a:p>
            <a:pPr lvl="2" eaLnBrk="1" hangingPunct="1">
              <a:lnSpc>
                <a:spcPct val="90000"/>
              </a:lnSpc>
              <a:spcAft>
                <a:spcPct val="20000"/>
              </a:spcAft>
              <a:buFont typeface="Wingdings" charset="2"/>
              <a:buNone/>
            </a:pPr>
            <a:r>
              <a:rPr kern="1200" dirty="0">
                <a:sym typeface="Symbol" pitchFamily="18" charset="2"/>
              </a:rPr>
              <a:t>		</a:t>
            </a:r>
            <a:r>
              <a:rPr i="1" kern="1200" dirty="0">
                <a:sym typeface="Symbol" pitchFamily="18" charset="2"/>
              </a:rPr>
              <a:t></a:t>
            </a:r>
            <a:r>
              <a:rPr i="1" kern="1200" baseline="-25000" dirty="0"/>
              <a:t>ij</a:t>
            </a:r>
            <a:r>
              <a:rPr i="1" kern="1200" baseline="30000" dirty="0"/>
              <a:t>k</a:t>
            </a:r>
            <a:r>
              <a:rPr kern="1200" dirty="0"/>
              <a:t> = 0 em caso contrário</a:t>
            </a:r>
            <a:endParaRPr kern="1200" dirty="0"/>
          </a:p>
          <a:p>
            <a:pPr eaLnBrk="1" hangingPunct="1">
              <a:lnSpc>
                <a:spcPct val="90000"/>
              </a:lnSpc>
              <a:spcAft>
                <a:spcPct val="20000"/>
              </a:spcAft>
              <a:buFont typeface="Wingdings" charset="2"/>
              <a:buNone/>
            </a:pPr>
            <a:r>
              <a:rPr sz="2400" kern="1200" dirty="0"/>
              <a:t>	</a:t>
            </a:r>
            <a:r>
              <a:rPr kern="1200" dirty="0"/>
              <a:t>	onde </a:t>
            </a:r>
            <a:r>
              <a:rPr i="1" kern="1200" dirty="0"/>
              <a:t>Q</a:t>
            </a:r>
            <a:r>
              <a:rPr kern="1200" dirty="0"/>
              <a:t> é uma constante</a:t>
            </a:r>
            <a:endParaRPr kern="1200" dirty="0"/>
          </a:p>
        </p:txBody>
      </p:sp>
      <p:sp>
        <p:nvSpPr>
          <p:cNvPr id="21507" name="Text Box 3"/>
          <p:cNvSpPr txBox="1"/>
          <p:nvPr/>
        </p:nvSpPr>
        <p:spPr>
          <a:xfrm>
            <a:off x="1507173" y="2696210"/>
            <a:ext cx="869950" cy="14630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lvl="0" eaLnBrk="1" hangingPunct="1"/>
            <a:r>
              <a:rPr sz="9000" dirty="0">
                <a:latin typeface="Courier New" pitchFamily="49" charset="0"/>
                <a:ea typeface="Arial" charset="0"/>
              </a:rPr>
              <a:t>{</a:t>
            </a:r>
            <a:endParaRPr sz="9000" dirty="0">
              <a:latin typeface="Courier New" pitchFamily="49" charset="0"/>
              <a:ea typeface="Arial" charset="0"/>
            </a:endParaRPr>
          </a:p>
        </p:txBody>
      </p:sp>
      <p:graphicFrame>
        <p:nvGraphicFramePr>
          <p:cNvPr id="21508" name="Object 4"/>
          <p:cNvGraphicFramePr/>
          <p:nvPr>
            <p:ph sz="half" idx="2" hasCustomPrompt="1"/>
          </p:nvPr>
        </p:nvGraphicFramePr>
        <p:xfrm>
          <a:off x="2414270" y="4863148"/>
          <a:ext cx="3349625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" imgW="1282065" imgH="393700" progId="Equation.3">
                  <p:embed/>
                </p:oleObj>
              </mc:Choice>
              <mc:Fallback>
                <p:oleObj name="" r:id="rId1" imgW="1282065" imgH="393700" progId="Equation.3">
                  <p:embed/>
                  <p:pic>
                    <p:nvPicPr>
                      <p:cNvPr id="0" name="Imagem 307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14270" y="4863148"/>
                        <a:ext cx="3349625" cy="1028700"/>
                      </a:xfrm>
                      <a:prstGeom prst="rect">
                        <a:avLst/>
                      </a:prstGeom>
                      <a:noFill/>
                      <a:ln w="38100"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Rectangle 5"/>
          <p:cNvSpPr/>
          <p:nvPr/>
        </p:nvSpPr>
        <p:spPr>
          <a:xfrm>
            <a:off x="753428" y="5978208"/>
            <a:ext cx="6309360" cy="3994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p>
            <a:pPr lvl="0" eaLnBrk="1" hangingPunct="1">
              <a:spcBef>
                <a:spcPct val="20000"/>
              </a:spcBef>
            </a:pPr>
            <a:r>
              <a:rPr sz="2000" dirty="0">
                <a:latin typeface="+mn-lt"/>
                <a:ea typeface="Arial" charset="0"/>
              </a:rPr>
              <a:t>onde 0 &lt; </a:t>
            </a:r>
            <a:r>
              <a:rPr sz="2000" dirty="0">
                <a:latin typeface="+mn-lt"/>
                <a:ea typeface="Arial" charset="0"/>
                <a:sym typeface="Symbol" pitchFamily="18" charset="2"/>
              </a:rPr>
              <a:t></a:t>
            </a:r>
            <a:r>
              <a:rPr sz="2000" dirty="0">
                <a:latin typeface="+mn-lt"/>
                <a:ea typeface="Arial" charset="0"/>
              </a:rPr>
              <a:t> </a:t>
            </a:r>
            <a:r>
              <a:rPr sz="2000" dirty="0">
                <a:latin typeface="+mn-lt"/>
                <a:ea typeface="Arial" charset="0"/>
                <a:sym typeface="Symbol" pitchFamily="18" charset="2"/>
              </a:rPr>
              <a:t></a:t>
            </a:r>
            <a:r>
              <a:rPr sz="2000" dirty="0">
                <a:latin typeface="+mn-lt"/>
                <a:ea typeface="Arial" charset="0"/>
              </a:rPr>
              <a:t> 1 é a taxa de evaporação de feromônio</a:t>
            </a:r>
            <a:endParaRPr sz="2000" dirty="0">
              <a:latin typeface="+mn-lt"/>
              <a:ea typeface="Arial" charset="0"/>
            </a:endParaRPr>
          </a:p>
        </p:txBody>
      </p:sp>
      <p:sp>
        <p:nvSpPr>
          <p:cNvPr id="21510" name="Text Box 6"/>
          <p:cNvSpPr txBox="1"/>
          <p:nvPr/>
        </p:nvSpPr>
        <p:spPr>
          <a:xfrm>
            <a:off x="5274945" y="4450080"/>
            <a:ext cx="1471613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p>
            <a:pPr lvl="0" eaLnBrk="1" hangingPunct="1"/>
            <a:r>
              <a:rPr sz="2000" dirty="0">
                <a:latin typeface="Book Antiqua" pitchFamily="18" charset="0"/>
                <a:ea typeface="Arial" charset="0"/>
              </a:rPr>
              <a:t>evaporação</a:t>
            </a:r>
            <a:endParaRPr sz="2000" dirty="0">
              <a:latin typeface="Book Antiqua" pitchFamily="18" charset="0"/>
              <a:ea typeface="Arial" charset="0"/>
            </a:endParaRPr>
          </a:p>
        </p:txBody>
      </p:sp>
      <p:sp>
        <p:nvSpPr>
          <p:cNvPr id="21511" name="Line 7"/>
          <p:cNvSpPr/>
          <p:nvPr/>
        </p:nvSpPr>
        <p:spPr>
          <a:xfrm flipH="1">
            <a:off x="3998595" y="4661218"/>
            <a:ext cx="1331913" cy="5032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21512" name="Text Box 8"/>
          <p:cNvSpPr txBox="1"/>
          <p:nvPr/>
        </p:nvSpPr>
        <p:spPr>
          <a:xfrm>
            <a:off x="6338570" y="5093018"/>
            <a:ext cx="11557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p>
            <a:pPr lvl="0" eaLnBrk="1" hangingPunct="1"/>
            <a:r>
              <a:rPr sz="2000" dirty="0">
                <a:latin typeface="Book Antiqua" pitchFamily="18" charset="0"/>
                <a:ea typeface="Arial" charset="0"/>
              </a:rPr>
              <a:t>depósito</a:t>
            </a:r>
            <a:endParaRPr sz="2000" dirty="0">
              <a:latin typeface="Book Antiqua" pitchFamily="18" charset="0"/>
              <a:ea typeface="Arial" charset="0"/>
            </a:endParaRPr>
          </a:p>
        </p:txBody>
      </p:sp>
      <p:sp>
        <p:nvSpPr>
          <p:cNvPr id="21513" name="Line 9"/>
          <p:cNvSpPr/>
          <p:nvPr/>
        </p:nvSpPr>
        <p:spPr>
          <a:xfrm flipH="1">
            <a:off x="5690870" y="5304155"/>
            <a:ext cx="703263" cy="11271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27650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499745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Atualização do Feromônio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7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776605"/>
            <a:ext cx="8439150" cy="51054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Rectangle 2"/>
          <p:cNvSpPr>
            <a:spLocks noGrp="1"/>
          </p:cNvSpPr>
          <p:nvPr>
            <p:ph type="title" hasCustomPrompt="1"/>
          </p:nvPr>
        </p:nvSpPr>
        <p:spPr>
          <a:xfrm>
            <a:off x="438150" y="606425"/>
            <a:ext cx="8272463" cy="700088"/>
          </a:xfrm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Critérios de parada</a:t>
            </a:r>
            <a:endParaRPr sz="3200" dirty="0"/>
          </a:p>
        </p:txBody>
      </p:sp>
      <p:sp>
        <p:nvSpPr>
          <p:cNvPr id="23555" name="Rectangle 3"/>
          <p:cNvSpPr>
            <a:spLocks noGrp="1"/>
          </p:cNvSpPr>
          <p:nvPr>
            <p:ph idx="1" hasCustomPrompt="1"/>
          </p:nvPr>
        </p:nvSpPr>
        <p:spPr>
          <a:xfrm>
            <a:off x="439420" y="1552575"/>
            <a:ext cx="7938135" cy="4149725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dirty="0"/>
              <a:t>Número máximo de iterações</a:t>
            </a:r>
            <a:endParaRPr lang="x-none" sz="2400" dirty="0"/>
          </a:p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dirty="0"/>
              <a:t>Estagnação ou convergência</a:t>
            </a:r>
            <a:endParaRPr sz="2400" dirty="0"/>
          </a:p>
          <a:p>
            <a:pPr marL="551180" lvl="1" indent="266700" eaLnBrk="1" hangingPunct="1">
              <a:spcAft>
                <a:spcPct val="20000"/>
              </a:spcAft>
              <a:buFont typeface="Arial" charset="0"/>
              <a:buChar char="•"/>
            </a:pPr>
            <a:r>
              <a:rPr sz="1920" dirty="0"/>
              <a:t>Situação na qual todas as formigas seguem sempre o mesmo percurso</a:t>
            </a:r>
            <a:endParaRPr sz="1920" dirty="0"/>
          </a:p>
          <a:p>
            <a:pPr marL="551180" lvl="1" indent="266700" eaLnBrk="1" hangingPunct="1">
              <a:spcAft>
                <a:spcPct val="20000"/>
              </a:spcAft>
              <a:buFont typeface="Arial" charset="0"/>
              <a:buChar char="•"/>
            </a:pPr>
            <a:r>
              <a:rPr sz="1920" dirty="0"/>
              <a:t>A estagnação é causado pelo excessivo crescimento de feromônio nas arestas de uma viagem sub-ótima </a:t>
            </a:r>
            <a:r>
              <a:rPr lang="x-none" sz="1920" dirty="0"/>
              <a:t>(ótimo local)</a:t>
            </a:r>
            <a:endParaRPr lang="x-none" sz="192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 hasCustomPrompt="1"/>
          </p:nvPr>
        </p:nvSpPr>
        <p:spPr>
          <a:xfrm>
            <a:off x="457200" y="514668"/>
            <a:ext cx="8229600" cy="85090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sz="3200" dirty="0"/>
              <a:t>Estagnação</a:t>
            </a:r>
            <a:endParaRPr sz="3200" dirty="0"/>
          </a:p>
        </p:txBody>
      </p:sp>
      <p:sp>
        <p:nvSpPr>
          <p:cNvPr id="24579" name="Rectangle 3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420813"/>
            <a:ext cx="8291513" cy="1439862"/>
          </a:xfrm>
        </p:spPr>
        <p:txBody>
          <a:bodyPr vert="horz" wrap="square" lIns="91440" tIns="45720" rIns="91440" bIns="45720" anchor="t"/>
          <a:p>
            <a:pPr eaLnBrk="1" hangingPunct="1">
              <a:spcAft>
                <a:spcPct val="20000"/>
              </a:spcAft>
              <a:buFont typeface="Arial" charset="0"/>
              <a:buChar char="•"/>
            </a:pPr>
            <a:r>
              <a:rPr sz="2400" kern="1200" dirty="0"/>
              <a:t>Apesar da natureza estocástica do algoritmo, uma forte concentração de feromônio nas arestas força a formiga a fazer sempre o mesmo percurso</a:t>
            </a:r>
            <a:endParaRPr sz="2400" kern="1200" dirty="0"/>
          </a:p>
          <a:p>
            <a:pPr eaLnBrk="1" hangingPunct="1">
              <a:spcAft>
                <a:spcPct val="20000"/>
              </a:spcAft>
              <a:buFont typeface="Wingdings" charset="2"/>
              <a:buNone/>
            </a:pPr>
            <a:endParaRPr sz="2400" kern="1200" dirty="0">
              <a:latin typeface="Book Antiqua" pitchFamily="18" charset="0"/>
            </a:endParaRPr>
          </a:p>
          <a:p>
            <a:pPr eaLnBrk="1" hangingPunct="1">
              <a:spcAft>
                <a:spcPct val="20000"/>
              </a:spcAft>
              <a:buFont typeface="Wingdings" charset="2"/>
              <a:buChar char="q"/>
            </a:pPr>
            <a:endParaRPr sz="2400" kern="1200" dirty="0">
              <a:latin typeface="Book Antiqua" pitchFamily="18" charset="0"/>
            </a:endParaRPr>
          </a:p>
        </p:txBody>
      </p:sp>
      <p:sp>
        <p:nvSpPr>
          <p:cNvPr id="24580" name="Rectangle 4"/>
          <p:cNvSpPr/>
          <p:nvPr/>
        </p:nvSpPr>
        <p:spPr>
          <a:xfrm>
            <a:off x="793433" y="2934653"/>
            <a:ext cx="3348037" cy="7016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 eaLnBrk="1" hangingPunct="1">
              <a:spcBef>
                <a:spcPct val="20000"/>
              </a:spcBef>
              <a:spcAft>
                <a:spcPct val="20000"/>
              </a:spcAft>
              <a:buFont typeface="Wingdings" charset="2"/>
              <a:buNone/>
            </a:pPr>
            <a:r>
              <a:rPr sz="2000" dirty="0">
                <a:latin typeface="Book Antiqua" pitchFamily="18" charset="0"/>
                <a:ea typeface="Arial" charset="0"/>
              </a:rPr>
              <a:t>Distribuição de feromônio no inicio da busca</a:t>
            </a:r>
            <a:endParaRPr sz="2000" dirty="0">
              <a:latin typeface="Book Antiqua" pitchFamily="18" charset="0"/>
              <a:ea typeface="Arial" charset="0"/>
            </a:endParaRPr>
          </a:p>
        </p:txBody>
      </p:sp>
      <p:sp>
        <p:nvSpPr>
          <p:cNvPr id="24581" name="Rectangle 5"/>
          <p:cNvSpPr/>
          <p:nvPr/>
        </p:nvSpPr>
        <p:spPr>
          <a:xfrm>
            <a:off x="5078095" y="2934653"/>
            <a:ext cx="3203575" cy="7016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 eaLnBrk="1" hangingPunct="1">
              <a:spcBef>
                <a:spcPct val="20000"/>
              </a:spcBef>
              <a:spcAft>
                <a:spcPct val="20000"/>
              </a:spcAft>
              <a:buFont typeface="Wingdings" charset="2"/>
              <a:buNone/>
            </a:pPr>
            <a:r>
              <a:rPr sz="2000" dirty="0">
                <a:latin typeface="Book Antiqua" pitchFamily="18" charset="0"/>
                <a:ea typeface="Arial" charset="0"/>
              </a:rPr>
              <a:t>Distribuição de feromônio após 100 iterações</a:t>
            </a:r>
            <a:endParaRPr sz="2000" dirty="0">
              <a:latin typeface="Book Antiqua" pitchFamily="18" charset="0"/>
              <a:ea typeface="Arial" charset="0"/>
            </a:endParaRPr>
          </a:p>
        </p:txBody>
      </p:sp>
      <p:pic>
        <p:nvPicPr>
          <p:cNvPr id="24582" name="Picture 6"/>
          <p:cNvPicPr>
            <a:picLocks noChangeAspect="1"/>
          </p:cNvPicPr>
          <p:nvPr/>
        </p:nvPicPr>
        <p:blipFill>
          <a:blip r:embed="rId1"/>
          <a:srcRect l="9229" t="42122" r="5501" b="21463"/>
          <a:stretch>
            <a:fillRect/>
          </a:stretch>
        </p:blipFill>
        <p:spPr>
          <a:xfrm>
            <a:off x="396558" y="3683953"/>
            <a:ext cx="8316912" cy="266382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/>
          <p:cNvPicPr>
            <a:picLocks noChangeAspect="1"/>
          </p:cNvPicPr>
          <p:nvPr/>
        </p:nvPicPr>
        <p:blipFill>
          <a:blip r:embed="rId1"/>
          <a:srcRect l="4616" t="3209" r="4549" b="24013"/>
          <a:stretch>
            <a:fillRect/>
          </a:stretch>
        </p:blipFill>
        <p:spPr>
          <a:xfrm>
            <a:off x="1079500" y="1376363"/>
            <a:ext cx="2124075" cy="2016125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627" name="Picture 3"/>
          <p:cNvPicPr>
            <a:picLocks noChangeAspect="1"/>
          </p:cNvPicPr>
          <p:nvPr/>
        </p:nvPicPr>
        <p:blipFill>
          <a:blip r:embed="rId2"/>
          <a:srcRect l="5548" t="5716" r="7115" b="22839"/>
          <a:stretch>
            <a:fillRect/>
          </a:stretch>
        </p:blipFill>
        <p:spPr>
          <a:xfrm>
            <a:off x="3419475" y="1376363"/>
            <a:ext cx="2124075" cy="2016125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3">
            <a:lum contrast="30000"/>
          </a:blip>
          <a:srcRect l="6367" t="3337" r="3149" b="20976"/>
          <a:stretch>
            <a:fillRect/>
          </a:stretch>
        </p:blipFill>
        <p:spPr>
          <a:xfrm>
            <a:off x="5795963" y="1376363"/>
            <a:ext cx="2052637" cy="2016125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629" name="Picture 5"/>
          <p:cNvPicPr>
            <a:picLocks noChangeAspect="1"/>
          </p:cNvPicPr>
          <p:nvPr/>
        </p:nvPicPr>
        <p:blipFill>
          <a:blip r:embed="rId4"/>
          <a:srcRect l="4677" t="2522" r="4883" b="23337"/>
          <a:stretch>
            <a:fillRect/>
          </a:stretch>
        </p:blipFill>
        <p:spPr>
          <a:xfrm>
            <a:off x="1079500" y="3789363"/>
            <a:ext cx="2124075" cy="2052637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630" name="Picture 6"/>
          <p:cNvPicPr>
            <a:picLocks noChangeAspect="1"/>
          </p:cNvPicPr>
          <p:nvPr/>
        </p:nvPicPr>
        <p:blipFill>
          <a:blip r:embed="rId5"/>
          <a:srcRect l="4189" t="2412" r="6848" b="26700"/>
          <a:stretch>
            <a:fillRect/>
          </a:stretch>
        </p:blipFill>
        <p:spPr>
          <a:xfrm>
            <a:off x="3419475" y="3789363"/>
            <a:ext cx="2124075" cy="2052637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631" name="Picture 7"/>
          <p:cNvPicPr>
            <a:picLocks noChangeAspect="1"/>
          </p:cNvPicPr>
          <p:nvPr/>
        </p:nvPicPr>
        <p:blipFill>
          <a:blip r:embed="rId6"/>
          <a:srcRect l="3723" t="4218" r="4442" b="26749"/>
          <a:stretch>
            <a:fillRect/>
          </a:stretch>
        </p:blipFill>
        <p:spPr>
          <a:xfrm>
            <a:off x="5795963" y="3789363"/>
            <a:ext cx="2052637" cy="2052637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2776" name="Rectangle 8"/>
          <p:cNvSpPr/>
          <p:nvPr/>
        </p:nvSpPr>
        <p:spPr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 algn="l" eaLnBrk="1" hangingPunct="1"/>
            <a:r>
              <a:rPr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Arial" charset="0"/>
              </a:rPr>
              <a:t>Resultados parciais em um PCV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  <a:ea typeface="Arial" charset="0"/>
            </a:endParaRPr>
          </a:p>
        </p:txBody>
      </p:sp>
      <p:sp>
        <p:nvSpPr>
          <p:cNvPr id="26633" name="Line 9"/>
          <p:cNvSpPr/>
          <p:nvPr/>
        </p:nvSpPr>
        <p:spPr>
          <a:xfrm>
            <a:off x="1295400" y="6453188"/>
            <a:ext cx="684213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26634" name="Text Box 10"/>
          <p:cNvSpPr txBox="1"/>
          <p:nvPr/>
        </p:nvSpPr>
        <p:spPr>
          <a:xfrm>
            <a:off x="1943100" y="6235700"/>
            <a:ext cx="2384425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p>
            <a:pPr lvl="0" eaLnBrk="1" hangingPunct="1"/>
            <a:r>
              <a:rPr sz="2000" dirty="0">
                <a:latin typeface="Book Antiqua" pitchFamily="18" charset="0"/>
                <a:ea typeface="Arial" charset="0"/>
              </a:rPr>
              <a:t>Solução encontrada</a:t>
            </a:r>
            <a:endParaRPr sz="2000" dirty="0">
              <a:latin typeface="Book Antiqua" pitchFamily="18" charset="0"/>
              <a:ea typeface="Arial" charset="0"/>
            </a:endParaRPr>
          </a:p>
        </p:txBody>
      </p:sp>
      <p:sp>
        <p:nvSpPr>
          <p:cNvPr id="26635" name="Line 11"/>
          <p:cNvSpPr/>
          <p:nvPr/>
        </p:nvSpPr>
        <p:spPr>
          <a:xfrm>
            <a:off x="4643438" y="6416675"/>
            <a:ext cx="684212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26636" name="Text Box 12"/>
          <p:cNvSpPr txBox="1"/>
          <p:nvPr/>
        </p:nvSpPr>
        <p:spPr>
          <a:xfrm>
            <a:off x="5292725" y="6200775"/>
            <a:ext cx="1770063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p>
            <a:pPr lvl="0" eaLnBrk="1" hangingPunct="1"/>
            <a:r>
              <a:rPr sz="2000" dirty="0">
                <a:latin typeface="Book Antiqua" pitchFamily="18" charset="0"/>
                <a:ea typeface="Arial" charset="0"/>
              </a:rPr>
              <a:t>Solução ótima</a:t>
            </a:r>
            <a:endParaRPr sz="2000" dirty="0">
              <a:latin typeface="Book Antiqua" pitchFamily="18" charset="0"/>
              <a:ea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063" y="690563"/>
            <a:ext cx="7381875" cy="547687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163" y="481013"/>
            <a:ext cx="8067675" cy="589597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063" y="776288"/>
            <a:ext cx="8143875" cy="530542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02" name="Title 153601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i="1" err="1"/>
              <a:t>Iterated Local Search</a:t>
            </a:r>
            <a:r>
              <a:t> (ILS)</a:t>
            </a:r>
          </a:p>
        </p:txBody>
      </p:sp>
      <p:pic>
        <p:nvPicPr>
          <p:cNvPr id="2" name="Imagem 1" descr="ils_algoritm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7925" y="1678305"/>
            <a:ext cx="6174105" cy="374459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552450"/>
            <a:ext cx="7753350" cy="57531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6313" y="866775"/>
            <a:ext cx="7191375" cy="512445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713" y="409575"/>
            <a:ext cx="7648575" cy="603885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513" y="495300"/>
            <a:ext cx="7800975" cy="58674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542925"/>
            <a:ext cx="7486650" cy="577215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4626" name="Title 154625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i="1" err="1"/>
              <a:t>Iterated Local Search</a:t>
            </a:r>
            <a:r>
              <a:t> (ILS)</a:t>
            </a:r>
          </a:p>
        </p:txBody>
      </p:sp>
      <p:sp>
        <p:nvSpPr>
          <p:cNvPr id="154627" name="Text Placeholder 154626"/>
          <p:cNvSpPr>
            <a:spLocks noGrp="1"/>
          </p:cNvSpPr>
          <p:nvPr>
            <p:ph type="body" idx="1"/>
          </p:nvPr>
        </p:nvSpPr>
        <p:spPr/>
        <p:txBody>
          <a:bodyPr/>
          <a:p>
            <a:pPr>
              <a:buFont typeface="Arial" charset="0"/>
              <a:buChar char="•"/>
            </a:pPr>
            <a:r>
              <a:rPr lang="x-none" sz="2400"/>
              <a:t>A heurística ILS é fortemente dependente das perturbações que aplica nas soluções iniciais. Dependendo da perturbação escolhida, o método pode focar na</a:t>
            </a:r>
            <a:r>
              <a:rPr sz="2400"/>
              <a:t> intensificação </a:t>
            </a:r>
            <a:r>
              <a:rPr lang="x-none" sz="2400"/>
              <a:t>ou na </a:t>
            </a:r>
            <a:r>
              <a:rPr sz="2400"/>
              <a:t> diversificação </a:t>
            </a:r>
            <a:r>
              <a:rPr lang="x-none" sz="2400"/>
              <a:t>dos resultados</a:t>
            </a:r>
            <a:endParaRPr lang="x-none" sz="2400"/>
          </a:p>
          <a:p>
            <a:pPr>
              <a:buFont typeface="Arial" charset="0"/>
              <a:buChar char="•"/>
            </a:pPr>
            <a:r>
              <a:rPr sz="2400"/>
              <a:t>Intensificação:</a:t>
            </a:r>
            <a:endParaRPr sz="2400"/>
          </a:p>
          <a:p>
            <a:pPr marL="734695" lvl="1" indent="0">
              <a:buFont typeface="Arial" charset="0"/>
              <a:buNone/>
            </a:pPr>
            <a:r>
              <a:rPr sz="2000"/>
              <a:t>É obtida fazendo-se “pequenas” perturbações na solução ótima corrente</a:t>
            </a:r>
            <a:endParaRPr sz="2000"/>
          </a:p>
          <a:p>
            <a:pPr>
              <a:buFont typeface="Arial" charset="0"/>
              <a:buChar char="•"/>
            </a:pPr>
            <a:r>
              <a:rPr sz="2400"/>
              <a:t>Diversificação:</a:t>
            </a:r>
            <a:endParaRPr sz="2400"/>
          </a:p>
          <a:p>
            <a:pPr marL="721360" lvl="1" indent="0">
              <a:buFont typeface="Arial" charset="0"/>
              <a:buNone/>
            </a:pPr>
            <a:r>
              <a:rPr sz="2000"/>
              <a:t>É obtida aceitando-se quaisquer soluções s” e aplicando-se “grandes” perturbações na solução ótima corrente</a:t>
            </a:r>
            <a:endParaRPr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4626" name="Title 154625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ctr"/>
            <a:r>
              <a:rPr i="1" err="1"/>
              <a:t>Iterated Local Search</a:t>
            </a:r>
            <a:r>
              <a:t> (ILS)</a:t>
            </a:r>
          </a:p>
        </p:txBody>
      </p:sp>
      <p:sp>
        <p:nvSpPr>
          <p:cNvPr id="154627" name="Text Placeholder 154626"/>
          <p:cNvSpPr>
            <a:spLocks noGrp="1"/>
          </p:cNvSpPr>
          <p:nvPr>
            <p:ph type="body" idx="1"/>
          </p:nvPr>
        </p:nvSpPr>
        <p:spPr/>
        <p:txBody>
          <a:bodyPr/>
          <a:p>
            <a:pPr>
              <a:buFont typeface="Arial" charset="0"/>
              <a:buChar char="•"/>
            </a:pPr>
            <a:r>
              <a:rPr lang="x-none" sz="2400"/>
              <a:t>Uma perturbação pode ser qualquer operação que modifique a solução inicial que gere uma nova solução viável para o problema</a:t>
            </a:r>
            <a:endParaRPr lang="x-none" sz="2400"/>
          </a:p>
          <a:p>
            <a:pPr>
              <a:buFont typeface="Arial" charset="0"/>
              <a:buChar char="•"/>
            </a:pPr>
            <a:r>
              <a:rPr lang="x-none" sz="2400"/>
              <a:t>A seguir são apresentados 10 exemplos de perturbação aplicadas ao PRP-UMP (e que podem ser utilizadas para vários PRV), sendo as 7 primeiras operações intra-rota (quando só existe uma rota) e 3 inter-rotas (que só podem ser aplicadas quando existem duas ou mais rotas, pois as operações envolvem trocas de elementos entre elas)</a:t>
            </a:r>
            <a:endParaRPr lang="x-none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4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4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A000120140530A89PPBG</Template>
  <TotalTime>0</TotalTime>
  <Words>10772</Words>
  <Application>Kingsoft Office WPP</Application>
  <PresentationFormat>On-screen Show (4:3)</PresentationFormat>
  <Paragraphs>398</Paragraphs>
  <Slides>74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46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74</vt:i4>
      </vt:variant>
    </vt:vector>
  </HeadingPairs>
  <TitlesOfParts>
    <vt:vector size="122" baseType="lpstr">
      <vt:lpstr>A000120140530A89PPBG</vt:lpstr>
      <vt:lpstr>1_A000120140530A89PPBG</vt:lpstr>
      <vt:lpstr>2_A000120140530A89PPBG</vt:lpstr>
      <vt:lpstr>3_A000120140530A89PPBG</vt:lpstr>
      <vt:lpstr>4_A000120140530A89PPBG</vt:lpstr>
      <vt:lpstr>5_A000120140530A89PPBG</vt:lpstr>
      <vt:lpstr>6_A000120140530A89PPBG</vt:lpstr>
      <vt:lpstr>7_A000120140530A89PPBG</vt:lpstr>
      <vt:lpstr>8_A000120140530A89PPBG</vt:lpstr>
      <vt:lpstr>9_A000120140530A89PPBG</vt:lpstr>
      <vt:lpstr>10_A000120140530A89PPBG</vt:lpstr>
      <vt:lpstr>11_A000120140530A89PPBG</vt:lpstr>
      <vt:lpstr>12_A000120140530A89PPBG</vt:lpstr>
      <vt:lpstr>13_A000120140530A89PPBG</vt:lpstr>
      <vt:lpstr>14_A000120140530A89PPBG</vt:lpstr>
      <vt:lpstr>15_A000120140530A89PPBG</vt:lpstr>
      <vt:lpstr>16_A000120140530A89PPBG</vt:lpstr>
      <vt:lpstr>17_A000120140530A89PPBG</vt:lpstr>
      <vt:lpstr>18_A000120140530A89PPBG</vt:lpstr>
      <vt:lpstr>19_A000120140530A89PPBG</vt:lpstr>
      <vt:lpstr>20_A000120140530A89PPBG</vt:lpstr>
      <vt:lpstr>21_A000120140530A89PPBG</vt:lpstr>
      <vt:lpstr>22_A000120140530A89PPBG</vt:lpstr>
      <vt:lpstr>23_A000120140530A89PPBG</vt:lpstr>
      <vt:lpstr>24_A000120140530A89PPBG</vt:lpstr>
      <vt:lpstr>25_A000120140530A89PPBG</vt:lpstr>
      <vt:lpstr>26_A000120140530A89PPBG</vt:lpstr>
      <vt:lpstr>27_A000120140530A89PPBG</vt:lpstr>
      <vt:lpstr>28_A000120140530A89PPBG</vt:lpstr>
      <vt:lpstr>29_A000120140530A89PPBG</vt:lpstr>
      <vt:lpstr>30_A000120140530A89PPBG</vt:lpstr>
      <vt:lpstr>31_A000120140530A89PPBG</vt:lpstr>
      <vt:lpstr>32_A000120140530A89PPBG</vt:lpstr>
      <vt:lpstr>33_A000120140530A89PPBG</vt:lpstr>
      <vt:lpstr>34_A000120140530A89PPBG</vt:lpstr>
      <vt:lpstr>35_A000120140530A89PPBG</vt:lpstr>
      <vt:lpstr>36_A000120140530A89PPBG</vt:lpstr>
      <vt:lpstr>37_A000120140530A89PPBG</vt:lpstr>
      <vt:lpstr>38_A000120140530A89PPBG</vt:lpstr>
      <vt:lpstr>39_A000120140530A89PPBG</vt:lpstr>
      <vt:lpstr>40_A000120140530A89PPBG</vt:lpstr>
      <vt:lpstr>41_A000120140530A89PPBG</vt:lpstr>
      <vt:lpstr>42_A000120140530A89PPBG</vt:lpstr>
      <vt:lpstr>43_A000120140530A89PPBG</vt:lpstr>
      <vt:lpstr>44_A000120140530A89PPBG</vt:lpstr>
      <vt:lpstr>45_A000120140530A89PPBG</vt:lpstr>
      <vt:lpstr>Paint.Picture</vt:lpstr>
      <vt:lpstr>Equation.3</vt:lpstr>
      <vt:lpstr>Busca Local Iterativa (Iterated Local Search)</vt:lpstr>
      <vt:lpstr>Iterated Local Search (ILS)</vt:lpstr>
      <vt:lpstr>Iterated Local Search (ILS)</vt:lpstr>
      <vt:lpstr>Iterated Local Search (ILS)</vt:lpstr>
      <vt:lpstr>Iterated Local Search (ILS)</vt:lpstr>
      <vt:lpstr>Iterated Local Search (ILS)</vt:lpstr>
      <vt:lpstr>Iterated Local Search (ILS)</vt:lpstr>
      <vt:lpstr>Iterated Local Search (ILS)</vt:lpstr>
      <vt:lpstr>Iterated Local Search (ILS)</vt:lpstr>
      <vt:lpstr>Perturbação P1</vt:lpstr>
      <vt:lpstr>Perturbação P1</vt:lpstr>
      <vt:lpstr>Perturbação P1</vt:lpstr>
      <vt:lpstr>Perturbação P2</vt:lpstr>
      <vt:lpstr>Perturbação P2</vt:lpstr>
      <vt:lpstr>Perturbação P2</vt:lpstr>
      <vt:lpstr>Perturbação P3</vt:lpstr>
      <vt:lpstr>Perturbação P3</vt:lpstr>
      <vt:lpstr>Perturbação P4</vt:lpstr>
      <vt:lpstr>Perturbação P4</vt:lpstr>
      <vt:lpstr>Perturbação P5</vt:lpstr>
      <vt:lpstr>Perturbação P5</vt:lpstr>
      <vt:lpstr>Perturbação P6</vt:lpstr>
      <vt:lpstr>Perturbação P6</vt:lpstr>
      <vt:lpstr>Perturbação P6</vt:lpstr>
      <vt:lpstr>Perturbação P7</vt:lpstr>
      <vt:lpstr>Perturbação P8</vt:lpstr>
      <vt:lpstr>Perturbação P8</vt:lpstr>
      <vt:lpstr>Perturbação P9</vt:lpstr>
      <vt:lpstr>Perturbação P9</vt:lpstr>
      <vt:lpstr>Perturbação P10</vt:lpstr>
      <vt:lpstr>Perturbação P10</vt:lpstr>
      <vt:lpstr>Colônia de Formigas </vt:lpstr>
      <vt:lpstr>PowerPoint 演示文稿</vt:lpstr>
      <vt:lpstr>Colônia de Formigas</vt:lpstr>
      <vt:lpstr>Colônia de Formigas</vt:lpstr>
      <vt:lpstr>Colônia de Formigas</vt:lpstr>
      <vt:lpstr>Colônia de Formigas</vt:lpstr>
      <vt:lpstr>Colônia de Formigas</vt:lpstr>
      <vt:lpstr>Colônia de Formigas</vt:lpstr>
      <vt:lpstr>O experimento da ponte binária</vt:lpstr>
      <vt:lpstr>O experimento da ponte binária</vt:lpstr>
      <vt:lpstr>O experimento da ponte binária</vt:lpstr>
      <vt:lpstr>O experimento da ponte binária</vt:lpstr>
      <vt:lpstr>Rota das formigas ao encontrarem um alimento</vt:lpstr>
      <vt:lpstr>Formigas encontram um obstáculo</vt:lpstr>
      <vt:lpstr>Rota final das formigas após um certo tempo</vt:lpstr>
      <vt:lpstr>Método da Colônia de Formigas</vt:lpstr>
      <vt:lpstr>Método da Colônia de Formigas</vt:lpstr>
      <vt:lpstr>Colônia de Formigas Aplicado ao PCV</vt:lpstr>
      <vt:lpstr>Colônia de Formigas Aplicado ao PCV</vt:lpstr>
      <vt:lpstr>Colônia de Formigas Aplicado ao PCV</vt:lpstr>
      <vt:lpstr>Probabilidade de Transição</vt:lpstr>
      <vt:lpstr>Informação heurística do PCV</vt:lpstr>
      <vt:lpstr>Exemplo</vt:lpstr>
      <vt:lpstr>Colônia de Formigas para o PCV - Passo 1</vt:lpstr>
      <vt:lpstr>Colônia de Formigas para o PCV - Passo 2</vt:lpstr>
      <vt:lpstr>Colônia de Formigas para o PCV - Passo 3</vt:lpstr>
      <vt:lpstr>Colônia de Formigas para o PCV - Passo 4</vt:lpstr>
      <vt:lpstr>Término da Primeira Iteração</vt:lpstr>
      <vt:lpstr>Algoritmo</vt:lpstr>
      <vt:lpstr>Atualização do Feromônio</vt:lpstr>
      <vt:lpstr>Atualização do Feromônio</vt:lpstr>
      <vt:lpstr>PowerPoint 演示文稿</vt:lpstr>
      <vt:lpstr>Critérios de parada</vt:lpstr>
      <vt:lpstr>Estagnação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fdsa</dc:title>
  <dc:creator>admin</dc:creator>
  <cp:lastModifiedBy>marcos</cp:lastModifiedBy>
  <cp:revision>201</cp:revision>
  <dcterms:created xsi:type="dcterms:W3CDTF">2017-10-20T16:10:32Z</dcterms:created>
  <dcterms:modified xsi:type="dcterms:W3CDTF">2017-10-20T16:10:32Z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模板文件">
    <vt:lpwstr/>
  </property>
  <property fmtid="{D5CDD505-2E9C-101B-9397-08002B2CF9AE}" pid="3" name="标题">
    <vt:lpwstr>̳_A000120140530A89PPBG</vt:lpwstr>
  </property>
  <property fmtid="{D5CDD505-2E9C-101B-9397-08002B2CF9AE}" pid="4" name="关键字">
    <vt:lpwstr>  4:3  ɫ  װ  V1 ɫ</vt:lpwstr>
  </property>
  <property fmtid="{D5CDD505-2E9C-101B-9397-08002B2CF9AE}" pid="5" name="KSOProductBuildVer">
    <vt:lpwstr>1046-10.1.0.5707</vt:lpwstr>
  </property>
</Properties>
</file>