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  <p:sldMasterId id="2147483680" r:id="rId4"/>
    <p:sldMasterId id="2147483693" r:id="rId5"/>
    <p:sldMasterId id="2147483706" r:id="rId6"/>
    <p:sldMasterId id="2147483719" r:id="rId7"/>
    <p:sldMasterId id="2147483732" r:id="rId8"/>
    <p:sldMasterId id="2147483744" r:id="rId9"/>
    <p:sldMasterId id="2147483759" r:id="rId10"/>
    <p:sldMasterId id="2147483776" r:id="rId11"/>
    <p:sldMasterId id="2147483793" r:id="rId12"/>
    <p:sldMasterId id="2147483810" r:id="rId13"/>
    <p:sldMasterId id="2147483827" r:id="rId14"/>
    <p:sldMasterId id="2147483846" r:id="rId15"/>
    <p:sldMasterId id="2147483864" r:id="rId16"/>
    <p:sldMasterId id="2147483882" r:id="rId17"/>
    <p:sldMasterId id="2147483900" r:id="rId18"/>
    <p:sldMasterId id="2147483918" r:id="rId19"/>
    <p:sldMasterId id="2147483936" r:id="rId20"/>
    <p:sldMasterId id="2147483954" r:id="rId21"/>
    <p:sldMasterId id="2147483972" r:id="rId22"/>
    <p:sldMasterId id="2147483990" r:id="rId23"/>
    <p:sldMasterId id="2147484008" r:id="rId24"/>
    <p:sldMasterId id="2147484026" r:id="rId25"/>
    <p:sldMasterId id="2147484044" r:id="rId26"/>
    <p:sldMasterId id="2147484062" r:id="rId27"/>
    <p:sldMasterId id="2147484080" r:id="rId28"/>
    <p:sldMasterId id="2147484098" r:id="rId29"/>
    <p:sldMasterId id="2147484116" r:id="rId30"/>
    <p:sldMasterId id="2147484134" r:id="rId31"/>
    <p:sldMasterId id="2147484152" r:id="rId32"/>
    <p:sldMasterId id="2147484171" r:id="rId33"/>
    <p:sldMasterId id="2147484190" r:id="rId34"/>
    <p:sldMasterId id="2147484209" r:id="rId35"/>
    <p:sldMasterId id="2147484228" r:id="rId36"/>
    <p:sldMasterId id="2147484247" r:id="rId37"/>
  </p:sldMasterIdLst>
  <p:notesMasterIdLst>
    <p:notesMasterId r:id="rId39"/>
  </p:notesMasterIdLst>
  <p:handoutMasterIdLst>
    <p:handoutMasterId r:id="rId70"/>
  </p:handoutMasterIdLst>
  <p:sldIdLst>
    <p:sldId id="256" r:id="rId38"/>
    <p:sldId id="908" r:id="rId40"/>
    <p:sldId id="974" r:id="rId41"/>
    <p:sldId id="914" r:id="rId42"/>
    <p:sldId id="915" r:id="rId43"/>
    <p:sldId id="916" r:id="rId44"/>
    <p:sldId id="910" r:id="rId45"/>
    <p:sldId id="985" r:id="rId46"/>
    <p:sldId id="969" r:id="rId47"/>
    <p:sldId id="970" r:id="rId48"/>
    <p:sldId id="971" r:id="rId49"/>
    <p:sldId id="975" r:id="rId50"/>
    <p:sldId id="972" r:id="rId51"/>
    <p:sldId id="976" r:id="rId52"/>
    <p:sldId id="1015" r:id="rId53"/>
    <p:sldId id="1013" r:id="rId54"/>
    <p:sldId id="1016" r:id="rId55"/>
    <p:sldId id="1002" r:id="rId56"/>
    <p:sldId id="1017" r:id="rId57"/>
    <p:sldId id="1003" r:id="rId58"/>
    <p:sldId id="1018" r:id="rId59"/>
    <p:sldId id="1004" r:id="rId60"/>
    <p:sldId id="1005" r:id="rId61"/>
    <p:sldId id="1019" r:id="rId62"/>
    <p:sldId id="1006" r:id="rId63"/>
    <p:sldId id="1007" r:id="rId64"/>
    <p:sldId id="1008" r:id="rId65"/>
    <p:sldId id="1020" r:id="rId66"/>
    <p:sldId id="1021" r:id="rId67"/>
    <p:sldId id="1011" r:id="rId68"/>
    <p:sldId id="1012" r:id="rId6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Calibri" pitchFamily="34" charset="0"/>
        <a:ea typeface="幼圆" pitchFamily="49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A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/>
    <p:restoredTop sz="91244"/>
  </p:normalViewPr>
  <p:slideViewPr>
    <p:cSldViewPr snapToGrid="0" showGuides="1">
      <p:cViewPr varScale="1">
        <p:scale>
          <a:sx n="75" d="100"/>
          <a:sy n="75" d="100"/>
        </p:scale>
        <p:origin x="1242" y="60"/>
      </p:cViewPr>
      <p:guideLst>
        <p:guide orient="horz" pos="2409"/>
        <p:guide pos="27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handoutMaster" Target="handoutMasters/handoutMaster1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1.xml"/><Relationship Id="rId68" Type="http://schemas.openxmlformats.org/officeDocument/2006/relationships/slide" Target="slides/slide30.xml"/><Relationship Id="rId67" Type="http://schemas.openxmlformats.org/officeDocument/2006/relationships/slide" Target="slides/slide29.xml"/><Relationship Id="rId66" Type="http://schemas.openxmlformats.org/officeDocument/2006/relationships/slide" Target="slides/slide28.xml"/><Relationship Id="rId65" Type="http://schemas.openxmlformats.org/officeDocument/2006/relationships/slide" Target="slides/slide27.xml"/><Relationship Id="rId64" Type="http://schemas.openxmlformats.org/officeDocument/2006/relationships/slide" Target="slides/slide26.xml"/><Relationship Id="rId63" Type="http://schemas.openxmlformats.org/officeDocument/2006/relationships/slide" Target="slides/slide25.xml"/><Relationship Id="rId62" Type="http://schemas.openxmlformats.org/officeDocument/2006/relationships/slide" Target="slides/slide24.xml"/><Relationship Id="rId61" Type="http://schemas.openxmlformats.org/officeDocument/2006/relationships/slide" Target="slides/slide23.xml"/><Relationship Id="rId60" Type="http://schemas.openxmlformats.org/officeDocument/2006/relationships/slide" Target="slides/slide22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21.xml"/><Relationship Id="rId58" Type="http://schemas.openxmlformats.org/officeDocument/2006/relationships/slide" Target="slides/slide20.xml"/><Relationship Id="rId57" Type="http://schemas.openxmlformats.org/officeDocument/2006/relationships/slide" Target="slides/slide19.xml"/><Relationship Id="rId56" Type="http://schemas.openxmlformats.org/officeDocument/2006/relationships/slide" Target="slides/slide18.xml"/><Relationship Id="rId55" Type="http://schemas.openxmlformats.org/officeDocument/2006/relationships/slide" Target="slides/slide17.xml"/><Relationship Id="rId54" Type="http://schemas.openxmlformats.org/officeDocument/2006/relationships/slide" Target="slides/slide16.xml"/><Relationship Id="rId53" Type="http://schemas.openxmlformats.org/officeDocument/2006/relationships/slide" Target="slides/slide15.xml"/><Relationship Id="rId52" Type="http://schemas.openxmlformats.org/officeDocument/2006/relationships/slide" Target="slides/slide14.xml"/><Relationship Id="rId51" Type="http://schemas.openxmlformats.org/officeDocument/2006/relationships/slide" Target="slides/slide13.xml"/><Relationship Id="rId50" Type="http://schemas.openxmlformats.org/officeDocument/2006/relationships/slide" Target="slides/slide12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11.xml"/><Relationship Id="rId48" Type="http://schemas.openxmlformats.org/officeDocument/2006/relationships/slide" Target="slides/slide10.xml"/><Relationship Id="rId47" Type="http://schemas.openxmlformats.org/officeDocument/2006/relationships/slide" Target="slides/slide9.xml"/><Relationship Id="rId46" Type="http://schemas.openxmlformats.org/officeDocument/2006/relationships/slide" Target="slides/slide8.xml"/><Relationship Id="rId45" Type="http://schemas.openxmlformats.org/officeDocument/2006/relationships/slide" Target="slides/slide7.xml"/><Relationship Id="rId44" Type="http://schemas.openxmlformats.org/officeDocument/2006/relationships/slide" Target="slides/slide6.xml"/><Relationship Id="rId43" Type="http://schemas.openxmlformats.org/officeDocument/2006/relationships/slide" Target="slides/slide5.xml"/><Relationship Id="rId42" Type="http://schemas.openxmlformats.org/officeDocument/2006/relationships/slide" Target="slides/slide4.xml"/><Relationship Id="rId41" Type="http://schemas.openxmlformats.org/officeDocument/2006/relationships/slide" Target="slides/slide3.xml"/><Relationship Id="rId40" Type="http://schemas.openxmlformats.org/officeDocument/2006/relationships/slide" Target="slides/slide2.xml"/><Relationship Id="rId4" Type="http://schemas.openxmlformats.org/officeDocument/2006/relationships/slideMaster" Target="slideMasters/slideMaster3.xml"/><Relationship Id="rId39" Type="http://schemas.openxmlformats.org/officeDocument/2006/relationships/notesMaster" Target="notesMasters/notesMaster1.xml"/><Relationship Id="rId38" Type="http://schemas.openxmlformats.org/officeDocument/2006/relationships/slide" Target="slides/slide1.xml"/><Relationship Id="rId37" Type="http://schemas.openxmlformats.org/officeDocument/2006/relationships/slideMaster" Target="slideMasters/slideMaster36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模板来自于 </a:t>
            </a:r>
            <a:r>
              <a:rPr kumimoji="0" lang="en-US" altLang="zh-C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http://docer.mysoeasy.com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E9DAE9-5608-4965-8D9C-9AF59AF10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buFont typeface="Arial" charset="0"/>
      <a:defRPr sz="1400" kern="1200">
        <a:solidFill>
          <a:srgbClr val="FF0000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pt-BR" altLang="en-US"/>
          </a:p>
        </p:txBody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ln w="9525">
            <a:miter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sz="1200" dirty="0">
                <a:solidFill>
                  <a:schemeClr val="tx1"/>
                </a:solidFill>
              </a:rPr>
            </a:fld>
            <a:endParaRPr lang="zh-CN" alt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2355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3555" name="Text Placeholder 2355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23553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3555" name="Text Placeholder 23554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21505"/>
          <p:cNvSpPr>
            <a:spLocks noRot="1" noTextEdit="1"/>
          </p:cNvSpPr>
          <p:nvPr>
            <p:ph type="sldImg"/>
          </p:nvPr>
        </p:nvSpPr>
        <p:spPr/>
        <p:txBody>
          <a:bodyPr/>
          <a:p>
            <a:endParaRPr lang="pt-BR" altLang="en-US"/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/>
        <p:txBody>
          <a:bodyPr/>
          <a:p>
            <a:pPr lvl="0"/>
            <a:endParaRPr lang="en-US" altLang="x-none" dirty="0"/>
          </a:p>
        </p:txBody>
      </p:sp>
      <p:sp>
        <p:nvSpPr>
          <p:cNvPr id="2" name="Slide Number Placeholder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en-US" altLang="x-none" sz="1200" dirty="0"/>
            </a:fld>
            <a:endParaRPr lang="en-US" altLang="x-none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5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2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2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2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2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2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3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31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3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3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3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35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36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just">
              <a:defRPr sz="2800"/>
            </a:lvl1pPr>
            <a:lvl2pPr algn="just">
              <a:defRPr sz="2800"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 smtClean="0"/>
          </a:p>
          <a:p>
            <a:pPr lvl="1"/>
            <a:r>
              <a:rPr lang="pt-BR" dirty="0" smtClean="0"/>
              <a:t>Segundo nível</a:t>
            </a:r>
            <a:endParaRPr lang="pt-BR" dirty="0" smtClean="0"/>
          </a:p>
          <a:p>
            <a:pPr lvl="2"/>
            <a:r>
              <a:rPr lang="pt-BR" dirty="0" smtClean="0"/>
              <a:t>Terceiro nível</a:t>
            </a:r>
            <a:endParaRPr lang="pt-BR" dirty="0" smtClean="0"/>
          </a:p>
          <a:p>
            <a:pPr lvl="3"/>
            <a:r>
              <a:rPr lang="pt-BR" dirty="0" smtClean="0"/>
              <a:t>Quarto nível</a:t>
            </a:r>
            <a:endParaRPr lang="pt-BR" dirty="0" smtClean="0"/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C23E-A261-46FE-A446-D634946B95D3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81E0-2FBE-439D-92D3-6CAE5BC4686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just">
              <a:defRPr sz="2800"/>
            </a:lvl1pPr>
            <a:lvl2pPr algn="just">
              <a:defRPr sz="2800"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  <a:endParaRPr lang="pt-BR" dirty="0" smtClean="0"/>
          </a:p>
          <a:p>
            <a:pPr lvl="1"/>
            <a:r>
              <a:rPr lang="pt-BR" dirty="0" smtClean="0"/>
              <a:t>Segundo nível</a:t>
            </a:r>
            <a:endParaRPr lang="pt-BR" dirty="0" smtClean="0"/>
          </a:p>
          <a:p>
            <a:pPr lvl="2"/>
            <a:r>
              <a:rPr lang="pt-BR" dirty="0" smtClean="0"/>
              <a:t>Terceiro nível</a:t>
            </a:r>
            <a:endParaRPr lang="pt-BR" dirty="0" smtClean="0"/>
          </a:p>
          <a:p>
            <a:pPr lvl="3"/>
            <a:r>
              <a:rPr lang="pt-BR" dirty="0" smtClean="0"/>
              <a:t>Quarto nível</a:t>
            </a:r>
            <a:endParaRPr lang="pt-BR" dirty="0" smtClean="0"/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EC23E-A261-46FE-A446-D634946B95D3}" type="datetime1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81E0-2FBE-439D-92D3-6CAE5BC4686E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 hasCustomPrompt="1"/>
          </p:nvPr>
        </p:nvSpPr>
        <p:spPr>
          <a:xfrm>
            <a:off x="457200" y="1689119"/>
            <a:ext cx="8229600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81983-5DF2-4E4B-AB35-CCAAB4D6DC79}" type="datetime1">
              <a:rPr lang="pt-BR" smtClean="0"/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/>
            </a:lvl1pPr>
          </a:lstStyle>
          <a:p>
            <a:fld id="{C2ED8E04-4EE5-42DB-B15C-BC02839AF8B7}" type="slidenum">
              <a:rPr lang="pt-BR" smtClean="0"/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819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5" name="Rounded Rectangle 8194"/>
          <p:cNvSpPr/>
          <p:nvPr/>
        </p:nvSpPr>
        <p:spPr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/>
            <a:endParaRPr lang="pt-BR" altLang="x-none">
              <a:latin typeface="Times New Roman" charset="0"/>
              <a:ea typeface="Arial" charset="0"/>
            </a:endParaRPr>
          </a:p>
        </p:txBody>
      </p:sp>
      <p:sp>
        <p:nvSpPr>
          <p:cNvPr id="8197" name="Subtitle 8196"/>
          <p:cNvSpPr>
            <a:spLocks noGrp="1"/>
          </p:cNvSpPr>
          <p:nvPr>
            <p:ph type="subTitle" idx="1" hasCustomPrompt="1"/>
          </p:nvPr>
        </p:nvSpPr>
        <p:spPr>
          <a:xfrm>
            <a:off x="4673600" y="2927350"/>
            <a:ext cx="3657600" cy="18224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marL="0" lvl="0" indent="0">
              <a:buNone/>
              <a:defRPr kern="1200">
                <a:solidFill>
                  <a:schemeClr val="tx2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tx2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tx2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tx2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grpSp>
        <p:nvGrpSpPr>
          <p:cNvPr id="8210" name="Group 8209"/>
          <p:cNvGrpSpPr/>
          <p:nvPr/>
        </p:nvGrpSpPr>
        <p:grpSpPr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204" name="Rounded Rectangle 8203"/>
            <p:cNvSpPr/>
            <p:nvPr/>
          </p:nvSpPr>
          <p:spPr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pt-BR" altLang="en-US"/>
            </a:p>
          </p:txBody>
        </p:sp>
        <p:sp>
          <p:nvSpPr>
            <p:cNvPr id="8205" name="Flowchart: Delay 8204"/>
            <p:cNvSpPr/>
            <p:nvPr/>
          </p:nvSpPr>
          <p:spPr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/>
            </a:ln>
          </p:spPr>
          <p:txBody>
            <a:bodyPr/>
            <a:p>
              <a:endParaRPr lang="pt-BR" altLang="en-US"/>
            </a:p>
          </p:txBody>
        </p:sp>
      </p:grpSp>
      <p:sp>
        <p:nvSpPr>
          <p:cNvPr id="8206" name="Date Placeholder 8205"/>
          <p:cNvSpPr>
            <a:spLocks noGrp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endParaRPr lang="pt-BR" altLang="x-none">
              <a:solidFill>
                <a:schemeClr val="bg1"/>
              </a:solidFill>
            </a:endParaRPr>
          </a:p>
        </p:txBody>
      </p:sp>
      <p:sp>
        <p:nvSpPr>
          <p:cNvPr id="8207" name="Footer Placeholder 8206"/>
          <p:cNvSpPr>
            <a:spLocks noGrp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pPr algn="r"/>
            <a:endParaRPr lang="pt-BR" altLang="x-none"/>
          </a:p>
        </p:txBody>
      </p:sp>
      <p:sp>
        <p:nvSpPr>
          <p:cNvPr id="8209" name="Slide Number Placeholder 8208"/>
          <p:cNvSpPr>
            <a:spLocks noGrp="1"/>
          </p:cNvSpPr>
          <p:nvPr>
            <p:ph type="sldNum" sz="quarter" idx="4"/>
          </p:nvPr>
        </p:nvSpPr>
        <p:spPr>
          <a:xfrm>
            <a:off x="9525" y="5962650"/>
            <a:ext cx="587375" cy="8858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>
            <a:spAutoFit/>
          </a:bodyPr>
          <a:p>
            <a:fld id="{9A0DB2DC-4C9A-4742-B13C-FB6460FD3503}" type="slidenum">
              <a:rPr lang="pt-BR" altLang="x-none"/>
            </a:fld>
            <a:endParaRPr lang="pt-BR" altLang="x-none"/>
          </a:p>
        </p:txBody>
      </p:sp>
      <p:sp>
        <p:nvSpPr>
          <p:cNvPr id="8211" name="Title 8210"/>
          <p:cNvSpPr>
            <a:spLocks noGrp="1"/>
          </p:cNvSpPr>
          <p:nvPr>
            <p:ph type="ctrTitle" sz="quarter" hasCustomPrompt="1"/>
          </p:nvPr>
        </p:nvSpPr>
        <p:spPr>
          <a:xfrm>
            <a:off x="936625" y="1425575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 algn="ctr">
              <a:defRPr kern="120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pt-BR" altLang="x-none"/>
              <a:t>Introdução aos Algoritmos Genéticos - Prof. Ricardo Linden</a:t>
            </a:r>
            <a:endParaRPr lang="pt-BR" alt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endParaRPr lang="en-US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rgbClr val="000000"/>
              </a:buClr>
            </a:pPr>
            <a:fld id="{9A0DB2DC-4C9A-4742-B13C-FB6460FD3503}" type="slidenum">
              <a:rPr lang="en-US" altLang="x-none"/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91138" name="Group 9113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91138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91140" name="Rectangle 91139"/>
              <p:cNvSpPr/>
              <p:nvPr/>
            </p:nvSpPr>
            <p:spPr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/>
              </a:ln>
            </p:spPr>
            <p:txBody>
              <a:bodyPr/>
              <a:p>
                <a:endParaRPr lang="pt-BR" altLang="en-US"/>
              </a:p>
            </p:txBody>
          </p:sp>
          <p:grpSp>
            <p:nvGrpSpPr>
              <p:cNvPr id="91141" name="Group 91140"/>
              <p:cNvGrpSpPr/>
              <p:nvPr userDrawn="1"/>
            </p:nvGrpSpPr>
            <p:grpSpPr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91142" name="Straight Connector 91141"/>
                <p:cNvSpPr/>
                <p:nvPr/>
              </p:nvSpPr>
              <p:spPr>
                <a:xfrm>
                  <a:off x="0" y="19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3" name="Straight Connector 91142"/>
                <p:cNvSpPr/>
                <p:nvPr/>
              </p:nvSpPr>
              <p:spPr>
                <a:xfrm>
                  <a:off x="0" y="38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4" name="Straight Connector 91143"/>
                <p:cNvSpPr/>
                <p:nvPr/>
              </p:nvSpPr>
              <p:spPr>
                <a:xfrm>
                  <a:off x="0" y="57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5" name="Straight Connector 91144"/>
                <p:cNvSpPr/>
                <p:nvPr/>
              </p:nvSpPr>
              <p:spPr>
                <a:xfrm>
                  <a:off x="0" y="76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6" name="Straight Connector 91145"/>
                <p:cNvSpPr/>
                <p:nvPr/>
              </p:nvSpPr>
              <p:spPr>
                <a:xfrm>
                  <a:off x="0" y="96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7" name="Straight Connector 91146"/>
                <p:cNvSpPr/>
                <p:nvPr/>
              </p:nvSpPr>
              <p:spPr>
                <a:xfrm>
                  <a:off x="0" y="115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8" name="Straight Connector 91147"/>
                <p:cNvSpPr/>
                <p:nvPr/>
              </p:nvSpPr>
              <p:spPr>
                <a:xfrm>
                  <a:off x="0" y="134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49" name="Straight Connector 91148"/>
                <p:cNvSpPr/>
                <p:nvPr/>
              </p:nvSpPr>
              <p:spPr>
                <a:xfrm>
                  <a:off x="0" y="153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0" name="Straight Connector 91149"/>
                <p:cNvSpPr/>
                <p:nvPr/>
              </p:nvSpPr>
              <p:spPr>
                <a:xfrm>
                  <a:off x="0" y="172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1" name="Straight Connector 91150"/>
                <p:cNvSpPr/>
                <p:nvPr/>
              </p:nvSpPr>
              <p:spPr>
                <a:xfrm>
                  <a:off x="0" y="192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2" name="Straight Connector 91151"/>
                <p:cNvSpPr/>
                <p:nvPr/>
              </p:nvSpPr>
              <p:spPr>
                <a:xfrm>
                  <a:off x="0" y="211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3" name="Straight Connector 91152"/>
                <p:cNvSpPr/>
                <p:nvPr/>
              </p:nvSpPr>
              <p:spPr>
                <a:xfrm>
                  <a:off x="0" y="230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4" name="Straight Connector 91153"/>
                <p:cNvSpPr/>
                <p:nvPr/>
              </p:nvSpPr>
              <p:spPr>
                <a:xfrm>
                  <a:off x="0" y="249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5" name="Straight Connector 91154"/>
                <p:cNvSpPr/>
                <p:nvPr/>
              </p:nvSpPr>
              <p:spPr>
                <a:xfrm>
                  <a:off x="0" y="268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6" name="Straight Connector 91155"/>
                <p:cNvSpPr/>
                <p:nvPr/>
              </p:nvSpPr>
              <p:spPr>
                <a:xfrm>
                  <a:off x="0" y="288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7" name="Straight Connector 91156"/>
                <p:cNvSpPr/>
                <p:nvPr/>
              </p:nvSpPr>
              <p:spPr>
                <a:xfrm>
                  <a:off x="0" y="307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8" name="Straight Connector 91157"/>
                <p:cNvSpPr/>
                <p:nvPr/>
              </p:nvSpPr>
              <p:spPr>
                <a:xfrm>
                  <a:off x="0" y="326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59" name="Straight Connector 91158"/>
                <p:cNvSpPr/>
                <p:nvPr/>
              </p:nvSpPr>
              <p:spPr>
                <a:xfrm>
                  <a:off x="0" y="3456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0" name="Straight Connector 91159"/>
                <p:cNvSpPr/>
                <p:nvPr/>
              </p:nvSpPr>
              <p:spPr>
                <a:xfrm>
                  <a:off x="0" y="3648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1" name="Straight Connector 91160"/>
                <p:cNvSpPr/>
                <p:nvPr/>
              </p:nvSpPr>
              <p:spPr>
                <a:xfrm>
                  <a:off x="0" y="3840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2" name="Straight Connector 91161"/>
                <p:cNvSpPr/>
                <p:nvPr/>
              </p:nvSpPr>
              <p:spPr>
                <a:xfrm>
                  <a:off x="0" y="4032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3" name="Straight Connector 91162"/>
                <p:cNvSpPr/>
                <p:nvPr/>
              </p:nvSpPr>
              <p:spPr>
                <a:xfrm>
                  <a:off x="0" y="4224"/>
                  <a:ext cx="5760" cy="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4" name="Straight Connector 91163"/>
                <p:cNvSpPr/>
                <p:nvPr/>
              </p:nvSpPr>
              <p:spPr>
                <a:xfrm>
                  <a:off x="1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5" name="Straight Connector 91164"/>
                <p:cNvSpPr/>
                <p:nvPr/>
              </p:nvSpPr>
              <p:spPr>
                <a:xfrm>
                  <a:off x="3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6" name="Straight Connector 91165"/>
                <p:cNvSpPr/>
                <p:nvPr/>
              </p:nvSpPr>
              <p:spPr>
                <a:xfrm>
                  <a:off x="5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7" name="Straight Connector 91166"/>
                <p:cNvSpPr/>
                <p:nvPr/>
              </p:nvSpPr>
              <p:spPr>
                <a:xfrm>
                  <a:off x="7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8" name="Straight Connector 91167"/>
                <p:cNvSpPr/>
                <p:nvPr/>
              </p:nvSpPr>
              <p:spPr>
                <a:xfrm>
                  <a:off x="96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69" name="Straight Connector 91168"/>
                <p:cNvSpPr/>
                <p:nvPr/>
              </p:nvSpPr>
              <p:spPr>
                <a:xfrm>
                  <a:off x="115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0" name="Straight Connector 91169"/>
                <p:cNvSpPr/>
                <p:nvPr/>
              </p:nvSpPr>
              <p:spPr>
                <a:xfrm>
                  <a:off x="134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1" name="Straight Connector 91170"/>
                <p:cNvSpPr/>
                <p:nvPr/>
              </p:nvSpPr>
              <p:spPr>
                <a:xfrm>
                  <a:off x="153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2" name="Straight Connector 91171"/>
                <p:cNvSpPr/>
                <p:nvPr/>
              </p:nvSpPr>
              <p:spPr>
                <a:xfrm>
                  <a:off x="172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3" name="Straight Connector 91172"/>
                <p:cNvSpPr/>
                <p:nvPr/>
              </p:nvSpPr>
              <p:spPr>
                <a:xfrm>
                  <a:off x="192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4" name="Straight Connector 91173"/>
                <p:cNvSpPr/>
                <p:nvPr/>
              </p:nvSpPr>
              <p:spPr>
                <a:xfrm>
                  <a:off x="211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5" name="Straight Connector 91174"/>
                <p:cNvSpPr/>
                <p:nvPr/>
              </p:nvSpPr>
              <p:spPr>
                <a:xfrm>
                  <a:off x="230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6" name="Straight Connector 91175"/>
                <p:cNvSpPr/>
                <p:nvPr/>
              </p:nvSpPr>
              <p:spPr>
                <a:xfrm>
                  <a:off x="249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7" name="Straight Connector 91176"/>
                <p:cNvSpPr/>
                <p:nvPr/>
              </p:nvSpPr>
              <p:spPr>
                <a:xfrm>
                  <a:off x="268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8" name="Straight Connector 91177"/>
                <p:cNvSpPr/>
                <p:nvPr/>
              </p:nvSpPr>
              <p:spPr>
                <a:xfrm>
                  <a:off x="288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79" name="Straight Connector 91178"/>
                <p:cNvSpPr/>
                <p:nvPr/>
              </p:nvSpPr>
              <p:spPr>
                <a:xfrm>
                  <a:off x="307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0" name="Straight Connector 91179"/>
                <p:cNvSpPr/>
                <p:nvPr/>
              </p:nvSpPr>
              <p:spPr>
                <a:xfrm>
                  <a:off x="326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1" name="Straight Connector 91180"/>
                <p:cNvSpPr/>
                <p:nvPr/>
              </p:nvSpPr>
              <p:spPr>
                <a:xfrm>
                  <a:off x="345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2" name="Straight Connector 91181"/>
                <p:cNvSpPr/>
                <p:nvPr/>
              </p:nvSpPr>
              <p:spPr>
                <a:xfrm>
                  <a:off x="364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3" name="Straight Connector 91182"/>
                <p:cNvSpPr/>
                <p:nvPr/>
              </p:nvSpPr>
              <p:spPr>
                <a:xfrm>
                  <a:off x="384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4" name="Straight Connector 91183"/>
                <p:cNvSpPr/>
                <p:nvPr/>
              </p:nvSpPr>
              <p:spPr>
                <a:xfrm>
                  <a:off x="403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5" name="Straight Connector 91184"/>
                <p:cNvSpPr/>
                <p:nvPr/>
              </p:nvSpPr>
              <p:spPr>
                <a:xfrm>
                  <a:off x="422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6" name="Straight Connector 91185"/>
                <p:cNvSpPr/>
                <p:nvPr/>
              </p:nvSpPr>
              <p:spPr>
                <a:xfrm>
                  <a:off x="441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7" name="Straight Connector 91186"/>
                <p:cNvSpPr/>
                <p:nvPr/>
              </p:nvSpPr>
              <p:spPr>
                <a:xfrm>
                  <a:off x="460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8" name="Straight Connector 91187"/>
                <p:cNvSpPr/>
                <p:nvPr/>
              </p:nvSpPr>
              <p:spPr>
                <a:xfrm>
                  <a:off x="4800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89" name="Straight Connector 91188"/>
                <p:cNvSpPr/>
                <p:nvPr/>
              </p:nvSpPr>
              <p:spPr>
                <a:xfrm>
                  <a:off x="4992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0" name="Straight Connector 91189"/>
                <p:cNvSpPr/>
                <p:nvPr/>
              </p:nvSpPr>
              <p:spPr>
                <a:xfrm>
                  <a:off x="5184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1" name="Straight Connector 91190"/>
                <p:cNvSpPr/>
                <p:nvPr/>
              </p:nvSpPr>
              <p:spPr>
                <a:xfrm>
                  <a:off x="5376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  <p:sp>
              <p:nvSpPr>
                <p:cNvPr id="91192" name="Straight Connector 91191"/>
                <p:cNvSpPr/>
                <p:nvPr/>
              </p:nvSpPr>
              <p:spPr>
                <a:xfrm>
                  <a:off x="5568" y="0"/>
                  <a:ext cx="0" cy="4320"/>
                </a:xfrm>
                <a:prstGeom prst="line">
                  <a:avLst/>
                </a:prstGeom>
                <a:ln w="9525" cap="flat" cmpd="sng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p>
                  <a:endParaRPr lang="pt-BR" altLang="en-US"/>
                </a:p>
              </p:txBody>
            </p:sp>
          </p:grpSp>
          <p:sp>
            <p:nvSpPr>
              <p:cNvPr id="91193" name="Straight Connector 91192"/>
              <p:cNvSpPr/>
              <p:nvPr/>
            </p:nvSpPr>
            <p:spPr>
              <a:xfrm>
                <a:off x="5568" y="0"/>
                <a:ext cx="0" cy="1488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4" name="Group 91193"/>
            <p:cNvGrpSpPr/>
            <p:nvPr userDrawn="1"/>
          </p:nvGrpSpPr>
          <p:grpSpPr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1195" name="Straight Connector 91194"/>
              <p:cNvSpPr/>
              <p:nvPr/>
            </p:nvSpPr>
            <p:spPr>
              <a:xfrm>
                <a:off x="506" y="559"/>
                <a:ext cx="0" cy="1796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6" name="Straight Connector 91195"/>
              <p:cNvSpPr/>
              <p:nvPr/>
            </p:nvSpPr>
            <p:spPr>
              <a:xfrm flipH="1" flipV="1">
                <a:off x="3" y="1924"/>
                <a:ext cx="32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7" name="Straight Connector 91196"/>
              <p:cNvSpPr/>
              <p:nvPr/>
            </p:nvSpPr>
            <p:spPr>
              <a:xfrm flipH="1" flipV="1">
                <a:off x="384" y="938"/>
                <a:ext cx="3811" cy="1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198" name="Freeform 91197"/>
              <p:cNvSpPr/>
              <p:nvPr/>
            </p:nvSpPr>
            <p:spPr>
              <a:xfrm rot="-5400000" flipH="1">
                <a:off x="425" y="860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  <p:grpSp>
          <p:nvGrpSpPr>
            <p:cNvPr id="91199" name="Group 91198"/>
            <p:cNvGrpSpPr/>
            <p:nvPr userDrawn="1"/>
          </p:nvGrpSpPr>
          <p:grpSpPr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91200" name="Straight Connector 91199"/>
              <p:cNvSpPr/>
              <p:nvPr/>
            </p:nvSpPr>
            <p:spPr>
              <a:xfrm flipV="1">
                <a:off x="1480" y="3442"/>
                <a:ext cx="3808" cy="0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1" name="Straight Connector 91200"/>
              <p:cNvSpPr/>
              <p:nvPr/>
            </p:nvSpPr>
            <p:spPr>
              <a:xfrm flipH="1">
                <a:off x="5172" y="1952"/>
                <a:ext cx="0" cy="1812"/>
              </a:xfrm>
              <a:prstGeom prst="line">
                <a:avLst/>
              </a:prstGeom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  <p:sp>
            <p:nvSpPr>
              <p:cNvPr id="91202" name="Freeform 91201"/>
              <p:cNvSpPr/>
              <p:nvPr/>
            </p:nvSpPr>
            <p:spPr>
              <a:xfrm rot="5400000">
                <a:off x="5096" y="3346"/>
                <a:ext cx="156" cy="157"/>
              </a:xfrm>
              <a:custGeom>
                <a:avLst/>
                <a:gdLst>
                  <a:gd name="txL" fmla="*/ 0 w 43195"/>
                  <a:gd name="txT" fmla="*/ 0 h 43200"/>
                  <a:gd name="txR" fmla="*/ 43195 w 43195"/>
                  <a:gd name="txB" fmla="*/ 43200 h 43200"/>
                </a:gdLst>
                <a:ahLst/>
                <a:cxnLst>
                  <a:cxn ang="270">
                    <a:pos x="21113" y="5"/>
                  </a:cxn>
                  <a:cxn ang="90">
                    <a:pos x="0" y="22055"/>
                  </a:cxn>
                  <a:cxn ang="90">
                    <a:pos x="21595" y="21600"/>
                  </a:cxn>
                </a:cxnLst>
                <a:rect l="txL" t="txT" r="txR" b="txB"/>
                <a:pathLst>
                  <a:path w="43195" h="43200" fill="none">
                    <a:moveTo>
                      <a:pt x="21113" y="5"/>
                    </a:moveTo>
                    <a:arcTo wR="21600" hR="21600" stAng="-5476718" swAng="16204296"/>
                  </a:path>
                  <a:path w="43195" h="43200" stroke="0">
                    <a:moveTo>
                      <a:pt x="0" y="22055"/>
                    </a:moveTo>
                    <a:arcTo wR="-11041" hR="-21597" stAng="-10848429" swAng="2081844"/>
                    <a:lnTo>
                      <a:pt x="21113" y="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pt-BR" altLang="en-US"/>
              </a:p>
            </p:txBody>
          </p:sp>
        </p:grpSp>
      </p:grpSp>
      <p:sp>
        <p:nvSpPr>
          <p:cNvPr id="91203" name="Title 91202"/>
          <p:cNvSpPr>
            <a:spLocks noGrp="1"/>
          </p:cNvSpPr>
          <p:nvPr>
            <p:ph type="ctrTitle" hasCustomPrompt="1"/>
          </p:nvPr>
        </p:nvSpPr>
        <p:spPr>
          <a:xfrm>
            <a:off x="990600" y="1752600"/>
            <a:ext cx="77724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lvl="0">
              <a:defRPr kern="1200"/>
            </a:lvl1pPr>
          </a:lstStyle>
          <a:p>
            <a:pPr lvl="0"/>
            <a:r>
              <a:rPr lang="pt-BR" altLang="x-none" dirty="0"/>
              <a:t>Clique para editar o estilo do título mestre</a:t>
            </a:r>
            <a:endParaRPr lang="pt-BR" altLang="x-none" dirty="0"/>
          </a:p>
        </p:txBody>
      </p:sp>
      <p:sp>
        <p:nvSpPr>
          <p:cNvPr id="91204" name="Subtitle 91203" descr="Rectangle: Click to edit Master text styles&#13;&#10;Second level&#13;&#10;Third level&#13;&#10;Fourth level&#13;&#10;Fifth level"/>
          <p:cNvSpPr>
            <a:spLocks noGrp="1"/>
          </p:cNvSpPr>
          <p:nvPr>
            <p:ph type="subTitle" idx="1" hasCustomPrompt="1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pt-BR" altLang="x-none" dirty="0"/>
              <a:t>Clique para editar o estilo do subtítulo mestre</a:t>
            </a:r>
            <a:endParaRPr lang="pt-BR" altLang="x-none" dirty="0"/>
          </a:p>
        </p:txBody>
      </p:sp>
      <p:sp>
        <p:nvSpPr>
          <p:cNvPr id="91205" name="Date Placeholder 91204"/>
          <p:cNvSpPr>
            <a:spLocks noGrp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6" name="Footer Placeholder 9120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endParaRPr lang="pt-BR" altLang="x-none">
              <a:latin typeface="Tahoma" pitchFamily="34" charset="0"/>
            </a:endParaRPr>
          </a:p>
        </p:txBody>
      </p:sp>
      <p:sp>
        <p:nvSpPr>
          <p:cNvPr id="91207" name="Slide Number Placeholder 9120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fld id="{9A0DB2DC-4C9A-4742-B13C-FB6460FD3503}" type="slidenum">
              <a:rPr lang="pt-BR" altLang="x-none">
                <a:latin typeface="Tahoma" pitchFamily="34" charset="0"/>
              </a:rPr>
            </a:fld>
            <a:endParaRPr lang="pt-BR" altLang="x-none">
              <a:latin typeface="Tahoma" pitchFamily="34" charset="0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124" y="1905000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62" y="0"/>
            <a:ext cx="9148762" cy="68580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0" name="矩形 10"/>
          <p:cNvSpPr/>
          <p:nvPr/>
        </p:nvSpPr>
        <p:spPr>
          <a:xfrm>
            <a:off x="-4762" y="0"/>
            <a:ext cx="9148763" cy="66325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395413" y="1325563"/>
            <a:ext cx="6351587" cy="1470025"/>
          </a:xfrm>
        </p:spPr>
        <p:txBody>
          <a:bodyPr/>
          <a:lstStyle>
            <a:lvl1pPr algn="ctr">
              <a:lnSpc>
                <a:spcPct val="100000"/>
              </a:lnSpc>
              <a:defRPr sz="4200" smtClean="0"/>
            </a:lvl1pPr>
          </a:lstStyle>
          <a:p>
            <a:pPr lvl="0"/>
            <a:r>
              <a:rPr lang="zh-CN" altLang="en-US" noProof="0" smtClean="0"/>
              <a:t>单击此处</a:t>
            </a:r>
            <a:br>
              <a:rPr lang="zh-CN" altLang="en-US" noProof="0" smtClean="0"/>
            </a:br>
            <a:r>
              <a:rPr lang="zh-CN" altLang="en-US" noProof="0" smtClean="0"/>
              <a:t>编辑母版标题样式</a:t>
            </a:r>
          </a:p>
        </p:txBody>
      </p:sp>
      <p:sp>
        <p:nvSpPr>
          <p:cNvPr id="16389" name="KSO_BC1"/>
          <p:cNvSpPr>
            <a:spLocks noGrp="1"/>
          </p:cNvSpPr>
          <p:nvPr>
            <p:ph type="subTitle" idx="1"/>
          </p:nvPr>
        </p:nvSpPr>
        <p:spPr>
          <a:xfrm>
            <a:off x="2393950" y="2919413"/>
            <a:ext cx="4354513" cy="496887"/>
          </a:xfrm>
          <a:prstGeom prst="roundRect">
            <a:avLst>
              <a:gd name="adj" fmla="val 50000"/>
            </a:avLst>
          </a:prstGeom>
          <a:ln>
            <a:solidFill>
              <a:schemeClr val="accent2"/>
            </a:solidFill>
            <a:round/>
          </a:ln>
        </p:spPr>
        <p:txBody>
          <a:bodyPr anchor="ctr"/>
          <a:lstStyle>
            <a:lvl1pPr marL="0" indent="0" algn="ctr">
              <a:buFont typeface="Wingdings 2" pitchFamily="18" charset="2"/>
              <a:buNone/>
              <a:defRPr sz="180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altLang="en-US" noProof="0" smtClean="0"/>
          </a:p>
        </p:txBody>
      </p:sp>
      <p:sp>
        <p:nvSpPr>
          <p:cNvPr id="11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2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  <p:sp>
        <p:nvSpPr>
          <p:cNvPr id="13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defTabSz="914400" rtl="0" latinLnBrk="0">
              <a:lnSpc>
                <a:spcPct val="100000"/>
              </a:lnSpc>
              <a:buClrTx/>
              <a:buSzTx/>
              <a:buFontTx/>
              <a:buNone/>
              <a:defRPr/>
            </a:pPr>
            <a:fld id="{81926CE9-F0B3-451E-89A1-1F9B76FBF57C}" type="slidenum">
              <a:rPr kumimoji="0" lang="zh-CN" altLang="en-US" b="0" i="0" kern="1200" cap="none" spc="0" normalizeH="0" baseline="0" noProof="0">
                <a:latin typeface="+mn-lt"/>
                <a:ea typeface="+mn-ea"/>
                <a:cs typeface="+mn-cs"/>
              </a:rPr>
            </a:fld>
            <a:endParaRPr kumimoji="0" lang="zh-CN" altLang="en-US" b="0" i="0" kern="1200" cap="none" spc="0" normalizeH="0" baseline="0" noProof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SO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012949"/>
            <a:ext cx="5995988" cy="1235075"/>
          </a:xfrm>
        </p:spPr>
        <p:txBody>
          <a:bodyPr/>
          <a:lstStyle>
            <a:lvl1pPr algn="ctr">
              <a:defRPr sz="4000">
                <a:gradFill flip="none" rotWithShape="1">
                  <a:gsLst>
                    <a:gs pos="0">
                      <a:schemeClr val="accent1"/>
                    </a:gs>
                    <a:gs pos="50000">
                      <a:schemeClr val="accent2">
                        <a:lumMod val="7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86075" y="3292432"/>
            <a:ext cx="3371851" cy="373878"/>
          </a:xfrm>
          <a:prstGeom prst="roundRect">
            <a:avLst>
              <a:gd name="adj" fmla="val 5000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9152172" y="-78021"/>
            <a:ext cx="36000" cy="36000"/>
          </a:xfrm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  <a:p>
            <a:pPr lvl="1"/>
            <a:r>
              <a:rPr lang="en-US" altLang="zh-CN" smtClean="0"/>
              <a:t>Second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9" name="目录条目"/>
          <p:cNvSpPr>
            <a:spLocks noGrp="1"/>
          </p:cNvSpPr>
          <p:nvPr>
            <p:ph type="body" sz="quarter" idx="13"/>
          </p:nvPr>
        </p:nvSpPr>
        <p:spPr>
          <a:xfrm>
            <a:off x="628650" y="1328738"/>
            <a:ext cx="7886700" cy="4749800"/>
          </a:xfrm>
          <a:effectLst/>
        </p:spPr>
        <p:txBody>
          <a:bodyPr>
            <a:normAutofit/>
          </a:bodyPr>
          <a:lstStyle>
            <a:lvl1pPr marL="514350" indent="-514350">
              <a:buClr>
                <a:schemeClr val="accent1">
                  <a:lumMod val="75000"/>
                </a:schemeClr>
              </a:buClr>
              <a:buSzPct val="100000"/>
              <a:buFont typeface="+mj-lt"/>
              <a:buAutoNum type="arabicPeriod"/>
              <a:defRPr sz="2800" b="0" cap="none" spc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ea"/>
                <a:ea typeface="+mn-ea"/>
              </a:defRPr>
            </a:lvl1pPr>
          </a:lstStyle>
          <a:p>
            <a:pPr lvl="0"/>
            <a:r>
              <a:rPr lang="en-US" altLang="zh-CN" smtClean="0"/>
              <a:t>Click to edit Master text style</a:t>
            </a:r>
            <a:endParaRPr lang="zh-CN" alt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 alt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pt-BR" altLang="x-none"/>
            </a:fld>
            <a:endParaRPr lang="pt-BR" alt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jpe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1.xml"/><Relationship Id="rId18" Type="http://schemas.openxmlformats.org/officeDocument/2006/relationships/theme" Target="../theme/theme10.xml"/><Relationship Id="rId17" Type="http://schemas.openxmlformats.org/officeDocument/2006/relationships/image" Target="../media/image20.jpeg"/><Relationship Id="rId16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7.xml"/><Relationship Id="rId18" Type="http://schemas.openxmlformats.org/officeDocument/2006/relationships/theme" Target="../theme/theme11.xml"/><Relationship Id="rId17" Type="http://schemas.openxmlformats.org/officeDocument/2006/relationships/image" Target="../media/image22.jpeg"/><Relationship Id="rId16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8" Type="http://schemas.openxmlformats.org/officeDocument/2006/relationships/theme" Target="../theme/theme12.xml"/><Relationship Id="rId17" Type="http://schemas.openxmlformats.org/officeDocument/2006/relationships/image" Target="../media/image24.jpeg"/><Relationship Id="rId16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66.xml"/><Relationship Id="rId14" Type="http://schemas.openxmlformats.org/officeDocument/2006/relationships/slideLayout" Target="../slideLayouts/slideLayout165.xml"/><Relationship Id="rId13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52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70.xml"/><Relationship Id="rId20" Type="http://schemas.openxmlformats.org/officeDocument/2006/relationships/theme" Target="../theme/theme13.xml"/><Relationship Id="rId2" Type="http://schemas.openxmlformats.org/officeDocument/2006/relationships/slideLayout" Target="../slideLayouts/slideLayout169.xml"/><Relationship Id="rId19" Type="http://schemas.openxmlformats.org/officeDocument/2006/relationships/image" Target="../media/image26.jpeg"/><Relationship Id="rId18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1.xml"/><Relationship Id="rId13" Type="http://schemas.openxmlformats.org/officeDocument/2006/relationships/slideLayout" Target="../slideLayouts/slideLayout180.xml"/><Relationship Id="rId12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68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7.xml"/><Relationship Id="rId19" Type="http://schemas.openxmlformats.org/officeDocument/2006/relationships/theme" Target="../theme/theme14.xml"/><Relationship Id="rId18" Type="http://schemas.openxmlformats.org/officeDocument/2006/relationships/image" Target="../media/image28.jpeg"/><Relationship Id="rId17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198.xml"/><Relationship Id="rId12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86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4.xml"/><Relationship Id="rId19" Type="http://schemas.openxmlformats.org/officeDocument/2006/relationships/theme" Target="../theme/theme15.xml"/><Relationship Id="rId18" Type="http://schemas.openxmlformats.org/officeDocument/2006/relationships/image" Target="../media/image30.jpeg"/><Relationship Id="rId17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18.xml"/><Relationship Id="rId15" Type="http://schemas.openxmlformats.org/officeDocument/2006/relationships/slideLayout" Target="../slideLayouts/slideLayout217.xml"/><Relationship Id="rId14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03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1.xml"/><Relationship Id="rId19" Type="http://schemas.openxmlformats.org/officeDocument/2006/relationships/theme" Target="../theme/theme16.xml"/><Relationship Id="rId18" Type="http://schemas.openxmlformats.org/officeDocument/2006/relationships/image" Target="../media/image32.jpeg"/><Relationship Id="rId17" Type="http://schemas.openxmlformats.org/officeDocument/2006/relationships/slideLayout" Target="../slideLayouts/slideLayout236.xml"/><Relationship Id="rId16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0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8.xml"/><Relationship Id="rId19" Type="http://schemas.openxmlformats.org/officeDocument/2006/relationships/theme" Target="../theme/theme17.xml"/><Relationship Id="rId18" Type="http://schemas.openxmlformats.org/officeDocument/2006/relationships/image" Target="../media/image34.jpeg"/><Relationship Id="rId17" Type="http://schemas.openxmlformats.org/officeDocument/2006/relationships/slideLayout" Target="../slideLayouts/slideLayout253.xml"/><Relationship Id="rId16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0.xml"/><Relationship Id="rId13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37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2.xml"/><Relationship Id="rId8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59.xml"/><Relationship Id="rId5" Type="http://schemas.openxmlformats.org/officeDocument/2006/relationships/slideLayout" Target="../slideLayouts/slideLayout258.xml"/><Relationship Id="rId4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55.xml"/><Relationship Id="rId19" Type="http://schemas.openxmlformats.org/officeDocument/2006/relationships/theme" Target="../theme/theme18.xml"/><Relationship Id="rId18" Type="http://schemas.openxmlformats.org/officeDocument/2006/relationships/image" Target="../media/image36.jpeg"/><Relationship Id="rId17" Type="http://schemas.openxmlformats.org/officeDocument/2006/relationships/slideLayout" Target="../slideLayouts/slideLayout270.xml"/><Relationship Id="rId16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68.xml"/><Relationship Id="rId14" Type="http://schemas.openxmlformats.org/officeDocument/2006/relationships/slideLayout" Target="../slideLayouts/slideLayout267.xml"/><Relationship Id="rId13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54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9.xml"/><Relationship Id="rId8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72.xml"/><Relationship Id="rId19" Type="http://schemas.openxmlformats.org/officeDocument/2006/relationships/theme" Target="../theme/theme19.xml"/><Relationship Id="rId18" Type="http://schemas.openxmlformats.org/officeDocument/2006/relationships/image" Target="../media/image38.jpeg"/><Relationship Id="rId17" Type="http://schemas.openxmlformats.org/officeDocument/2006/relationships/slideLayout" Target="../slideLayouts/slideLayout287.xml"/><Relationship Id="rId16" Type="http://schemas.openxmlformats.org/officeDocument/2006/relationships/slideLayout" Target="../slideLayouts/slideLayout286.xml"/><Relationship Id="rId15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13" Type="http://schemas.openxmlformats.org/officeDocument/2006/relationships/image" Target="../media/image4.jpeg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90.xml"/><Relationship Id="rId2" Type="http://schemas.openxmlformats.org/officeDocument/2006/relationships/slideLayout" Target="../slideLayouts/slideLayout289.xml"/><Relationship Id="rId19" Type="http://schemas.openxmlformats.org/officeDocument/2006/relationships/theme" Target="../theme/theme20.xml"/><Relationship Id="rId18" Type="http://schemas.openxmlformats.org/officeDocument/2006/relationships/image" Target="../media/image40.jpeg"/><Relationship Id="rId17" Type="http://schemas.openxmlformats.org/officeDocument/2006/relationships/slideLayout" Target="../slideLayouts/slideLayout304.xml"/><Relationship Id="rId16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02.xml"/><Relationship Id="rId14" Type="http://schemas.openxmlformats.org/officeDocument/2006/relationships/slideLayout" Target="../slideLayouts/slideLayout301.xml"/><Relationship Id="rId13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298.xml"/><Relationship Id="rId10" Type="http://schemas.openxmlformats.org/officeDocument/2006/relationships/slideLayout" Target="../slideLayouts/slideLayout297.xml"/><Relationship Id="rId1" Type="http://schemas.openxmlformats.org/officeDocument/2006/relationships/slideLayout" Target="../slideLayouts/slideLayout288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3.xml"/><Relationship Id="rId8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7.xml"/><Relationship Id="rId2" Type="http://schemas.openxmlformats.org/officeDocument/2006/relationships/slideLayout" Target="../slideLayouts/slideLayout306.xml"/><Relationship Id="rId19" Type="http://schemas.openxmlformats.org/officeDocument/2006/relationships/theme" Target="../theme/theme21.xml"/><Relationship Id="rId18" Type="http://schemas.openxmlformats.org/officeDocument/2006/relationships/image" Target="../media/image42.jpeg"/><Relationship Id="rId17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05.xml"/></Relationships>
</file>

<file path=ppt/slideMasters/_rels/slideMaster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0.xml"/><Relationship Id="rId8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23.xml"/><Relationship Id="rId19" Type="http://schemas.openxmlformats.org/officeDocument/2006/relationships/theme" Target="../theme/theme22.xml"/><Relationship Id="rId18" Type="http://schemas.openxmlformats.org/officeDocument/2006/relationships/image" Target="../media/image44.jpeg"/><Relationship Id="rId17" Type="http://schemas.openxmlformats.org/officeDocument/2006/relationships/slideLayout" Target="../slideLayouts/slideLayout338.xml"/><Relationship Id="rId16" Type="http://schemas.openxmlformats.org/officeDocument/2006/relationships/slideLayout" Target="../slideLayouts/slideLayout337.xml"/><Relationship Id="rId15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22.xml"/></Relationships>
</file>

<file path=ppt/slideMasters/_rels/slideMaster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7.xml"/><Relationship Id="rId8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40.xml"/><Relationship Id="rId19" Type="http://schemas.openxmlformats.org/officeDocument/2006/relationships/theme" Target="../theme/theme23.xml"/><Relationship Id="rId18" Type="http://schemas.openxmlformats.org/officeDocument/2006/relationships/image" Target="../media/image46.jpeg"/><Relationship Id="rId17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54.xml"/><Relationship Id="rId15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39.xml"/></Relationships>
</file>

<file path=ppt/slideMasters/_rels/slideMaster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4.xml"/><Relationship Id="rId8" Type="http://schemas.openxmlformats.org/officeDocument/2006/relationships/slideLayout" Target="../slideLayouts/slideLayout363.xml"/><Relationship Id="rId7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60.xml"/><Relationship Id="rId4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58.xml"/><Relationship Id="rId2" Type="http://schemas.openxmlformats.org/officeDocument/2006/relationships/slideLayout" Target="../slideLayouts/slideLayout357.xml"/><Relationship Id="rId19" Type="http://schemas.openxmlformats.org/officeDocument/2006/relationships/theme" Target="../theme/theme24.xml"/><Relationship Id="rId18" Type="http://schemas.openxmlformats.org/officeDocument/2006/relationships/image" Target="../media/image48.jpeg"/><Relationship Id="rId17" Type="http://schemas.openxmlformats.org/officeDocument/2006/relationships/slideLayout" Target="../slideLayouts/slideLayout372.xml"/><Relationship Id="rId16" Type="http://schemas.openxmlformats.org/officeDocument/2006/relationships/slideLayout" Target="../slideLayouts/slideLayout371.xml"/><Relationship Id="rId15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69.xml"/><Relationship Id="rId13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66.xml"/><Relationship Id="rId10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56.xml"/></Relationships>
</file>

<file path=ppt/slideMasters/_rels/slideMaster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1.xml"/><Relationship Id="rId8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79.xml"/><Relationship Id="rId6" Type="http://schemas.openxmlformats.org/officeDocument/2006/relationships/slideLayout" Target="../slideLayouts/slideLayout378.xml"/><Relationship Id="rId5" Type="http://schemas.openxmlformats.org/officeDocument/2006/relationships/slideLayout" Target="../slideLayouts/slideLayout377.xml"/><Relationship Id="rId4" Type="http://schemas.openxmlformats.org/officeDocument/2006/relationships/slideLayout" Target="../slideLayouts/slideLayout376.xml"/><Relationship Id="rId3" Type="http://schemas.openxmlformats.org/officeDocument/2006/relationships/slideLayout" Target="../slideLayouts/slideLayout375.xml"/><Relationship Id="rId2" Type="http://schemas.openxmlformats.org/officeDocument/2006/relationships/slideLayout" Target="../slideLayouts/slideLayout374.xml"/><Relationship Id="rId19" Type="http://schemas.openxmlformats.org/officeDocument/2006/relationships/theme" Target="../theme/theme25.xml"/><Relationship Id="rId18" Type="http://schemas.openxmlformats.org/officeDocument/2006/relationships/image" Target="../media/image50.jpeg"/><Relationship Id="rId17" Type="http://schemas.openxmlformats.org/officeDocument/2006/relationships/slideLayout" Target="../slideLayouts/slideLayout389.xml"/><Relationship Id="rId16" Type="http://schemas.openxmlformats.org/officeDocument/2006/relationships/slideLayout" Target="../slideLayouts/slideLayout388.xml"/><Relationship Id="rId15" Type="http://schemas.openxmlformats.org/officeDocument/2006/relationships/slideLayout" Target="../slideLayouts/slideLayout387.xml"/><Relationship Id="rId14" Type="http://schemas.openxmlformats.org/officeDocument/2006/relationships/slideLayout" Target="../slideLayouts/slideLayout386.xml"/><Relationship Id="rId13" Type="http://schemas.openxmlformats.org/officeDocument/2006/relationships/slideLayout" Target="../slideLayouts/slideLayout385.xml"/><Relationship Id="rId12" Type="http://schemas.openxmlformats.org/officeDocument/2006/relationships/slideLayout" Target="../slideLayouts/slideLayout384.xml"/><Relationship Id="rId11" Type="http://schemas.openxmlformats.org/officeDocument/2006/relationships/slideLayout" Target="../slideLayouts/slideLayout383.xml"/><Relationship Id="rId10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73.xml"/></Relationships>
</file>

<file path=ppt/slideMasters/_rels/slideMaster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8.xml"/><Relationship Id="rId8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396.xml"/><Relationship Id="rId6" Type="http://schemas.openxmlformats.org/officeDocument/2006/relationships/slideLayout" Target="../slideLayouts/slideLayout395.xml"/><Relationship Id="rId5" Type="http://schemas.openxmlformats.org/officeDocument/2006/relationships/slideLayout" Target="../slideLayouts/slideLayout394.xml"/><Relationship Id="rId4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92.xml"/><Relationship Id="rId2" Type="http://schemas.openxmlformats.org/officeDocument/2006/relationships/slideLayout" Target="../slideLayouts/slideLayout391.xml"/><Relationship Id="rId19" Type="http://schemas.openxmlformats.org/officeDocument/2006/relationships/theme" Target="../theme/theme26.xml"/><Relationship Id="rId18" Type="http://schemas.openxmlformats.org/officeDocument/2006/relationships/image" Target="../media/image52.jpeg"/><Relationship Id="rId17" Type="http://schemas.openxmlformats.org/officeDocument/2006/relationships/slideLayout" Target="../slideLayouts/slideLayout406.xml"/><Relationship Id="rId16" Type="http://schemas.openxmlformats.org/officeDocument/2006/relationships/slideLayout" Target="../slideLayouts/slideLayout405.xml"/><Relationship Id="rId15" Type="http://schemas.openxmlformats.org/officeDocument/2006/relationships/slideLayout" Target="../slideLayouts/slideLayout404.xml"/><Relationship Id="rId14" Type="http://schemas.openxmlformats.org/officeDocument/2006/relationships/slideLayout" Target="../slideLayouts/slideLayout403.xml"/><Relationship Id="rId13" Type="http://schemas.openxmlformats.org/officeDocument/2006/relationships/slideLayout" Target="../slideLayouts/slideLayout402.xml"/><Relationship Id="rId12" Type="http://schemas.openxmlformats.org/officeDocument/2006/relationships/slideLayout" Target="../slideLayouts/slideLayout401.xml"/><Relationship Id="rId11" Type="http://schemas.openxmlformats.org/officeDocument/2006/relationships/slideLayout" Target="../slideLayouts/slideLayout400.xml"/><Relationship Id="rId10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0.xml"/></Relationships>
</file>

<file path=ppt/slideMasters/_rels/slideMaster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5.xml"/><Relationship Id="rId8" Type="http://schemas.openxmlformats.org/officeDocument/2006/relationships/slideLayout" Target="../slideLayouts/slideLayout414.xml"/><Relationship Id="rId7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2.xml"/><Relationship Id="rId5" Type="http://schemas.openxmlformats.org/officeDocument/2006/relationships/slideLayout" Target="../slideLayouts/slideLayout411.xml"/><Relationship Id="rId4" Type="http://schemas.openxmlformats.org/officeDocument/2006/relationships/slideLayout" Target="../slideLayouts/slideLayout410.xml"/><Relationship Id="rId3" Type="http://schemas.openxmlformats.org/officeDocument/2006/relationships/slideLayout" Target="../slideLayouts/slideLayout409.xml"/><Relationship Id="rId2" Type="http://schemas.openxmlformats.org/officeDocument/2006/relationships/slideLayout" Target="../slideLayouts/slideLayout408.xml"/><Relationship Id="rId19" Type="http://schemas.openxmlformats.org/officeDocument/2006/relationships/theme" Target="../theme/theme27.xml"/><Relationship Id="rId18" Type="http://schemas.openxmlformats.org/officeDocument/2006/relationships/image" Target="../media/image54.jpeg"/><Relationship Id="rId17" Type="http://schemas.openxmlformats.org/officeDocument/2006/relationships/slideLayout" Target="../slideLayouts/slideLayout423.xml"/><Relationship Id="rId16" Type="http://schemas.openxmlformats.org/officeDocument/2006/relationships/slideLayout" Target="../slideLayouts/slideLayout422.xml"/><Relationship Id="rId15" Type="http://schemas.openxmlformats.org/officeDocument/2006/relationships/slideLayout" Target="../slideLayouts/slideLayout421.xml"/><Relationship Id="rId14" Type="http://schemas.openxmlformats.org/officeDocument/2006/relationships/slideLayout" Target="../slideLayouts/slideLayout420.xml"/><Relationship Id="rId13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17.xml"/><Relationship Id="rId10" Type="http://schemas.openxmlformats.org/officeDocument/2006/relationships/slideLayout" Target="../slideLayouts/slideLayout416.xml"/><Relationship Id="rId1" Type="http://schemas.openxmlformats.org/officeDocument/2006/relationships/slideLayout" Target="../slideLayouts/slideLayout407.xml"/></Relationships>
</file>

<file path=ppt/slideMasters/_rels/slideMaster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2.xml"/><Relationship Id="rId8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7.xml"/><Relationship Id="rId3" Type="http://schemas.openxmlformats.org/officeDocument/2006/relationships/slideLayout" Target="../slideLayouts/slideLayout426.xml"/><Relationship Id="rId2" Type="http://schemas.openxmlformats.org/officeDocument/2006/relationships/slideLayout" Target="../slideLayouts/slideLayout425.xml"/><Relationship Id="rId19" Type="http://schemas.openxmlformats.org/officeDocument/2006/relationships/theme" Target="../theme/theme28.xml"/><Relationship Id="rId18" Type="http://schemas.openxmlformats.org/officeDocument/2006/relationships/image" Target="../media/image56.jpeg"/><Relationship Id="rId17" Type="http://schemas.openxmlformats.org/officeDocument/2006/relationships/slideLayout" Target="../slideLayouts/slideLayout440.xml"/><Relationship Id="rId16" Type="http://schemas.openxmlformats.org/officeDocument/2006/relationships/slideLayout" Target="../slideLayouts/slideLayout439.xml"/><Relationship Id="rId15" Type="http://schemas.openxmlformats.org/officeDocument/2006/relationships/slideLayout" Target="../slideLayouts/slideLayout438.xml"/><Relationship Id="rId14" Type="http://schemas.openxmlformats.org/officeDocument/2006/relationships/slideLayout" Target="../slideLayouts/slideLayout437.xml"/><Relationship Id="rId13" Type="http://schemas.openxmlformats.org/officeDocument/2006/relationships/slideLayout" Target="../slideLayouts/slideLayout436.xml"/><Relationship Id="rId12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3.xml"/><Relationship Id="rId1" Type="http://schemas.openxmlformats.org/officeDocument/2006/relationships/slideLayout" Target="../slideLayouts/slideLayout424.xml"/></Relationships>
</file>

<file path=ppt/slideMasters/_rels/slideMaster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9.xml"/><Relationship Id="rId8" Type="http://schemas.openxmlformats.org/officeDocument/2006/relationships/slideLayout" Target="../slideLayouts/slideLayout448.xml"/><Relationship Id="rId7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46.xml"/><Relationship Id="rId5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44.xml"/><Relationship Id="rId3" Type="http://schemas.openxmlformats.org/officeDocument/2006/relationships/slideLayout" Target="../slideLayouts/slideLayout443.xml"/><Relationship Id="rId2" Type="http://schemas.openxmlformats.org/officeDocument/2006/relationships/slideLayout" Target="../slideLayouts/slideLayout442.xml"/><Relationship Id="rId19" Type="http://schemas.openxmlformats.org/officeDocument/2006/relationships/theme" Target="../theme/theme29.xml"/><Relationship Id="rId18" Type="http://schemas.openxmlformats.org/officeDocument/2006/relationships/image" Target="../media/image58.jpeg"/><Relationship Id="rId17" Type="http://schemas.openxmlformats.org/officeDocument/2006/relationships/slideLayout" Target="../slideLayouts/slideLayout457.xml"/><Relationship Id="rId16" Type="http://schemas.openxmlformats.org/officeDocument/2006/relationships/slideLayout" Target="../slideLayouts/slideLayout456.xml"/><Relationship Id="rId15" Type="http://schemas.openxmlformats.org/officeDocument/2006/relationships/slideLayout" Target="../slideLayouts/slideLayout455.xml"/><Relationship Id="rId14" Type="http://schemas.openxmlformats.org/officeDocument/2006/relationships/slideLayout" Target="../slideLayouts/slideLayout454.xml"/><Relationship Id="rId13" Type="http://schemas.openxmlformats.org/officeDocument/2006/relationships/slideLayout" Target="../slideLayouts/slideLayout453.xml"/><Relationship Id="rId12" Type="http://schemas.openxmlformats.org/officeDocument/2006/relationships/slideLayout" Target="../slideLayouts/slideLayout452.xml"/><Relationship Id="rId11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4" Type="http://schemas.openxmlformats.org/officeDocument/2006/relationships/theme" Target="../theme/theme3.xml"/><Relationship Id="rId13" Type="http://schemas.openxmlformats.org/officeDocument/2006/relationships/image" Target="../media/image6.jpeg"/><Relationship Id="rId12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6.xml"/><Relationship Id="rId8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62.xml"/><Relationship Id="rId4" Type="http://schemas.openxmlformats.org/officeDocument/2006/relationships/slideLayout" Target="../slideLayouts/slideLayout461.xml"/><Relationship Id="rId3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9.xml"/><Relationship Id="rId19" Type="http://schemas.openxmlformats.org/officeDocument/2006/relationships/theme" Target="../theme/theme30.xml"/><Relationship Id="rId18" Type="http://schemas.openxmlformats.org/officeDocument/2006/relationships/image" Target="../media/image60.jpeg"/><Relationship Id="rId17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73.xml"/><Relationship Id="rId15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68.xml"/><Relationship Id="rId10" Type="http://schemas.openxmlformats.org/officeDocument/2006/relationships/slideLayout" Target="../slideLayouts/slideLayout467.xml"/><Relationship Id="rId1" Type="http://schemas.openxmlformats.org/officeDocument/2006/relationships/slideLayout" Target="../slideLayouts/slideLayout458.xml"/></Relationships>
</file>

<file path=ppt/slideMasters/_rels/slideMaster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3.xml"/><Relationship Id="rId8" Type="http://schemas.openxmlformats.org/officeDocument/2006/relationships/slideLayout" Target="../slideLayouts/slideLayout482.xml"/><Relationship Id="rId7" Type="http://schemas.openxmlformats.org/officeDocument/2006/relationships/slideLayout" Target="../slideLayouts/slideLayout481.xml"/><Relationship Id="rId6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79.xml"/><Relationship Id="rId4" Type="http://schemas.openxmlformats.org/officeDocument/2006/relationships/slideLayout" Target="../slideLayouts/slideLayout478.xml"/><Relationship Id="rId3" Type="http://schemas.openxmlformats.org/officeDocument/2006/relationships/slideLayout" Target="../slideLayouts/slideLayout477.xml"/><Relationship Id="rId20" Type="http://schemas.openxmlformats.org/officeDocument/2006/relationships/theme" Target="../theme/theme31.xml"/><Relationship Id="rId2" Type="http://schemas.openxmlformats.org/officeDocument/2006/relationships/slideLayout" Target="../slideLayouts/slideLayout476.xml"/><Relationship Id="rId19" Type="http://schemas.openxmlformats.org/officeDocument/2006/relationships/image" Target="../media/image62.jpeg"/><Relationship Id="rId18" Type="http://schemas.openxmlformats.org/officeDocument/2006/relationships/slideLayout" Target="../slideLayouts/slideLayout492.xml"/><Relationship Id="rId17" Type="http://schemas.openxmlformats.org/officeDocument/2006/relationships/slideLayout" Target="../slideLayouts/slideLayout491.xml"/><Relationship Id="rId16" Type="http://schemas.openxmlformats.org/officeDocument/2006/relationships/slideLayout" Target="../slideLayouts/slideLayout490.xml"/><Relationship Id="rId15" Type="http://schemas.openxmlformats.org/officeDocument/2006/relationships/slideLayout" Target="../slideLayouts/slideLayout489.xml"/><Relationship Id="rId14" Type="http://schemas.openxmlformats.org/officeDocument/2006/relationships/slideLayout" Target="../slideLayouts/slideLayout488.xml"/><Relationship Id="rId13" Type="http://schemas.openxmlformats.org/officeDocument/2006/relationships/slideLayout" Target="../slideLayouts/slideLayout487.xml"/><Relationship Id="rId12" Type="http://schemas.openxmlformats.org/officeDocument/2006/relationships/slideLayout" Target="../slideLayouts/slideLayout486.xml"/><Relationship Id="rId11" Type="http://schemas.openxmlformats.org/officeDocument/2006/relationships/slideLayout" Target="../slideLayouts/slideLayout485.xml"/><Relationship Id="rId10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75.xml"/></Relationships>
</file>

<file path=ppt/slideMasters/_rels/slideMaster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1.xml"/><Relationship Id="rId8" Type="http://schemas.openxmlformats.org/officeDocument/2006/relationships/slideLayout" Target="../slideLayouts/slideLayout500.xml"/><Relationship Id="rId7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498.xml"/><Relationship Id="rId5" Type="http://schemas.openxmlformats.org/officeDocument/2006/relationships/slideLayout" Target="../slideLayouts/slideLayout497.xml"/><Relationship Id="rId4" Type="http://schemas.openxmlformats.org/officeDocument/2006/relationships/slideLayout" Target="../slideLayouts/slideLayout496.xml"/><Relationship Id="rId3" Type="http://schemas.openxmlformats.org/officeDocument/2006/relationships/slideLayout" Target="../slideLayouts/slideLayout495.xml"/><Relationship Id="rId20" Type="http://schemas.openxmlformats.org/officeDocument/2006/relationships/theme" Target="../theme/theme32.xml"/><Relationship Id="rId2" Type="http://schemas.openxmlformats.org/officeDocument/2006/relationships/slideLayout" Target="../slideLayouts/slideLayout494.xml"/><Relationship Id="rId19" Type="http://schemas.openxmlformats.org/officeDocument/2006/relationships/image" Target="../media/image64.jpeg"/><Relationship Id="rId18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09.xml"/><Relationship Id="rId16" Type="http://schemas.openxmlformats.org/officeDocument/2006/relationships/slideLayout" Target="../slideLayouts/slideLayout508.xml"/><Relationship Id="rId15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3.xml"/><Relationship Id="rId10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493.xml"/></Relationships>
</file>

<file path=ppt/slideMasters/_rels/slideMaster3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16.xml"/><Relationship Id="rId5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13.xml"/><Relationship Id="rId20" Type="http://schemas.openxmlformats.org/officeDocument/2006/relationships/theme" Target="../theme/theme33.xml"/><Relationship Id="rId2" Type="http://schemas.openxmlformats.org/officeDocument/2006/relationships/slideLayout" Target="../slideLayouts/slideLayout512.xml"/><Relationship Id="rId19" Type="http://schemas.openxmlformats.org/officeDocument/2006/relationships/image" Target="../media/image66.jpeg"/><Relationship Id="rId18" Type="http://schemas.openxmlformats.org/officeDocument/2006/relationships/slideLayout" Target="../slideLayouts/slideLayout528.xml"/><Relationship Id="rId17" Type="http://schemas.openxmlformats.org/officeDocument/2006/relationships/slideLayout" Target="../slideLayouts/slideLayout527.xml"/><Relationship Id="rId16" Type="http://schemas.openxmlformats.org/officeDocument/2006/relationships/slideLayout" Target="../slideLayouts/slideLayout526.xml"/><Relationship Id="rId15" Type="http://schemas.openxmlformats.org/officeDocument/2006/relationships/slideLayout" Target="../slideLayouts/slideLayout525.xml"/><Relationship Id="rId14" Type="http://schemas.openxmlformats.org/officeDocument/2006/relationships/slideLayout" Target="../slideLayouts/slideLayout524.xml"/><Relationship Id="rId13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2.xml"/><Relationship Id="rId11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0.xml"/><Relationship Id="rId1" Type="http://schemas.openxmlformats.org/officeDocument/2006/relationships/slideLayout" Target="../slideLayouts/slideLayout511.xml"/></Relationships>
</file>

<file path=ppt/slideMasters/_rels/slideMaster3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7.xml"/><Relationship Id="rId8" Type="http://schemas.openxmlformats.org/officeDocument/2006/relationships/slideLayout" Target="../slideLayouts/slideLayout536.xml"/><Relationship Id="rId7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34.xml"/><Relationship Id="rId5" Type="http://schemas.openxmlformats.org/officeDocument/2006/relationships/slideLayout" Target="../slideLayouts/slideLayout533.xml"/><Relationship Id="rId4" Type="http://schemas.openxmlformats.org/officeDocument/2006/relationships/slideLayout" Target="../slideLayouts/slideLayout532.xml"/><Relationship Id="rId3" Type="http://schemas.openxmlformats.org/officeDocument/2006/relationships/slideLayout" Target="../slideLayouts/slideLayout531.xml"/><Relationship Id="rId20" Type="http://schemas.openxmlformats.org/officeDocument/2006/relationships/theme" Target="../theme/theme34.xml"/><Relationship Id="rId2" Type="http://schemas.openxmlformats.org/officeDocument/2006/relationships/slideLayout" Target="../slideLayouts/slideLayout530.xml"/><Relationship Id="rId19" Type="http://schemas.openxmlformats.org/officeDocument/2006/relationships/image" Target="../media/image68.jpeg"/><Relationship Id="rId18" Type="http://schemas.openxmlformats.org/officeDocument/2006/relationships/slideLayout" Target="../slideLayouts/slideLayout546.xml"/><Relationship Id="rId17" Type="http://schemas.openxmlformats.org/officeDocument/2006/relationships/slideLayout" Target="../slideLayouts/slideLayout545.xml"/><Relationship Id="rId16" Type="http://schemas.openxmlformats.org/officeDocument/2006/relationships/slideLayout" Target="../slideLayouts/slideLayout544.xml"/><Relationship Id="rId15" Type="http://schemas.openxmlformats.org/officeDocument/2006/relationships/slideLayout" Target="../slideLayouts/slideLayout543.xml"/><Relationship Id="rId14" Type="http://schemas.openxmlformats.org/officeDocument/2006/relationships/slideLayout" Target="../slideLayouts/slideLayout542.xml"/><Relationship Id="rId13" Type="http://schemas.openxmlformats.org/officeDocument/2006/relationships/slideLayout" Target="../slideLayouts/slideLayout541.xml"/><Relationship Id="rId12" Type="http://schemas.openxmlformats.org/officeDocument/2006/relationships/slideLayout" Target="../slideLayouts/slideLayout540.xml"/><Relationship Id="rId11" Type="http://schemas.openxmlformats.org/officeDocument/2006/relationships/slideLayout" Target="../slideLayouts/slideLayout539.xml"/><Relationship Id="rId10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29.xml"/></Relationships>
</file>

<file path=ppt/slideMasters/_rels/slideMaster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55.xml"/><Relationship Id="rId8" Type="http://schemas.openxmlformats.org/officeDocument/2006/relationships/slideLayout" Target="../slideLayouts/slideLayout554.xml"/><Relationship Id="rId7" Type="http://schemas.openxmlformats.org/officeDocument/2006/relationships/slideLayout" Target="../slideLayouts/slideLayout553.xml"/><Relationship Id="rId6" Type="http://schemas.openxmlformats.org/officeDocument/2006/relationships/slideLayout" Target="../slideLayouts/slideLayout552.xml"/><Relationship Id="rId5" Type="http://schemas.openxmlformats.org/officeDocument/2006/relationships/slideLayout" Target="../slideLayouts/slideLayout551.xml"/><Relationship Id="rId4" Type="http://schemas.openxmlformats.org/officeDocument/2006/relationships/slideLayout" Target="../slideLayouts/slideLayout550.xml"/><Relationship Id="rId3" Type="http://schemas.openxmlformats.org/officeDocument/2006/relationships/slideLayout" Target="../slideLayouts/slideLayout549.xml"/><Relationship Id="rId20" Type="http://schemas.openxmlformats.org/officeDocument/2006/relationships/theme" Target="../theme/theme35.xml"/><Relationship Id="rId2" Type="http://schemas.openxmlformats.org/officeDocument/2006/relationships/slideLayout" Target="../slideLayouts/slideLayout548.xml"/><Relationship Id="rId19" Type="http://schemas.openxmlformats.org/officeDocument/2006/relationships/image" Target="../media/image70.jpeg"/><Relationship Id="rId18" Type="http://schemas.openxmlformats.org/officeDocument/2006/relationships/slideLayout" Target="../slideLayouts/slideLayout564.xml"/><Relationship Id="rId17" Type="http://schemas.openxmlformats.org/officeDocument/2006/relationships/slideLayout" Target="../slideLayouts/slideLayout563.xml"/><Relationship Id="rId16" Type="http://schemas.openxmlformats.org/officeDocument/2006/relationships/slideLayout" Target="../slideLayouts/slideLayout562.xml"/><Relationship Id="rId15" Type="http://schemas.openxmlformats.org/officeDocument/2006/relationships/slideLayout" Target="../slideLayouts/slideLayout561.xml"/><Relationship Id="rId14" Type="http://schemas.openxmlformats.org/officeDocument/2006/relationships/slideLayout" Target="../slideLayouts/slideLayout560.xml"/><Relationship Id="rId13" Type="http://schemas.openxmlformats.org/officeDocument/2006/relationships/slideLayout" Target="../slideLayouts/slideLayout559.xml"/><Relationship Id="rId12" Type="http://schemas.openxmlformats.org/officeDocument/2006/relationships/slideLayout" Target="../slideLayouts/slideLayout558.xml"/><Relationship Id="rId11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56.xml"/><Relationship Id="rId1" Type="http://schemas.openxmlformats.org/officeDocument/2006/relationships/slideLayout" Target="../slideLayouts/slideLayout547.xml"/></Relationships>
</file>

<file path=ppt/slideMasters/_rels/slideMaster3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3.xml"/><Relationship Id="rId8" Type="http://schemas.openxmlformats.org/officeDocument/2006/relationships/slideLayout" Target="../slideLayouts/slideLayout572.xml"/><Relationship Id="rId7" Type="http://schemas.openxmlformats.org/officeDocument/2006/relationships/slideLayout" Target="../slideLayouts/slideLayout571.xml"/><Relationship Id="rId6" Type="http://schemas.openxmlformats.org/officeDocument/2006/relationships/slideLayout" Target="../slideLayouts/slideLayout570.xml"/><Relationship Id="rId5" Type="http://schemas.openxmlformats.org/officeDocument/2006/relationships/slideLayout" Target="../slideLayouts/slideLayout569.xml"/><Relationship Id="rId4" Type="http://schemas.openxmlformats.org/officeDocument/2006/relationships/slideLayout" Target="../slideLayouts/slideLayout568.xml"/><Relationship Id="rId3" Type="http://schemas.openxmlformats.org/officeDocument/2006/relationships/slideLayout" Target="../slideLayouts/slideLayout567.xml"/><Relationship Id="rId20" Type="http://schemas.openxmlformats.org/officeDocument/2006/relationships/theme" Target="../theme/theme36.xml"/><Relationship Id="rId2" Type="http://schemas.openxmlformats.org/officeDocument/2006/relationships/slideLayout" Target="../slideLayouts/slideLayout566.xml"/><Relationship Id="rId19" Type="http://schemas.openxmlformats.org/officeDocument/2006/relationships/image" Target="../media/image72.jpeg"/><Relationship Id="rId18" Type="http://schemas.openxmlformats.org/officeDocument/2006/relationships/slideLayout" Target="../slideLayouts/slideLayout582.xml"/><Relationship Id="rId17" Type="http://schemas.openxmlformats.org/officeDocument/2006/relationships/slideLayout" Target="../slideLayouts/slideLayout581.xml"/><Relationship Id="rId16" Type="http://schemas.openxmlformats.org/officeDocument/2006/relationships/slideLayout" Target="../slideLayouts/slideLayout580.xml"/><Relationship Id="rId15" Type="http://schemas.openxmlformats.org/officeDocument/2006/relationships/slideLayout" Target="../slideLayouts/slideLayout579.xml"/><Relationship Id="rId14" Type="http://schemas.openxmlformats.org/officeDocument/2006/relationships/slideLayout" Target="../slideLayouts/slideLayout578.xml"/><Relationship Id="rId13" Type="http://schemas.openxmlformats.org/officeDocument/2006/relationships/slideLayout" Target="../slideLayouts/slideLayout577.xml"/><Relationship Id="rId12" Type="http://schemas.openxmlformats.org/officeDocument/2006/relationships/slideLayout" Target="../slideLayouts/slideLayout576.xml"/><Relationship Id="rId11" Type="http://schemas.openxmlformats.org/officeDocument/2006/relationships/slideLayout" Target="../slideLayouts/slideLayout575.xml"/><Relationship Id="rId10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6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4" Type="http://schemas.openxmlformats.org/officeDocument/2006/relationships/theme" Target="../theme/theme4.xml"/><Relationship Id="rId13" Type="http://schemas.openxmlformats.org/officeDocument/2006/relationships/image" Target="../media/image8.jpeg"/><Relationship Id="rId12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4" Type="http://schemas.openxmlformats.org/officeDocument/2006/relationships/theme" Target="../theme/theme5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4" Type="http://schemas.openxmlformats.org/officeDocument/2006/relationships/theme" Target="../theme/theme6.xml"/><Relationship Id="rId13" Type="http://schemas.openxmlformats.org/officeDocument/2006/relationships/image" Target="../media/image12.jpeg"/><Relationship Id="rId12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2" Type="http://schemas.openxmlformats.org/officeDocument/2006/relationships/image" Target="../media/image14.jpe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8.xml"/><Relationship Id="rId15" Type="http://schemas.openxmlformats.org/officeDocument/2006/relationships/image" Target="../media/image16.jpeg"/><Relationship Id="rId14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8" Type="http://schemas.openxmlformats.org/officeDocument/2006/relationships/theme" Target="../theme/theme9.xml"/><Relationship Id="rId17" Type="http://schemas.openxmlformats.org/officeDocument/2006/relationships/image" Target="../media/image18.jpeg"/><Relationship Id="rId1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  <p:sldLayoutId id="2147484061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  <p:sldLayoutId id="2147484074" r:id="rId12"/>
    <p:sldLayoutId id="2147484075" r:id="rId13"/>
    <p:sldLayoutId id="2147484076" r:id="rId14"/>
    <p:sldLayoutId id="2147484077" r:id="rId15"/>
    <p:sldLayoutId id="2147484078" r:id="rId16"/>
    <p:sldLayoutId id="2147484079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  <p:sldLayoutId id="2147484097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  <p:sldLayoutId id="2147484170" r:id="rId1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21" r:id="rId12"/>
    <p:sldLayoutId id="2147484222" r:id="rId13"/>
    <p:sldLayoutId id="2147484223" r:id="rId14"/>
    <p:sldLayoutId id="2147484224" r:id="rId15"/>
    <p:sldLayoutId id="2147484225" r:id="rId16"/>
    <p:sldLayoutId id="2147484226" r:id="rId17"/>
    <p:sldLayoutId id="2147484227" r:id="rId1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  <p:sldLayoutId id="2147484260" r:id="rId13"/>
    <p:sldLayoutId id="2147484261" r:id="rId14"/>
    <p:sldLayoutId id="2147484262" r:id="rId15"/>
    <p:sldLayoutId id="2147484263" r:id="rId16"/>
    <p:sldLayoutId id="2147484264" r:id="rId17"/>
    <p:sldLayoutId id="2147484265" r:id="rId18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6848475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>
          <a:xfrm>
            <a:off x="438150" y="27305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>
          <a:xfrm>
            <a:off x="438150" y="1165225"/>
            <a:ext cx="8262938" cy="51927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/>
            <a:r>
              <a:rPr lang="en-US" altLang="zh-CN" dirty="0"/>
              <a:t>Click to edit Master text style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B84EE77-B942-43AB-AFA1-17FBE405E2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 kern="1200">
          <a:solidFill>
            <a:srgbClr val="339AAF"/>
          </a:solidFill>
          <a:latin typeface="+mn-lt"/>
          <a:ea typeface="微软雅黑" pitchFamily="34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339AAF"/>
          </a:solidFill>
          <a:latin typeface="Arial Black" pitchFamily="34" charset="0"/>
          <a:ea typeface="微软雅黑" pitchFamily="34" charset="-122"/>
        </a:defRPr>
      </a:lvl9pPr>
    </p:titleStyle>
    <p:bodyStyle>
      <a:lvl1pPr marL="357505" indent="-357505" algn="just" rtl="0" fontAlgn="base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60000"/>
        <a:buFont typeface="Wingdings 2" pitchFamily="18" charset="2"/>
        <a:buChar char=""/>
        <a:defRPr sz="2000" kern="1200">
          <a:solidFill>
            <a:srgbClr val="286991"/>
          </a:solidFill>
          <a:latin typeface="+mn-lt"/>
          <a:ea typeface="微软雅黑" pitchFamily="34" charset="-122"/>
          <a:cs typeface="+mn-cs"/>
        </a:defRPr>
      </a:lvl1pPr>
      <a:lvl2pPr marL="357505" indent="-357505" algn="just" rtl="0" fontAlgn="base">
        <a:lnSpc>
          <a:spcPct val="130000"/>
        </a:lnSpc>
        <a:spcBef>
          <a:spcPct val="0"/>
        </a:spcBef>
        <a:spcAft>
          <a:spcPts val="600"/>
        </a:spcAft>
        <a:buClr>
          <a:srgbClr val="9FCDD9"/>
        </a:buClr>
        <a:buFont typeface="幼圆" pitchFamily="49" charset="-122"/>
        <a:buChar char=" "/>
        <a:defRPr sz="1600" kern="1200">
          <a:solidFill>
            <a:srgbClr val="7D7D7D"/>
          </a:solidFill>
          <a:latin typeface="+mn-lt"/>
          <a:ea typeface="幼圆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02.xml"/><Relationship Id="rId2" Type="http://schemas.openxmlformats.org/officeDocument/2006/relationships/image" Target="../media/image74.png"/><Relationship Id="rId1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1.xml"/><Relationship Id="rId1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20.xml"/><Relationship Id="rId1" Type="http://schemas.openxmlformats.org/officeDocument/2006/relationships/image" Target="../media/image7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5"/>
          <p:cNvSpPr/>
          <p:nvPr>
            <p:ph type="title" hasCustomPrompt="1"/>
          </p:nvPr>
        </p:nvSpPr>
        <p:spPr/>
        <p:txBody>
          <a:bodyPr vert="horz" wrap="square" lIns="91440" tIns="45720" rIns="91440" bIns="45720" anchor="b"/>
          <a:p>
            <a:pPr eaLnBrk="1" hangingPunct="1"/>
            <a:r>
              <a:rPr lang="x-none" altLang="zh-CN" b="0" kern="1200" dirty="0">
                <a:latin typeface="+mn-lt"/>
                <a:ea typeface="微软雅黑" pitchFamily="34" charset="-122"/>
                <a:cs typeface="+mj-cs"/>
              </a:rPr>
              <a:t>Reconexão de Caminhos</a:t>
            </a:r>
            <a:endParaRPr lang="x-none" altLang="zh-CN" b="0" kern="1200" dirty="0">
              <a:latin typeface="+mn-lt"/>
              <a:ea typeface="微软雅黑" pitchFamily="34" charset="-122"/>
              <a:cs typeface="+mj-cs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subTitle" idx="1"/>
          </p:nvPr>
        </p:nvSpPr>
        <p:spPr>
          <a:xfrm>
            <a:off x="1913890" y="3437890"/>
            <a:ext cx="5440680" cy="1828165"/>
          </a:xfrm>
          <a:ln cap="flat" cmpd="sng">
            <a:solidFill>
              <a:schemeClr val="accent2">
                <a:alpha val="100000"/>
              </a:schemeClr>
            </a:solidFill>
            <a:prstDash val="solid"/>
            <a:headEnd type="none" w="med" len="med"/>
            <a:tailEnd type="none" w="med" len="med"/>
          </a:ln>
        </p:spPr>
        <p:txBody>
          <a:bodyPr vert="horz" wrap="square" lIns="91440" tIns="45720" rIns="91440" bIns="45720" anchor="ctr"/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Universidade Federal Fluminense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Instituto de Ciência e Tecnologia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Departamento de Ciência da Computação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  <a:p>
            <a:pPr ea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0000"/>
              <a:buFont typeface="Wingdings 2" pitchFamily="18" charset="2"/>
              <a:buNone/>
            </a:pPr>
            <a:r>
              <a:rPr lang="x-none" altLang="zh-CN" kern="1200" dirty="0">
                <a:latin typeface="Arial" charset="0"/>
                <a:ea typeface="微软雅黑" pitchFamily="34" charset="-122"/>
                <a:cs typeface="+mn-cs"/>
              </a:rPr>
              <a:t>Prof. Marcos Quinet</a:t>
            </a:r>
            <a:endParaRPr lang="x-none" altLang="zh-CN" kern="1200" dirty="0">
              <a:latin typeface="Arial" charset="0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 algn="just" defTabSz="914400">
              <a:buSzPct val="60000"/>
              <a:buFont typeface="Arial" charset="0"/>
              <a:buChar char="•"/>
            </a:pPr>
            <a:r>
              <a:rPr sz="2400" err="1">
                <a:ea typeface="Arial" charset="0"/>
                <a:sym typeface="+mn-ea"/>
              </a:rPr>
              <a:t>Na estratégia de intensificação durante a busca local, aplica-se a reconexão</a:t>
            </a:r>
            <a:r>
              <a:rPr sz="2400">
                <a:ea typeface="Arial" charset="0"/>
                <a:sym typeface="+mn-ea"/>
              </a:rPr>
              <a:t> aos pares (s</a:t>
            </a:r>
            <a:r>
              <a:rPr sz="2400" baseline="-20000">
                <a:ea typeface="Arial" charset="0"/>
                <a:sym typeface="+mn-ea"/>
              </a:rPr>
              <a:t>1</a:t>
            </a:r>
            <a:r>
              <a:rPr sz="2400">
                <a:ea typeface="Arial" charset="0"/>
                <a:sym typeface="+mn-ea"/>
              </a:rPr>
              <a:t> , s</a:t>
            </a:r>
            <a:r>
              <a:rPr sz="2400" baseline="-20000">
                <a:ea typeface="Arial" charset="0"/>
                <a:sym typeface="+mn-ea"/>
              </a:rPr>
              <a:t>2</a:t>
            </a:r>
            <a:r>
              <a:rPr sz="2400">
                <a:ea typeface="Arial" charset="0"/>
                <a:sym typeface="+mn-ea"/>
              </a:rPr>
              <a:t>), onde s</a:t>
            </a:r>
            <a:r>
              <a:rPr sz="2400" baseline="-20000">
                <a:ea typeface="Arial" charset="0"/>
                <a:sym typeface="+mn-ea"/>
              </a:rPr>
              <a:t>1</a:t>
            </a:r>
            <a:r>
              <a:rPr sz="2400">
                <a:ea typeface="Arial" charset="0"/>
                <a:sym typeface="+mn-ea"/>
              </a:rPr>
              <a:t> é um ótimo local e s</a:t>
            </a:r>
            <a:r>
              <a:rPr sz="2400" baseline="-20000">
                <a:ea typeface="Arial" charset="0"/>
                <a:sym typeface="+mn-ea"/>
              </a:rPr>
              <a:t>2</a:t>
            </a:r>
            <a:r>
              <a:rPr sz="2400">
                <a:ea typeface="Arial" charset="0"/>
                <a:sym typeface="+mn-ea"/>
              </a:rPr>
              <a:t> uma solução elite</a:t>
            </a:r>
            <a:endParaRPr sz="2400">
              <a:ea typeface="Arial" charset="0"/>
              <a:sym typeface="+mn-ea"/>
            </a:endParaRPr>
          </a:p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>
                <a:ea typeface="Arial" charset="0"/>
                <a:sym typeface="+mn-ea"/>
              </a:rPr>
              <a:t>As soluções geradas durante a construção do caminho não apresentam necessariamente qualidade superior às soluções início e guia, pois podem representar pioras que muitas vezes são necessárias para escapar de ótimos locais</a:t>
            </a:r>
            <a:endParaRPr lang="x-none" sz="2400">
              <a:ea typeface="Arial" charset="0"/>
              <a:sym typeface="+mn-ea"/>
            </a:endParaRPr>
          </a:p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>
                <a:ea typeface="Arial" charset="0"/>
                <a:sym typeface="+mn-ea"/>
              </a:rPr>
              <a:t>Caso todas apresentem qualidade inferior, ainda assim escolheremos a melhor delas para dar continuidade a geração do caminho</a:t>
            </a:r>
            <a:endParaRPr lang="x-none" sz="2400">
              <a:ea typeface="Arial" charset="0"/>
              <a:sym typeface="+mn-ea"/>
            </a:endParaRPr>
          </a:p>
          <a:p>
            <a:pPr algn="just" defTabSz="914400">
              <a:buSzPct val="60000"/>
              <a:buFont typeface="Arial" charset="0"/>
              <a:buChar char="•"/>
            </a:pPr>
            <a:endParaRPr sz="2400" kern="1200" baseline="0">
              <a:ea typeface="Arial" charset="0"/>
            </a:endParaRPr>
          </a:p>
          <a:p>
            <a:pPr algn="just" defTabSz="914400">
              <a:buSzPct val="60000"/>
              <a:buFont typeface="Arial" charset="0"/>
              <a:buChar char="•"/>
            </a:pPr>
            <a:endParaRPr sz="2000" kern="1200"/>
          </a:p>
          <a:p>
            <a:pPr algn="just" defTabSz="914400">
              <a:buSzPct val="60000"/>
              <a:buFont typeface="Arial" charset="0"/>
              <a:buChar char="•"/>
            </a:pPr>
            <a:endParaRPr sz="2000" kern="1200"/>
          </a:p>
          <a:p>
            <a:pPr algn="just">
              <a:lnSpc>
                <a:spcPct val="100000"/>
              </a:lnSpc>
              <a:buFont typeface="Arial" charset="0"/>
              <a:buChar char="•"/>
            </a:pP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b="1" kern="1200"/>
              <a:t>Reconexão </a:t>
            </a:r>
            <a:r>
              <a:rPr lang="x-none" sz="2400" b="1" i="1" kern="1200"/>
              <a:t>forward</a:t>
            </a:r>
            <a:r>
              <a:rPr lang="x-none" sz="2400" kern="1200"/>
              <a:t>: a reconexão de caminhos é aplicada utilizando, dentre as duas soluções disponíveis, a de pior qualidade como solução inicial, e a de melhor qualidade como solução guia</a:t>
            </a:r>
            <a:endParaRPr lang="x-none" sz="2400" kern="1200"/>
          </a:p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b="1" kern="1200"/>
              <a:t>Reconexão </a:t>
            </a:r>
            <a:r>
              <a:rPr lang="x-none" sz="2400" b="1" i="1" kern="1200"/>
              <a:t>backward</a:t>
            </a:r>
            <a:r>
              <a:rPr lang="x-none" sz="2400" kern="1200"/>
              <a:t>: a reconexão de caminhos é aplicada a partir da melhor solução, utilizando a pior solução como guia</a:t>
            </a: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b="1" kern="1200"/>
              <a:t>Reconexão </a:t>
            </a:r>
            <a:r>
              <a:rPr lang="x-none" sz="2400" b="1" i="1" kern="1200"/>
              <a:t>back and forward</a:t>
            </a:r>
            <a:r>
              <a:rPr lang="x-none" sz="2400" kern="1200"/>
              <a:t>: são explorados os dois sentidos possíveis entre as soluções. Parte-se de uma das soluções (de melhor ou pior qualidade) até que a outra seja atingida. Neste momento o processo de reconexão de caminhos continua a ser realizado, utilizando a solução atingida como início e a solução utilizada como ponto de partida original como solução guia</a:t>
            </a:r>
            <a:endParaRPr lang="x-none" sz="2400" kern="1200"/>
          </a:p>
          <a:p>
            <a:pPr algn="just">
              <a:lnSpc>
                <a:spcPct val="100000"/>
              </a:lnSpc>
              <a:buFont typeface="Arial" charset="0"/>
              <a:buChar char="•"/>
            </a:pP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b="1" kern="1200"/>
              <a:t>Reconexão mista</a:t>
            </a:r>
            <a:r>
              <a:rPr lang="x-none" sz="2400" kern="1200"/>
              <a:t>: os dois sentidos entre as soluções são explorados simultaneamente. A cada passo da reconexão de caminhos são geradas soluções intermediárias através da inserção de atributos da solução guia na solução início</a:t>
            </a:r>
            <a:endParaRPr lang="x-none" sz="2400" kern="1200"/>
          </a:p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kern="1200"/>
              <a:t>Dentre estas soluções, a que apresentar a maior qualidade será utilizada no passo seguinte como nova solução guia, e a solução que foi utilizada como guia será a nova solução início</a:t>
            </a:r>
            <a:endParaRPr lang="x-none" sz="2400" kern="1200"/>
          </a:p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kern="1200"/>
              <a:t>Os papéis de solução início e guia se alternam até que ambas as trajetórias atinjam a mesma solução</a:t>
            </a:r>
            <a:endParaRPr lang="x-none" sz="2400" kern="1200"/>
          </a:p>
          <a:p>
            <a:pPr algn="just">
              <a:lnSpc>
                <a:spcPct val="100000"/>
              </a:lnSpc>
              <a:buFont typeface="Arial" charset="0"/>
              <a:buChar char="•"/>
            </a:pP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b="1" kern="1200"/>
              <a:t>Reconexão aleatória</a:t>
            </a:r>
            <a:r>
              <a:rPr lang="x-none" sz="2400" kern="1200"/>
              <a:t>: ao invés de ser selecionado o movimento que gere a melhor nova solução intermediária, este é selecionado de forma aleatória de uma lista de candidatos mais promissores</a:t>
            </a:r>
            <a:endParaRPr lang="x-none" sz="2400" kern="1200"/>
          </a:p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b="1" kern="1200"/>
              <a:t>Reconexão truncada</a:t>
            </a:r>
            <a:r>
              <a:rPr lang="x-none" sz="2400" kern="1200"/>
              <a:t>: apenas parte da trajetória entre as soluções início e guia é explorada. O critério de parada pode ser a obtenção de uma solução que apresente um nível de qualidade considerado mínimo</a:t>
            </a:r>
            <a:endParaRPr lang="x-none" sz="2400" kern="1200"/>
          </a:p>
          <a:p>
            <a:pPr algn="just" defTabSz="914400">
              <a:buSzPct val="60000"/>
              <a:buFont typeface="Arial" charset="0"/>
              <a:buChar char="•"/>
            </a:pPr>
            <a:r>
              <a:rPr lang="x-none" sz="2400" b="1" kern="1200"/>
              <a:t>Reconexão periódica</a:t>
            </a:r>
            <a:r>
              <a:rPr lang="x-none" sz="2400" kern="1200"/>
              <a:t>: a reconexão de caminhos não é aplicada em todas as soluções geradas, mas periodicamente</a:t>
            </a:r>
            <a:endParaRPr lang="x-none" sz="2400" kern="1200"/>
          </a:p>
          <a:p>
            <a:pPr algn="just" defTabSz="914400">
              <a:buSzPct val="60000"/>
              <a:buFont typeface="Arial" charset="0"/>
              <a:buChar char="•"/>
            </a:pPr>
            <a:endParaRPr sz="2400" kern="1200"/>
          </a:p>
          <a:p>
            <a:pPr algn="just">
              <a:lnSpc>
                <a:spcPct val="100000"/>
              </a:lnSpc>
              <a:buFont typeface="Arial" charset="0"/>
              <a:buChar char="•"/>
            </a:pP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5"/>
          <p:cNvSpPr/>
          <p:nvPr>
            <p:ph type="title" hasCustomPrompt="1"/>
          </p:nvPr>
        </p:nvSpPr>
        <p:spPr>
          <a:xfrm>
            <a:off x="1071880" y="1325880"/>
            <a:ext cx="7136130" cy="2553970"/>
          </a:xfrm>
        </p:spPr>
        <p:txBody>
          <a:bodyPr vert="horz" wrap="square" lIns="91440" tIns="45720" rIns="91440" bIns="45720" anchor="b"/>
          <a:p>
            <a:pPr eaLnBrk="1" hangingPunct="1"/>
            <a:r>
              <a:rPr lang="x-none" altLang="zh-CN" b="0" i="1" kern="1200" dirty="0">
                <a:latin typeface="+mn-lt"/>
                <a:ea typeface="微软雅黑" pitchFamily="34" charset="-122"/>
                <a:cs typeface="+mj-cs"/>
              </a:rPr>
              <a:t>Simulated Annealing</a:t>
            </a:r>
            <a:br>
              <a:rPr lang="x-none" altLang="zh-CN" b="0" kern="1200" dirty="0">
                <a:latin typeface="+mn-lt"/>
                <a:ea typeface="微软雅黑" pitchFamily="34" charset="-122"/>
                <a:cs typeface="+mj-cs"/>
              </a:rPr>
            </a:br>
            <a:br>
              <a:rPr lang="x-none" altLang="zh-CN" sz="1000" b="0" kern="1200" dirty="0">
                <a:latin typeface="+mn-lt"/>
                <a:ea typeface="微软雅黑" pitchFamily="34" charset="-122"/>
                <a:cs typeface="+mj-cs"/>
              </a:rPr>
            </a:br>
            <a:r>
              <a:rPr lang="x-none" altLang="zh-CN" sz="3200" b="0" kern="1200" dirty="0">
                <a:latin typeface="+mn-lt"/>
                <a:ea typeface="微软雅黑" pitchFamily="34" charset="-122"/>
                <a:cs typeface="+mj-cs"/>
              </a:rPr>
              <a:t>(ou arrefecimento simulado)</a:t>
            </a:r>
            <a:br>
              <a:rPr lang="x-none" altLang="zh-CN" sz="3200" b="0" kern="1200" dirty="0">
                <a:latin typeface="+mn-lt"/>
                <a:ea typeface="微软雅黑" pitchFamily="34" charset="-122"/>
                <a:cs typeface="+mj-cs"/>
              </a:rPr>
            </a:br>
            <a:br>
              <a:rPr lang="x-none" altLang="zh-CN" sz="1000" b="0" kern="1200" dirty="0">
                <a:latin typeface="+mn-lt"/>
                <a:ea typeface="微软雅黑" pitchFamily="34" charset="-122"/>
                <a:cs typeface="+mj-cs"/>
              </a:rPr>
            </a:br>
            <a:r>
              <a:rPr lang="x-none" altLang="zh-CN" sz="3200" b="0" kern="1200" dirty="0">
                <a:latin typeface="+mn-lt"/>
                <a:ea typeface="微软雅黑" pitchFamily="34" charset="-122"/>
                <a:cs typeface="+mj-cs"/>
              </a:rPr>
              <a:t>(ou têmpera simulada)</a:t>
            </a:r>
            <a:endParaRPr lang="x-none" altLang="zh-CN" sz="3200" b="0" kern="1200" dirty="0">
              <a:latin typeface="+mn-lt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62" name="Title 245761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l"/>
            <a:r>
              <a:rPr lang="pt-BR" altLang="x-none" sz="3200" b="1"/>
              <a:t>Fundamentação do método</a:t>
            </a:r>
            <a:endParaRPr lang="pt-BR" altLang="x-none" sz="3200" b="1"/>
          </a:p>
        </p:txBody>
      </p:sp>
      <p:sp>
        <p:nvSpPr>
          <p:cNvPr id="245763" name="Text Placeholder 245762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45764" name="Rectangle 245763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O </a:t>
            </a:r>
            <a:r>
              <a:rPr lang="pt-BR" altLang="x-none" sz="2400" i="1">
                <a:latin typeface="+mn-lt"/>
                <a:ea typeface="Times New Roman" charset="0"/>
              </a:rPr>
              <a:t>simulated annealing</a:t>
            </a:r>
            <a:r>
              <a:rPr lang="pt-BR" altLang="x-none" sz="2400">
                <a:latin typeface="+mn-lt"/>
                <a:ea typeface="Times New Roman" charset="0"/>
              </a:rPr>
              <a:t> é uma metaheurística de otimização global proposta por [Kirkpatrick, Gellat &amp; Vechhi, 1983], baseada no processo utilizado na metalurgia para temperar ou enrijecer metais e vidros </a:t>
            </a:r>
            <a:r>
              <a:rPr lang="x-none" altLang="pt-BR" sz="2400">
                <a:latin typeface="+mn-lt"/>
                <a:ea typeface="Times New Roman" charset="0"/>
              </a:rPr>
              <a:t>(também conhecido como recozimento de metais)</a:t>
            </a:r>
            <a:endParaRPr lang="x-none" altLang="pt-BR" sz="2400">
              <a:latin typeface="+mn-lt"/>
              <a:ea typeface="Times New Roman" charset="0"/>
            </a:endParaRPr>
          </a:p>
          <a:p>
            <a:pPr lvl="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</a:pPr>
            <a:endParaRPr lang="x-none" altLang="pt-BR" sz="16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x-none" altLang="pt-BR" sz="2400">
                <a:latin typeface="+mn-lt"/>
                <a:ea typeface="Times New Roman" charset="0"/>
              </a:rPr>
              <a:t>P</a:t>
            </a:r>
            <a:r>
              <a:rPr lang="pt-BR" altLang="x-none" sz="2400">
                <a:latin typeface="+mn-lt"/>
                <a:ea typeface="Times New Roman" charset="0"/>
              </a:rPr>
              <a:t>or meio da elevação da temperatura da substância até seu ponto de fusão, para em seguida resfriá-lo gradualmente, em um processo controlado, o que permite que o material seja misturado em um estado cristalino </a:t>
            </a:r>
            <a:r>
              <a:rPr lang="x-none" altLang="pt-BR" sz="2400">
                <a:latin typeface="+mn-lt"/>
                <a:ea typeface="Times New Roman" charset="0"/>
              </a:rPr>
              <a:t>mais desejáveis do que seu estado anterior</a:t>
            </a:r>
            <a:endParaRPr lang="x-none" altLang="pt-BR" sz="2400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62" name="Title 245761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l"/>
            <a:r>
              <a:rPr lang="pt-BR" altLang="x-none" sz="3200" b="1"/>
              <a:t>Fundamentação do método</a:t>
            </a:r>
            <a:endParaRPr lang="pt-BR" altLang="x-none" sz="3200" b="1"/>
          </a:p>
        </p:txBody>
      </p:sp>
      <p:sp>
        <p:nvSpPr>
          <p:cNvPr id="245764" name="Rectangle 245763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Durante o processo de resfriamento, o material passa por vários estados possíveis, até atingir seu estado ótimo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x-none" altLang="pt-BR" sz="2400">
                <a:latin typeface="+mn-lt"/>
                <a:ea typeface="Times New Roman" charset="0"/>
              </a:rPr>
              <a:t>Dependendo da velocidade que ocorre o resfriamento, temos duas possibilidades:</a:t>
            </a:r>
            <a:endParaRPr lang="x-none" altLang="pt-BR" sz="2400">
              <a:latin typeface="+mn-lt"/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00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sym typeface="+mn-ea"/>
              </a:rPr>
              <a:t>Resfriamento rápido conduz a produtos </a:t>
            </a:r>
            <a:r>
              <a:rPr lang="pt-BR" altLang="x-none" sz="2000" err="1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sym typeface="+mn-ea"/>
              </a:rPr>
              <a:t>meta-estáveis</a:t>
            </a:r>
            <a:r>
              <a:rPr lang="pt-BR" altLang="x-none" sz="200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sym typeface="+mn-ea"/>
              </a:rPr>
              <a:t>, de maior energia interna;</a:t>
            </a:r>
            <a:endParaRPr lang="pt-BR" altLang="x-none" sz="2000">
              <a:solidFill>
                <a:schemeClr val="bg1">
                  <a:lumMod val="50000"/>
                </a:schemeClr>
              </a:solidFill>
              <a:latin typeface="+mn-lt"/>
              <a:ea typeface="Times New Roman" charset="0"/>
              <a:sym typeface="+mn-ea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000">
                <a:solidFill>
                  <a:schemeClr val="bg1">
                    <a:lumMod val="50000"/>
                  </a:schemeClr>
                </a:solidFill>
                <a:latin typeface="+mn-lt"/>
                <a:ea typeface="Times New Roman" charset="0"/>
                <a:sym typeface="+mn-ea"/>
              </a:rPr>
              <a:t>Resfriamento lento conduz a produtos mais estáveis, estruturalmente fortes, de menor energia;</a:t>
            </a:r>
            <a:endParaRPr lang="pt-BR" altLang="x-none" sz="2000">
              <a:solidFill>
                <a:schemeClr val="bg1">
                  <a:lumMod val="50000"/>
                </a:schemeClr>
              </a:solidFill>
              <a:latin typeface="+mn-lt"/>
              <a:ea typeface="Times New Roman" charset="0"/>
              <a:sym typeface="+mn-ea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  <a:sym typeface="+mn-ea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  <a:sym typeface="+mn-ea"/>
              </a:rPr>
              <a:t>Durante o recozimento</a:t>
            </a:r>
            <a:r>
              <a:rPr lang="x-none" altLang="pt-BR" sz="2400">
                <a:latin typeface="+mn-lt"/>
                <a:ea typeface="Times New Roman" charset="0"/>
                <a:sym typeface="+mn-ea"/>
              </a:rPr>
              <a:t>,</a:t>
            </a:r>
            <a:r>
              <a:rPr lang="pt-BR" altLang="x-none" sz="2400">
                <a:latin typeface="+mn-lt"/>
                <a:ea typeface="Times New Roman" charset="0"/>
                <a:sym typeface="+mn-ea"/>
              </a:rPr>
              <a:t> o material passa por vários estados possíveis</a:t>
            </a:r>
            <a:endParaRPr lang="pt-BR" altLang="x-none" sz="2400">
              <a:latin typeface="+mn-lt"/>
              <a:ea typeface="Times New Roman" charset="0"/>
              <a:sym typeface="+mn-ea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200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Times New Roman" charset="0"/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3954" name="Title 253953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l"/>
            <a:r>
              <a:rPr lang="pt-BR" altLang="x-none" sz="3200" b="1"/>
              <a:t>Fundamentação do método</a:t>
            </a:r>
            <a:endParaRPr lang="pt-BR" altLang="x-none" sz="3200" b="1"/>
          </a:p>
        </p:txBody>
      </p:sp>
      <p:sp>
        <p:nvSpPr>
          <p:cNvPr id="253955" name="Text Placeholder 253954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53956" name="Rectangle 253955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Analogia com um problema combinatório: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Os estados possíveis de um metal correspondem a soluções do espaço de busca;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 energia em cada estado corresponde ao valor da função objetivo;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 energia mínima (se o problema for de minimização ou máxima, se de maximização) corresponde ao valor de uma solução ótima local, possivelmente </a:t>
            </a:r>
            <a:r>
              <a:rPr lang="pt-BR" altLang="x-none" sz="2400" dirty="0">
                <a:latin typeface="+mn-lt"/>
                <a:ea typeface="Times New Roman" charset="0"/>
              </a:rPr>
              <a:t>global.</a:t>
            </a:r>
            <a:endParaRPr lang="pt-BR" altLang="x-none" sz="2400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3954" name="Title 253953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l"/>
            <a:r>
              <a:rPr lang="pt-BR" altLang="x-none" sz="3200" b="1"/>
              <a:t>Fundamentação do método</a:t>
            </a:r>
            <a:endParaRPr lang="pt-BR" altLang="x-none" sz="3200" b="1"/>
          </a:p>
        </p:txBody>
      </p:sp>
      <p:sp>
        <p:nvSpPr>
          <p:cNvPr id="253955" name="Text Placeholder 253954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53956" name="Rectangle 253955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Em um problema de minimização, a diminuição de temperatura representa a diminuição da probabilidade de aceitar a exploração de soluções de pior qualidade, à medida que o espaço de soluções do problema é explorado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 possibilidade de explorar soluções de pior qualidade é uma parte fundamental do processo, pois minimiza as chances do algoritmo ficar preso a um ótimo local, explorando áreas do espaço de soluções que não seriam analisadas de outra forma.</a:t>
            </a:r>
            <a:endParaRPr lang="pt-BR" altLang="x-none" sz="2400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/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x-none" sz="2400" kern="1200"/>
              <a:t>A reconexão de caminhos (</a:t>
            </a:r>
            <a:r>
              <a:rPr lang="x-none" sz="2400" i="1" kern="1200"/>
              <a:t>path relinking</a:t>
            </a:r>
            <a:r>
              <a:rPr lang="x-none" sz="2400" kern="1200"/>
              <a:t>) representa uma e</a:t>
            </a:r>
            <a:r>
              <a:rPr sz="2400" kern="1200"/>
              <a:t>stratégia que </a:t>
            </a:r>
            <a:r>
              <a:rPr lang="x-none" sz="2400" kern="1200"/>
              <a:t>combina as características de</a:t>
            </a:r>
            <a:r>
              <a:rPr sz="2400" kern="1200"/>
              <a:t> intensificação e diversificação </a:t>
            </a:r>
            <a:r>
              <a:rPr lang="x-none" sz="2400" kern="1200"/>
              <a:t>das soluções</a:t>
            </a:r>
            <a:endParaRPr lang="x-none" sz="2400" kern="1200"/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x-none" sz="2400" kern="1200"/>
              <a:t>Foi p</a:t>
            </a:r>
            <a:r>
              <a:rPr sz="2400" kern="1200"/>
              <a:t>roposta por Glover (1996), </a:t>
            </a:r>
            <a:r>
              <a:rPr lang="x-none" sz="2400" kern="1200"/>
              <a:t>inicialmente </a:t>
            </a:r>
            <a:r>
              <a:rPr sz="2400" kern="1200"/>
              <a:t>vinculada ao método </a:t>
            </a:r>
            <a:r>
              <a:rPr lang="x-none" sz="2400" kern="1200"/>
              <a:t>de b</a:t>
            </a:r>
            <a:r>
              <a:rPr sz="2400" kern="1200"/>
              <a:t>usca </a:t>
            </a:r>
            <a:r>
              <a:rPr lang="x-none" sz="2400" kern="1200"/>
              <a:t>t</a:t>
            </a:r>
            <a:r>
              <a:rPr sz="2400" kern="1200"/>
              <a:t>abu</a:t>
            </a:r>
            <a:r>
              <a:rPr lang="x-none" sz="2400" kern="1200"/>
              <a:t>, mas atualmente é utilizada em conjunto com diversas outras heurísticas (GRASP, </a:t>
            </a:r>
            <a:r>
              <a:rPr lang="x-none" sz="2400" i="1" kern="1200"/>
              <a:t>Scatter Search</a:t>
            </a:r>
            <a:r>
              <a:rPr lang="x-none" sz="2400" kern="1200"/>
              <a:t>, etc.)</a:t>
            </a:r>
            <a:endParaRPr lang="x-none" sz="2400" kern="1200"/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sz="2400">
                <a:ea typeface="Arial" charset="0"/>
                <a:sym typeface="+mn-ea"/>
              </a:rPr>
              <a:t>Originalmente </a:t>
            </a:r>
            <a:r>
              <a:rPr lang="x-none" sz="2400">
                <a:ea typeface="Arial" charset="0"/>
                <a:sym typeface="+mn-ea"/>
              </a:rPr>
              <a:t>o método</a:t>
            </a:r>
            <a:r>
              <a:rPr sz="2400">
                <a:ea typeface="Arial" charset="0"/>
                <a:sym typeface="+mn-ea"/>
              </a:rPr>
              <a:t> explorava trajetórias que conectavam soluções elite (soluções de boa qualidade) obtidas durante a busca realizada pel</a:t>
            </a:r>
            <a:r>
              <a:rPr lang="x-none" sz="2400">
                <a:ea typeface="Arial" charset="0"/>
                <a:sym typeface="+mn-ea"/>
              </a:rPr>
              <a:t>a b</a:t>
            </a:r>
            <a:r>
              <a:rPr sz="2400">
                <a:ea typeface="Arial" charset="0"/>
                <a:sym typeface="+mn-ea"/>
              </a:rPr>
              <a:t>usca Tabu</a:t>
            </a:r>
            <a:endParaRPr lang="x-none"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4978" name="Title 254977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l"/>
            <a:r>
              <a:rPr lang="pt-BR" altLang="x-none" sz="3200"/>
              <a:t>Fundamentação do método</a:t>
            </a:r>
            <a:br>
              <a:rPr lang="pt-BR" altLang="x-none" sz="3200"/>
            </a:br>
            <a:r>
              <a:rPr lang="pt-BR" altLang="x-none" sz="3200"/>
              <a:t>(Problema de minimização)</a:t>
            </a:r>
            <a:endParaRPr lang="pt-BR" altLang="x-none" sz="3200"/>
          </a:p>
        </p:txBody>
      </p:sp>
      <p:sp>
        <p:nvSpPr>
          <p:cNvPr id="254979" name="Text Placeholder 254978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54980" name="Rectangle 254979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 cada iteração do método, um novo estado é gerado a partir do estado corrente </a:t>
            </a:r>
            <a:r>
              <a:rPr lang="x-none" altLang="pt-BR" sz="2400">
                <a:latin typeface="+mn-lt"/>
                <a:ea typeface="Times New Roman" charset="0"/>
              </a:rPr>
              <a:t>através de</a:t>
            </a:r>
            <a:r>
              <a:rPr lang="pt-BR" altLang="x-none" sz="2400">
                <a:latin typeface="+mn-lt"/>
                <a:ea typeface="Times New Roman" charset="0"/>
              </a:rPr>
              <a:t> uma modificação aleatória neste;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Se o novo estado é de energia </a:t>
            </a:r>
            <a:r>
              <a:rPr lang="pt-BR" altLang="x-none" sz="2400" b="1">
                <a:latin typeface="+mn-lt"/>
                <a:ea typeface="Times New Roman" charset="0"/>
              </a:rPr>
              <a:t>menor</a:t>
            </a:r>
            <a:r>
              <a:rPr lang="pt-BR" altLang="x-none" sz="2400">
                <a:latin typeface="+mn-lt"/>
                <a:ea typeface="Times New Roman" charset="0"/>
              </a:rPr>
              <a:t> que o estado corrente, esse novo estado passa a ser o estado corrente;</a:t>
            </a:r>
            <a:endParaRPr lang="pt-BR" altLang="x-none" sz="2400">
              <a:latin typeface="+mn-lt"/>
              <a:ea typeface="Times New Roman" charset="0"/>
            </a:endParaRPr>
          </a:p>
          <a:p>
            <a:pPr lvl="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</a:pP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4978" name="Title 254977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l"/>
            <a:r>
              <a:rPr lang="pt-BR" altLang="x-none" sz="3200"/>
              <a:t>Fundamentação do método</a:t>
            </a:r>
            <a:br>
              <a:rPr lang="pt-BR" altLang="x-none" sz="3200"/>
            </a:br>
            <a:r>
              <a:rPr lang="pt-BR" altLang="x-none" sz="3200"/>
              <a:t>(Problema de minimização)</a:t>
            </a:r>
            <a:endParaRPr lang="pt-BR" altLang="x-none" sz="3200"/>
          </a:p>
        </p:txBody>
      </p:sp>
      <p:sp>
        <p:nvSpPr>
          <p:cNvPr id="254979" name="Text Placeholder 254978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54980" name="Rectangle 254979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Se o novo estado tem uma energia </a:t>
            </a:r>
            <a:r>
              <a:rPr lang="pt-BR" altLang="x-none" sz="2400" b="1">
                <a:latin typeface="+mn-lt"/>
                <a:ea typeface="Times New Roman" charset="0"/>
              </a:rPr>
              <a:t>maior</a:t>
            </a:r>
            <a:r>
              <a:rPr lang="pt-BR" altLang="x-none" sz="2400">
                <a:latin typeface="+mn-lt"/>
                <a:ea typeface="Times New Roman" charset="0"/>
              </a:rPr>
              <a:t> que o estado corrente em </a:t>
            </a: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</a:t>
            </a:r>
            <a:r>
              <a:rPr lang="pt-BR" altLang="x-none" sz="2400">
                <a:latin typeface="+mn-lt"/>
                <a:ea typeface="Times New Roman" charset="0"/>
              </a:rPr>
              <a:t> unidades, a probabilidade de se mudar do estado corrente para o novo estado é: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e</a:t>
            </a:r>
            <a:r>
              <a:rPr lang="pt-BR" altLang="x-none" sz="2400" baseline="30000">
                <a:latin typeface="+mn-lt"/>
                <a:ea typeface="Times New Roman" charset="0"/>
              </a:rPr>
              <a:t>-</a:t>
            </a:r>
            <a:r>
              <a:rPr lang="pt-BR" altLang="x-none" sz="2400" baseline="30000">
                <a:latin typeface="+mn-lt"/>
                <a:ea typeface="Times New Roman" charset="0"/>
                <a:sym typeface="Symbol" pitchFamily="18" charset="2"/>
              </a:rPr>
              <a:t>/(</a:t>
            </a:r>
            <a:r>
              <a:rPr lang="pt-BR" altLang="x-none" sz="2400" baseline="30000" err="1">
                <a:latin typeface="+mn-lt"/>
                <a:ea typeface="Times New Roman" charset="0"/>
                <a:sym typeface="Symbol" pitchFamily="18" charset="2"/>
              </a:rPr>
              <a:t>kT</a:t>
            </a:r>
            <a:r>
              <a:rPr lang="pt-BR" altLang="x-none" sz="2400" baseline="30000">
                <a:latin typeface="+mn-lt"/>
                <a:ea typeface="Times New Roman" charset="0"/>
                <a:sym typeface="Symbol" pitchFamily="18" charset="2"/>
              </a:rPr>
              <a:t>)</a:t>
            </a: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, onde k = constante de Boltzmann e T = temperatura corrente</a:t>
            </a:r>
            <a:r>
              <a:rPr lang="pt-BR" altLang="x-none" sz="2400">
                <a:latin typeface="+mn-lt"/>
                <a:ea typeface="Times New Roman" charset="0"/>
              </a:rPr>
              <a:t>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Este procedimento é repetido até se atingir o equilíbrio térmico (passo de </a:t>
            </a:r>
            <a:r>
              <a:rPr lang="pt-BR" altLang="x-none" sz="2400" err="1">
                <a:latin typeface="+mn-lt"/>
                <a:ea typeface="Times New Roman" charset="0"/>
              </a:rPr>
              <a:t>Metropolis</a:t>
            </a:r>
            <a:r>
              <a:rPr lang="pt-BR" altLang="x-none" sz="2400">
                <a:latin typeface="+mn-lt"/>
                <a:ea typeface="Times New Roman" charset="0"/>
              </a:rPr>
              <a:t>)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9858" name="Title 249857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66088" cy="1143000"/>
          </a:xfrm>
        </p:spPr>
        <p:txBody>
          <a:bodyPr anchor="b"/>
          <a:p>
            <a:pPr algn="just"/>
            <a:r>
              <a:rPr lang="pt-BR" altLang="x-none" sz="2800" b="1"/>
              <a:t>Probabilidade de aceitação de um movimento de piora (Problema de minimização)</a:t>
            </a:r>
            <a:endParaRPr lang="pt-BR" altLang="x-none" sz="2800" b="1"/>
          </a:p>
        </p:txBody>
      </p:sp>
      <p:sp>
        <p:nvSpPr>
          <p:cNvPr id="249859" name="Text Placeholder 249858" descr="Rectangle: Click to edit Master text styles&#13;&#10;Second level&#13;&#10;Third level&#13;&#10;Fourth level&#13;&#10;Fifth level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 sz="2800" kern="1200">
              <a:latin typeface="Comic Sans MS" pitchFamily="66" charset="0"/>
            </a:endParaRPr>
          </a:p>
          <a:p>
            <a:endParaRPr lang="pt-BR" altLang="x-none" sz="2800" kern="1200">
              <a:latin typeface="Comic Sans MS" pitchFamily="66" charset="0"/>
            </a:endParaRPr>
          </a:p>
          <a:p>
            <a:endParaRPr lang="pt-BR" altLang="x-none" sz="2800" kern="1200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 sz="2800" kern="1200">
              <a:latin typeface="Comic Sans MS" pitchFamily="66" charset="0"/>
            </a:endParaRPr>
          </a:p>
          <a:p>
            <a:endParaRPr lang="pt-BR" altLang="x-none" sz="2800" kern="1200">
              <a:latin typeface="Comic Sans MS" pitchFamily="66" charset="0"/>
            </a:endParaRPr>
          </a:p>
          <a:p>
            <a:endParaRPr lang="pt-BR" altLang="x-none" sz="2800" kern="1200">
              <a:latin typeface="Comic Sans MS" pitchFamily="66" charset="0"/>
            </a:endParaRPr>
          </a:p>
        </p:txBody>
      </p:sp>
      <p:sp>
        <p:nvSpPr>
          <p:cNvPr id="249860" name="Rectangle 249859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457200" lvl="0" indent="-4572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Baseada na fórmula: P(aceitação) = e</a:t>
            </a:r>
            <a:r>
              <a:rPr lang="pt-BR" altLang="x-none" sz="2400" baseline="30000">
                <a:latin typeface="+mn-lt"/>
                <a:ea typeface="Times New Roman" charset="0"/>
              </a:rPr>
              <a:t>-</a:t>
            </a:r>
            <a:r>
              <a:rPr lang="pt-BR" altLang="x-none" sz="2400" baseline="30000">
                <a:latin typeface="+mn-lt"/>
                <a:ea typeface="Times New Roman" charset="0"/>
                <a:sym typeface="Symbol" pitchFamily="18" charset="2"/>
              </a:rPr>
              <a:t>/T</a:t>
            </a:r>
            <a:r>
              <a:rPr lang="pt-BR" altLang="x-none" sz="2400">
                <a:latin typeface="+mn-lt"/>
                <a:ea typeface="Times New Roman" charset="0"/>
              </a:rPr>
              <a:t> 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457200" lvl="0" indent="-4572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 = variação de custo; T = temperatura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800">
              <a:latin typeface="Comic Sans MS" pitchFamily="66" charset="0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800">
              <a:latin typeface="Comic Sans MS" pitchFamily="66" charset="0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800">
              <a:latin typeface="Comic Sans MS" pitchFamily="66" charset="0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800">
              <a:latin typeface="Comic Sans MS" pitchFamily="66" charset="0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800">
              <a:latin typeface="Comic Sans MS" pitchFamily="66" charset="0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endParaRPr lang="pt-BR" altLang="x-none" sz="2800">
              <a:latin typeface="Comic Sans MS" pitchFamily="66" charset="0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Temperatura   Probabilidade de aceitação 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Temperatura   Probabilidade de aceitação 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</p:txBody>
      </p:sp>
      <p:graphicFrame>
        <p:nvGraphicFramePr>
          <p:cNvPr id="249864" name="Content Placeholder 249863" descr="Rectangle: Click to edit Master text styles&#13;&#10;Second level&#13;&#10;Third level&#13;&#10;Fourth level&#13;&#10;Fifth level"/>
          <p:cNvGraphicFramePr/>
          <p:nvPr>
            <p:ph sz="half" idx="2"/>
          </p:nvPr>
        </p:nvGraphicFramePr>
        <p:xfrm>
          <a:off x="2388235" y="2588260"/>
          <a:ext cx="4286885" cy="2836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073900" imgH="4686300" progId="Photoshop.Image.6">
                  <p:embed/>
                </p:oleObj>
              </mc:Choice>
              <mc:Fallback>
                <p:oleObj name="" r:id="rId1" imgW="7073900" imgH="4686300" progId="Photoshop.Image.6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88235" y="2588260"/>
                        <a:ext cx="4286885" cy="2836545"/>
                      </a:xfrm>
                      <a:prstGeom prst="rect">
                        <a:avLst/>
                      </a:prstGeom>
                      <a:noFill/>
                      <a:ln w="38100"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02" name="Title 256001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just"/>
            <a:r>
              <a:rPr lang="pt-BR" altLang="x-none" sz="3200" b="1"/>
              <a:t>Fundamentação do método</a:t>
            </a:r>
            <a:endParaRPr lang="pt-BR" altLang="x-none" sz="3200" b="1"/>
          </a:p>
        </p:txBody>
      </p:sp>
      <p:sp>
        <p:nvSpPr>
          <p:cNvPr id="256003" name="Text Placeholder 256002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56004" name="Rectangle 256003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 probabilidade de um dado estado com energia </a:t>
            </a:r>
            <a:r>
              <a:rPr lang="pt-BR" altLang="x-none" sz="2400" err="1">
                <a:latin typeface="+mn-lt"/>
                <a:ea typeface="Times New Roman" charset="0"/>
              </a:rPr>
              <a:t>f</a:t>
            </a:r>
            <a:r>
              <a:rPr lang="pt-BR" altLang="x-none" sz="2400" baseline="-25000" err="1">
                <a:latin typeface="+mn-lt"/>
                <a:ea typeface="Times New Roman" charset="0"/>
              </a:rPr>
              <a:t>i</a:t>
            </a:r>
            <a:r>
              <a:rPr lang="pt-BR" altLang="x-none" sz="2400">
                <a:latin typeface="+mn-lt"/>
                <a:ea typeface="Times New Roman" charset="0"/>
              </a:rPr>
              <a:t> ser o estado corrente é: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800100" lvl="1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 err="1">
                <a:latin typeface="+mn-lt"/>
                <a:ea typeface="Times New Roman" charset="0"/>
              </a:rPr>
              <a:t>e</a:t>
            </a:r>
            <a:r>
              <a:rPr lang="pt-BR" altLang="x-none" sz="2400" baseline="30000" err="1">
                <a:latin typeface="+mn-lt"/>
                <a:ea typeface="Times New Roman" charset="0"/>
              </a:rPr>
              <a:t>-fi</a:t>
            </a:r>
            <a:r>
              <a:rPr lang="pt-BR" altLang="x-none" sz="2400" baseline="30000">
                <a:latin typeface="+mn-lt"/>
                <a:ea typeface="Times New Roman" charset="0"/>
                <a:sym typeface="Symbol" pitchFamily="18" charset="2"/>
              </a:rPr>
              <a:t>/(</a:t>
            </a:r>
            <a:r>
              <a:rPr lang="pt-BR" altLang="x-none" sz="2400" baseline="30000" err="1">
                <a:latin typeface="+mn-lt"/>
                <a:ea typeface="Times New Roman" charset="0"/>
                <a:sym typeface="Symbol" pitchFamily="18" charset="2"/>
              </a:rPr>
              <a:t>kT</a:t>
            </a:r>
            <a:r>
              <a:rPr lang="pt-BR" altLang="x-none" sz="2400" baseline="30000">
                <a:latin typeface="+mn-lt"/>
                <a:ea typeface="Times New Roman" charset="0"/>
                <a:sym typeface="Symbol" pitchFamily="18" charset="2"/>
              </a:rPr>
              <a:t>)</a:t>
            </a: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 / </a:t>
            </a:r>
            <a:r>
              <a:rPr lang="pt-BR" altLang="x-none" sz="2400" baseline="-25000">
                <a:latin typeface="+mn-lt"/>
                <a:ea typeface="Times New Roman" charset="0"/>
                <a:sym typeface="Symbol" pitchFamily="18" charset="2"/>
              </a:rPr>
              <a:t>j</a:t>
            </a: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 </a:t>
            </a:r>
            <a:r>
              <a:rPr lang="pt-BR" altLang="x-none" sz="2400" err="1">
                <a:latin typeface="+mn-lt"/>
                <a:ea typeface="Times New Roman" charset="0"/>
                <a:sym typeface="Symbol" pitchFamily="18" charset="2"/>
              </a:rPr>
              <a:t>e</a:t>
            </a:r>
            <a:r>
              <a:rPr lang="pt-BR" altLang="x-none" sz="2400" baseline="30000" err="1">
                <a:latin typeface="+mn-lt"/>
                <a:ea typeface="Times New Roman" charset="0"/>
                <a:sym typeface="Symbol" pitchFamily="18" charset="2"/>
              </a:rPr>
              <a:t>-fj</a:t>
            </a:r>
            <a:r>
              <a:rPr lang="pt-BR" altLang="x-none" sz="2400" baseline="30000">
                <a:latin typeface="+mn-lt"/>
                <a:ea typeface="Times New Roman" charset="0"/>
                <a:sym typeface="Symbol" pitchFamily="18" charset="2"/>
              </a:rPr>
              <a:t>/(</a:t>
            </a:r>
            <a:r>
              <a:rPr lang="pt-BR" altLang="x-none" sz="2400" baseline="30000" err="1">
                <a:latin typeface="+mn-lt"/>
                <a:ea typeface="Times New Roman" charset="0"/>
                <a:sym typeface="Symbol" pitchFamily="18" charset="2"/>
              </a:rPr>
              <a:t>kT</a:t>
            </a:r>
            <a:r>
              <a:rPr lang="pt-BR" altLang="x-none" sz="2400" baseline="30000">
                <a:latin typeface="+mn-lt"/>
                <a:ea typeface="Times New Roman" charset="0"/>
                <a:sym typeface="Symbol" pitchFamily="18" charset="2"/>
              </a:rPr>
              <a:t>)</a:t>
            </a:r>
            <a:r>
              <a:rPr lang="pt-BR" altLang="x-none" sz="2400">
                <a:latin typeface="+mn-lt"/>
                <a:ea typeface="Times New Roman" charset="0"/>
              </a:rPr>
              <a:t>     (Densidade de Boltzmann)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A altas temperaturas, cada estado tem (praticamente) a mesma chance de ser o estado corrente;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A baixas temperaturas, somente estados com baixa energia têm alta probabilidade de se tornar o estado corrente;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000">
              <a:latin typeface="Comic Sans MS" pitchFamily="66" charset="0"/>
              <a:ea typeface="Times New Roman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02" name="Title 256001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just"/>
            <a:r>
              <a:rPr lang="pt-BR" altLang="x-none" sz="3200" b="1"/>
              <a:t>Fundamentação do método</a:t>
            </a:r>
            <a:endParaRPr lang="pt-BR" altLang="x-none" sz="3200" b="1"/>
          </a:p>
        </p:txBody>
      </p:sp>
      <p:sp>
        <p:nvSpPr>
          <p:cNvPr id="256003" name="Text Placeholder 256002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56004" name="Rectangle 256003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Atingido o equilíbrio térmico em uma dada temperatura, esta é  diminuída e aplica-se novamente o passo de </a:t>
            </a:r>
            <a:r>
              <a:rPr lang="pt-BR" altLang="x-none" sz="2400" err="1">
                <a:latin typeface="+mn-lt"/>
                <a:ea typeface="Times New Roman" charset="0"/>
                <a:sym typeface="Symbol" pitchFamily="18" charset="2"/>
              </a:rPr>
              <a:t>Metrópolis</a:t>
            </a:r>
            <a:endParaRPr lang="pt-BR" altLang="x-none" sz="2400" err="1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x-none" altLang="pt-BR" sz="1000">
              <a:latin typeface="+mn-lt"/>
              <a:ea typeface="Times New Roman" charset="0"/>
              <a:sym typeface="Symbol" pitchFamily="18" charset="2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  <a:sym typeface="Symbol" pitchFamily="18" charset="2"/>
              </a:rPr>
              <a:t>O método termina quando a temperatura se aproxima de zero</a:t>
            </a:r>
            <a:endParaRPr lang="pt-BR" altLang="x-none" sz="2400">
              <a:latin typeface="+mn-lt"/>
              <a:ea typeface="Times New Roman" charset="0"/>
              <a:sym typeface="Symbol" pitchFamily="18" charset="2"/>
            </a:endParaRPr>
          </a:p>
          <a:p>
            <a:pPr marL="742950" lvl="1" indent="-285750"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Char char="§"/>
            </a:pPr>
            <a:endParaRPr lang="pt-BR" altLang="x-none" sz="2000">
              <a:latin typeface="Comic Sans MS" pitchFamily="66" charset="0"/>
              <a:ea typeface="Times New Roman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6786" name="Title 246785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just"/>
            <a:r>
              <a:rPr lang="pt-BR" altLang="x-none" sz="3200" b="1"/>
              <a:t>Fundamentação do método</a:t>
            </a:r>
            <a:endParaRPr lang="pt-BR" altLang="x-none" sz="3200" b="1"/>
          </a:p>
        </p:txBody>
      </p:sp>
      <p:sp>
        <p:nvSpPr>
          <p:cNvPr id="246787" name="Text Placeholder 246786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46788" name="Rectangle 246787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No início do processo, a temperatura é elevada e a probabilidade de se aceitar soluções de piora é maior;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As soluções de piora são aceitas para escapar de ótimos locais;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 probabilidade de se aceitar uma solução de piora depende de um parâmetro, chamado temperatura;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Quanto menor a temperatura, menor a probabilidade de se aceitar soluções de piora;</a:t>
            </a:r>
            <a:endParaRPr lang="pt-BR" altLang="x-none" sz="2400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7810" name="Title 247809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just"/>
            <a:r>
              <a:rPr lang="pt-BR" altLang="x-none" sz="3200" b="1"/>
              <a:t>Fundamentação do método</a:t>
            </a:r>
            <a:endParaRPr lang="pt-BR" altLang="x-none" sz="3200" b="1"/>
          </a:p>
        </p:txBody>
      </p:sp>
      <p:sp>
        <p:nvSpPr>
          <p:cNvPr id="247811" name="Text Placeholder 247810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47812" name="Rectangle 247811" descr="Rectangle: Click to edit Master text styles&#13;&#10;Second level&#13;&#10;Third level&#13;&#10;Fourth level&#13;&#10;Fifth level"/>
          <p:cNvSpPr/>
          <p:nvPr/>
        </p:nvSpPr>
        <p:spPr>
          <a:xfrm>
            <a:off x="684213" y="1557338"/>
            <a:ext cx="7924800" cy="5040312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Atingido o equilíbrio térmico, a temperatura é diminuída;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A taxa de aceitação de movimentos de piora é, portanto, diminuída com o decorrer das iterações;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No final do processo, praticamente não se aceita movimentos de piora e o método se comporta como o método da descida/subida;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O final do processo se dá quando a temperatura se aproxima de zero e nenhuma solução de piora é mais aceita, evidenciando o encontro de um ótimo local. </a:t>
            </a:r>
            <a:endParaRPr lang="pt-BR" altLang="x-none" sz="2400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87" name="Title 195586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ctr"/>
            <a:r>
              <a:rPr lang="pt-BR" altLang="x-none"/>
              <a:t>Algoritmo </a:t>
            </a:r>
            <a:r>
              <a:rPr lang="pt-BR" altLang="x-none" i="1" err="1"/>
              <a:t>Simulated</a:t>
            </a:r>
            <a:r>
              <a:rPr lang="pt-BR" altLang="x-none" i="1"/>
              <a:t> </a:t>
            </a:r>
            <a:r>
              <a:rPr lang="pt-BR" altLang="x-none" i="1" err="1"/>
              <a:t>Annealing</a:t>
            </a:r>
            <a:endParaRPr lang="pt-BR" altLang="x-none" i="1"/>
          </a:p>
        </p:txBody>
      </p:sp>
      <p:pic>
        <p:nvPicPr>
          <p:cNvPr id="195588" name="Content Placeholder 195587" descr="Rectangle: Click to edit Master text styles&#13;&#10;Second level&#13;&#10;Third level&#13;&#10;Fourth level&#13;&#10;Fifth level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92275" y="1185863"/>
            <a:ext cx="5683250" cy="53562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87" name="Title 195586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ctr"/>
            <a:r>
              <a:rPr lang="pt-BR" altLang="x-none">
                <a:sym typeface="+mn-ea"/>
              </a:rPr>
              <a:t>Prescrições para o resfriamento</a:t>
            </a:r>
            <a:endParaRPr lang="pt-BR" altLang="x-none" i="1">
              <a:sym typeface="+mn-ea"/>
            </a:endParaRPr>
          </a:p>
        </p:txBody>
      </p:sp>
      <p:pic>
        <p:nvPicPr>
          <p:cNvPr id="121861" name="Content Placeholder 12186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768475" y="1179195"/>
            <a:ext cx="5485765" cy="5300345"/>
          </a:xfrm>
          <a:ln w="9525">
            <a:noFill/>
            <a:miter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5587" name="Title 195586"/>
          <p:cNvSpPr>
            <a:spLocks noGrp="1"/>
          </p:cNvSpPr>
          <p:nvPr>
            <p:ph type="title"/>
          </p:nvPr>
        </p:nvSpPr>
        <p:spPr>
          <a:xfrm>
            <a:off x="236220" y="274320"/>
            <a:ext cx="8651240" cy="700405"/>
          </a:xfrm>
        </p:spPr>
        <p:txBody>
          <a:bodyPr anchor="b"/>
          <a:p>
            <a:pPr algn="ctr"/>
            <a:r>
              <a:rPr lang="pt-BR" altLang="x-none" sz="2800">
                <a:sym typeface="+mn-ea"/>
              </a:rPr>
              <a:t>Prescrições para determinar a temperatura inicial</a:t>
            </a:r>
            <a:endParaRPr lang="pt-BR" altLang="x-none" sz="2800" i="1"/>
          </a:p>
        </p:txBody>
      </p:sp>
      <p:pic>
        <p:nvPicPr>
          <p:cNvPr id="252934" name="Content Placeholder 25293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1556385" y="1232535"/>
            <a:ext cx="5539740" cy="5145405"/>
          </a:xfrm>
          <a:ln w="9525">
            <a:noFill/>
            <a:miter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/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 marL="342900" indent="-342900" algn="just" defTabSz="914400">
              <a:lnSpc>
                <a:spcPct val="100000"/>
              </a:lnSpc>
              <a:buSzPct val="60000"/>
              <a:buFont typeface="Wingdings" charset="2"/>
            </a:pPr>
            <a:r>
              <a:rPr sz="2400">
                <a:ea typeface="Arial" charset="0"/>
                <a:sym typeface="+mn-ea"/>
              </a:rPr>
              <a:t>A aplicação da técnica de reconexão de caminhos como estratégia de otimização para resultados obtidos através </a:t>
            </a:r>
            <a:r>
              <a:rPr lang="x-none" sz="2400">
                <a:ea typeface="Arial" charset="0"/>
                <a:sym typeface="+mn-ea"/>
              </a:rPr>
              <a:t>de alguma outra heurística</a:t>
            </a:r>
            <a:r>
              <a:rPr sz="2400">
                <a:ea typeface="Arial" charset="0"/>
                <a:sym typeface="+mn-ea"/>
              </a:rPr>
              <a:t> </a:t>
            </a:r>
            <a:r>
              <a:rPr lang="x-none" sz="2400">
                <a:ea typeface="Arial" charset="0"/>
                <a:sym typeface="+mn-ea"/>
              </a:rPr>
              <a:t>pode ser</a:t>
            </a:r>
            <a:r>
              <a:rPr sz="2400">
                <a:ea typeface="Arial" charset="0"/>
                <a:sym typeface="+mn-ea"/>
              </a:rPr>
              <a:t> realizada de duas formas básicas:</a:t>
            </a:r>
            <a:endParaRPr sz="2400">
              <a:ea typeface="Arial" charset="0"/>
              <a:sym typeface="+mn-ea"/>
            </a:endParaRPr>
          </a:p>
          <a:p>
            <a:pPr marL="800100" lvl="1" indent="-342900" algn="just" defTabSz="914400">
              <a:lnSpc>
                <a:spcPct val="100000"/>
              </a:lnSpc>
              <a:buSzPct val="60000"/>
              <a:buFont typeface="Arial" charset="0"/>
              <a:buChar char="•"/>
            </a:pPr>
            <a:endParaRPr sz="800">
              <a:ea typeface="Arial" charset="0"/>
              <a:sym typeface="+mn-ea"/>
            </a:endParaRPr>
          </a:p>
          <a:p>
            <a:pPr marL="800100" lvl="1" indent="-342900" algn="just" defTabSz="914400">
              <a:lnSpc>
                <a:spcPct val="100000"/>
              </a:lnSpc>
              <a:buSzPct val="60000"/>
              <a:buFont typeface="Arial" charset="0"/>
              <a:buChar char="•"/>
            </a:pPr>
            <a:r>
              <a:rPr sz="2000" b="1">
                <a:ea typeface="Arial" charset="0"/>
                <a:sym typeface="+mn-ea"/>
              </a:rPr>
              <a:t>Como uma estratégia de pós-otimização</a:t>
            </a:r>
            <a:r>
              <a:rPr sz="2000">
                <a:ea typeface="Arial" charset="0"/>
                <a:sym typeface="+mn-ea"/>
              </a:rPr>
              <a:t>, aplicando a reconexão de caminhos entre todos os pares de soluções armazenados em um conjunto elite de soluções.</a:t>
            </a:r>
            <a:endParaRPr sz="2000">
              <a:ea typeface="Arial" charset="0"/>
              <a:sym typeface="+mn-ea"/>
            </a:endParaRPr>
          </a:p>
          <a:p>
            <a:pPr marL="800100" lvl="1" indent="-342900" algn="just" defTabSz="914400">
              <a:lnSpc>
                <a:spcPct val="100000"/>
              </a:lnSpc>
              <a:buSzPct val="60000"/>
              <a:buFont typeface="Arial" charset="0"/>
              <a:buChar char="•"/>
            </a:pPr>
            <a:endParaRPr sz="800">
              <a:ea typeface="Arial" charset="0"/>
              <a:sym typeface="+mn-ea"/>
            </a:endParaRPr>
          </a:p>
          <a:p>
            <a:pPr marL="800100" lvl="1" indent="-342900" algn="just" defTabSz="914400">
              <a:lnSpc>
                <a:spcPct val="100000"/>
              </a:lnSpc>
              <a:buSzPct val="60000"/>
              <a:buFont typeface="Arial" charset="0"/>
              <a:buChar char="•"/>
            </a:pPr>
            <a:r>
              <a:rPr sz="2000" b="1">
                <a:ea typeface="Arial" charset="0"/>
                <a:sym typeface="+mn-ea"/>
              </a:rPr>
              <a:t>Como uma estratégia de intensificação</a:t>
            </a:r>
            <a:r>
              <a:rPr sz="2000">
                <a:ea typeface="Arial" charset="0"/>
                <a:sym typeface="+mn-ea"/>
              </a:rPr>
              <a:t>, sendo aplicad</a:t>
            </a:r>
            <a:r>
              <a:rPr lang="x-none" sz="2000">
                <a:ea typeface="Arial" charset="0"/>
                <a:sym typeface="+mn-ea"/>
              </a:rPr>
              <a:t>a</a:t>
            </a:r>
            <a:r>
              <a:rPr sz="2000">
                <a:ea typeface="Arial" charset="0"/>
                <a:sym typeface="+mn-ea"/>
              </a:rPr>
              <a:t> entre cada solução gerada pela fase de busca local e uma solução selecionada do conjunto elite.</a:t>
            </a:r>
            <a:endParaRPr sz="2000">
              <a:ea typeface="Arial" charset="0"/>
              <a:sym typeface="+mn-ea"/>
            </a:endParaRPr>
          </a:p>
          <a:p>
            <a:pPr algn="just">
              <a:lnSpc>
                <a:spcPct val="100000"/>
              </a:lnSpc>
              <a:buFont typeface="Arial" charset="0"/>
              <a:buChar char="•"/>
            </a:pPr>
            <a:endParaRPr lang="x-none" sz="2400" kern="1200"/>
          </a:p>
          <a:p>
            <a:pPr algn="just">
              <a:lnSpc>
                <a:spcPct val="100000"/>
              </a:lnSpc>
            </a:pPr>
            <a:endParaRPr lang="x-none" sz="28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4738" name="Title 244737"/>
          <p:cNvSpPr>
            <a:spLocks noGrp="1"/>
          </p:cNvSpPr>
          <p:nvPr>
            <p:ph type="title"/>
          </p:nvPr>
        </p:nvSpPr>
        <p:spPr>
          <a:xfrm>
            <a:off x="438150" y="499745"/>
            <a:ext cx="8272463" cy="700088"/>
          </a:xfrm>
        </p:spPr>
        <p:txBody>
          <a:bodyPr anchor="b"/>
          <a:p>
            <a:pPr algn="ctr"/>
            <a:r>
              <a:rPr lang="pt-BR" altLang="x-none" sz="2800"/>
              <a:t>Determinação da temperatura inicial por simulação</a:t>
            </a:r>
            <a:endParaRPr lang="pt-BR" altLang="x-none" sz="2800" i="1"/>
          </a:p>
        </p:txBody>
      </p:sp>
      <p:pic>
        <p:nvPicPr>
          <p:cNvPr id="244741" name="Content Placeholder 244740" descr="Rectangle: Click to edit Master text styles&#13;&#10;Second level&#13;&#10;Third level&#13;&#10;Fourth level&#13;&#10;Fifth level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8175" y="1484313"/>
            <a:ext cx="5368925" cy="507841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0882" name="Title 250881"/>
          <p:cNvSpPr>
            <a:spLocks noGrp="1"/>
          </p:cNvSpPr>
          <p:nvPr>
            <p:ph type="title"/>
          </p:nvPr>
        </p:nvSpPr>
        <p:spPr>
          <a:xfrm>
            <a:off x="533400" y="839788"/>
            <a:ext cx="8534400" cy="608012"/>
          </a:xfrm>
        </p:spPr>
        <p:txBody>
          <a:bodyPr anchor="b"/>
          <a:p>
            <a:pPr algn="just"/>
            <a:r>
              <a:rPr lang="pt-BR" altLang="x-none" sz="3200" b="1"/>
              <a:t>Considerações Gerais</a:t>
            </a:r>
            <a:endParaRPr lang="pt-BR" altLang="x-none" sz="3200" b="1"/>
          </a:p>
        </p:txBody>
      </p:sp>
      <p:sp>
        <p:nvSpPr>
          <p:cNvPr id="250883" name="Text Placeholder 250882" descr="Rectangle: Click to edit Master text styles&#13;&#10;Second level&#13;&#10;Third level&#13;&#10;Fourth level&#13;&#10;Fifth level"/>
          <p:cNvSpPr>
            <a:spLocks noGrp="1"/>
          </p:cNvSpPr>
          <p:nvPr>
            <p:ph type="body" idx="1"/>
          </p:nvPr>
        </p:nvSpPr>
        <p:spPr>
          <a:xfrm>
            <a:off x="809625" y="2133600"/>
            <a:ext cx="7958138" cy="3962400"/>
          </a:xfrm>
        </p:spPr>
        <p:txBody>
          <a:bodyPr/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pPr algn="just">
              <a:buClr>
                <a:srgbClr val="FF5050"/>
              </a:buClr>
              <a:buFont typeface="Wingdings" charset="2"/>
              <a:buChar char="Ø"/>
            </a:pPr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  <a:p>
            <a:endParaRPr lang="pt-BR" altLang="x-none">
              <a:latin typeface="Comic Sans MS" pitchFamily="66" charset="0"/>
            </a:endParaRPr>
          </a:p>
        </p:txBody>
      </p:sp>
      <p:sp>
        <p:nvSpPr>
          <p:cNvPr id="250884" name="Rectangle 250883" descr="Rectangle: Click to edit Master text styles&#13;&#10;Second level&#13;&#10;Third level&#13;&#10;Fourth level&#13;&#10;Fifth level"/>
          <p:cNvSpPr/>
          <p:nvPr/>
        </p:nvSpPr>
        <p:spPr>
          <a:xfrm>
            <a:off x="685800" y="1676400"/>
            <a:ext cx="7924800" cy="47244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Número máximo de iterações em uma dada temperatura calculado com base na dimensão do problema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Temperatura de congelamento do sistema: quando se atingir, p.ex., T = 0,001 ou quando a taxa de aceitação de movimentos cair abaixo de um valor predeterminado</a:t>
            </a:r>
            <a:endParaRPr lang="pt-BR" altLang="x-none" sz="24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endParaRPr lang="pt-BR" altLang="x-none" sz="1000">
              <a:latin typeface="+mn-lt"/>
              <a:ea typeface="Times New Roman" charset="0"/>
            </a:endParaRPr>
          </a:p>
          <a:p>
            <a:pPr marL="342900" lvl="0" indent="-342900" algn="just">
              <a:spcBef>
                <a:spcPct val="20000"/>
              </a:spcBef>
              <a:buClr>
                <a:schemeClr val="hlink"/>
              </a:buClr>
              <a:buSzPct val="110000"/>
              <a:buFont typeface="Arial" charset="0"/>
              <a:buChar char="•"/>
            </a:pPr>
            <a:r>
              <a:rPr lang="pt-BR" altLang="x-none" sz="2400">
                <a:latin typeface="+mn-lt"/>
                <a:ea typeface="Times New Roman" charset="0"/>
              </a:rPr>
              <a:t>Os parâmetros mais adequados para uma dada aplicação só podem ser obtidos por experimentação</a:t>
            </a:r>
            <a:endParaRPr lang="pt-BR" altLang="x-none" sz="2400">
              <a:latin typeface="+mn-lt"/>
              <a:ea typeface="Times New Roman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x-none" sz="2400">
                <a:sym typeface="+mn-ea"/>
              </a:rPr>
              <a:t>Seu funcionamento é baseado em explorar a área do espaço de estados entre duas soluções já encontradas</a:t>
            </a:r>
            <a:endParaRPr lang="x-none" sz="2400" kern="1200"/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x-none" sz="2400" kern="1200"/>
              <a:t>São selecionadas duas</a:t>
            </a:r>
            <a:r>
              <a:rPr sz="2400" kern="1200"/>
              <a:t> soluções (</a:t>
            </a:r>
            <a:r>
              <a:rPr sz="2400" i="1" kern="1200"/>
              <a:t>s</a:t>
            </a:r>
            <a:r>
              <a:rPr lang="x-none" sz="2400" i="1" kern="1200" baseline="-25000"/>
              <a:t>i</a:t>
            </a:r>
            <a:r>
              <a:rPr sz="2400" i="1" kern="1200"/>
              <a:t>, s</a:t>
            </a:r>
            <a:r>
              <a:rPr lang="x-none" sz="2400" i="1" kern="1200" baseline="-20000"/>
              <a:t>g</a:t>
            </a:r>
            <a:r>
              <a:rPr sz="2400" kern="1200"/>
              <a:t>) </a:t>
            </a:r>
            <a:r>
              <a:rPr lang="x-none" sz="2400" kern="1200"/>
              <a:t>que apresentam um certo nível de qualidade</a:t>
            </a:r>
            <a:r>
              <a:rPr sz="2400" kern="1200"/>
              <a:t>, sendo </a:t>
            </a:r>
            <a:r>
              <a:rPr lang="x-none" sz="2400" kern="1200"/>
              <a:t>que </a:t>
            </a:r>
            <a:r>
              <a:rPr sz="2400" kern="1200"/>
              <a:t>uma delas </a:t>
            </a:r>
            <a:r>
              <a:rPr lang="x-none" sz="2400" kern="1200"/>
              <a:t>será</a:t>
            </a:r>
            <a:r>
              <a:rPr sz="2400" kern="1200"/>
              <a:t> solução</a:t>
            </a:r>
            <a:r>
              <a:rPr lang="x-none" sz="2400" kern="1200"/>
              <a:t> inicial, </a:t>
            </a:r>
            <a:r>
              <a:rPr sz="2400" kern="1200"/>
              <a:t>e a outra </a:t>
            </a:r>
            <a:r>
              <a:rPr lang="x-none" sz="2400" kern="1200"/>
              <a:t>será </a:t>
            </a:r>
            <a:r>
              <a:rPr sz="2400" kern="1200"/>
              <a:t>a solução </a:t>
            </a:r>
            <a:r>
              <a:rPr lang="x-none" sz="2400" kern="1200"/>
              <a:t>guia</a:t>
            </a:r>
            <a:endParaRPr lang="x-none" sz="2400" kern="1200"/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sz="2400" kern="1200"/>
              <a:t>O objetivo é partir da solução </a:t>
            </a:r>
            <a:r>
              <a:rPr lang="x-none" sz="2400" kern="1200"/>
              <a:t>inicial</a:t>
            </a:r>
            <a:r>
              <a:rPr sz="2400" kern="1200"/>
              <a:t> e chegar à solução guia por meio da adição de atributos da solução guia </a:t>
            </a:r>
            <a:r>
              <a:rPr sz="2400">
                <a:sym typeface="+mn-ea"/>
              </a:rPr>
              <a:t>na solução corrente</a:t>
            </a: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sz="2400" kern="1200"/>
              <a:t>Desta forma, ao percorrer estes caminhos </a:t>
            </a:r>
            <a:r>
              <a:rPr lang="x-none" sz="2400" kern="1200"/>
              <a:t>são</a:t>
            </a:r>
            <a:r>
              <a:rPr sz="2400" kern="1200"/>
              <a:t> gera</a:t>
            </a:r>
            <a:r>
              <a:rPr lang="x-none" sz="2400" kern="1200"/>
              <a:t>das</a:t>
            </a:r>
            <a:r>
              <a:rPr sz="2400" kern="1200"/>
              <a:t> diversas novas soluções, que guardam atributos da solução in</a:t>
            </a:r>
            <a:r>
              <a:rPr lang="x-none" sz="2400" kern="1200"/>
              <a:t>i</a:t>
            </a:r>
            <a:r>
              <a:rPr sz="2400" kern="1200"/>
              <a:t>ci</a:t>
            </a:r>
            <a:r>
              <a:rPr lang="x-none" sz="2400" kern="1200"/>
              <a:t>al</a:t>
            </a:r>
            <a:r>
              <a:rPr sz="2400" kern="1200"/>
              <a:t>, </a:t>
            </a:r>
            <a:r>
              <a:rPr lang="x-none" sz="2400" kern="1200"/>
              <a:t>e</a:t>
            </a:r>
            <a:r>
              <a:rPr sz="2400" kern="1200"/>
              <a:t> incorpora</a:t>
            </a:r>
            <a:r>
              <a:rPr lang="x-none" sz="2400" kern="1200"/>
              <a:t>m</a:t>
            </a:r>
            <a:r>
              <a:rPr sz="2400" kern="1200"/>
              <a:t> atributos que já fazem parte de outra solução</a:t>
            </a:r>
            <a:r>
              <a:rPr lang="x-none" sz="2400" kern="1200"/>
              <a:t>, que apresenta</a:t>
            </a:r>
            <a:r>
              <a:rPr sz="2400" kern="1200"/>
              <a:t> alta qualidade</a:t>
            </a:r>
            <a:endParaRPr sz="2400" kern="1200"/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sz="2400">
                <a:ea typeface="Times New Roman" charset="0"/>
                <a:sym typeface="+mn-ea"/>
              </a:rPr>
              <a:t>Este elemento substitui o elemento da solução início que tem a menor contribuição na qualidade da solução</a:t>
            </a:r>
            <a:endParaRPr sz="2400">
              <a:ea typeface="Times New Roman" charset="0"/>
              <a:sym typeface="+mn-ea"/>
            </a:endParaRP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sz="2400">
                <a:ea typeface="Times New Roman" charset="0"/>
                <a:sym typeface="+mn-ea"/>
              </a:rPr>
              <a:t> </a:t>
            </a:r>
            <a:r>
              <a:rPr lang="en-US" altLang="x-none" sz="2400" dirty="0">
                <a:ea typeface="Times New Roman" charset="0"/>
                <a:sym typeface="+mn-ea"/>
              </a:rPr>
              <a:t>Este processo se repete, inserindo mais elementos da solução guia, até o momento em que será gerada uma solução idêntica à guia. Neste momento considera-se a solução guia atingida e a execução da reconexão de caminhos</a:t>
            </a:r>
            <a:r>
              <a:rPr sz="2400">
                <a:ea typeface="Times New Roman" charset="0"/>
                <a:sym typeface="+mn-ea"/>
              </a:rPr>
              <a:t> para as soluções </a:t>
            </a:r>
            <a:r>
              <a:rPr sz="2400" i="1">
                <a:ea typeface="Times New Roman" charset="0"/>
                <a:sym typeface="+mn-ea"/>
              </a:rPr>
              <a:t>si</a:t>
            </a:r>
            <a:r>
              <a:rPr sz="2400" err="1">
                <a:ea typeface="Times New Roman" charset="0"/>
                <a:sym typeface="+mn-ea"/>
              </a:rPr>
              <a:t> e </a:t>
            </a:r>
            <a:r>
              <a:rPr sz="2400" i="1" err="1">
                <a:ea typeface="Times New Roman" charset="0"/>
                <a:sym typeface="+mn-ea"/>
              </a:rPr>
              <a:t>sg</a:t>
            </a:r>
            <a:r>
              <a:rPr sz="2400">
                <a:ea typeface="Times New Roman" charset="0"/>
                <a:sym typeface="+mn-ea"/>
              </a:rPr>
              <a:t> é concluída.</a:t>
            </a:r>
            <a:endParaRPr sz="2400" kern="1200"/>
          </a:p>
          <a:p>
            <a:pPr>
              <a:lnSpc>
                <a:spcPct val="100000"/>
              </a:lnSpc>
              <a:buFont typeface="Arial" charset="0"/>
              <a:buChar char="•"/>
            </a:pP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 lvl="0">
              <a:lnSpc>
                <a:spcPct val="100000"/>
              </a:lnSpc>
              <a:buFont typeface="Arial" charset="0"/>
              <a:buChar char="•"/>
            </a:pPr>
            <a:endParaRPr sz="2400">
              <a:ea typeface="Times New Roman" charset="0"/>
            </a:endParaRPr>
          </a:p>
          <a:p>
            <a:pPr lvl="0" algn="just">
              <a:lnSpc>
                <a:spcPct val="100000"/>
              </a:lnSpc>
              <a:buFont typeface="Arial" charset="0"/>
              <a:buChar char="•"/>
            </a:pP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28674" name="Oval 29727"/>
          <p:cNvSpPr/>
          <p:nvPr/>
        </p:nvSpPr>
        <p:spPr>
          <a:xfrm>
            <a:off x="1442720" y="3476625"/>
            <a:ext cx="152400" cy="152400"/>
          </a:xfrm>
          <a:prstGeom prst="ellipse">
            <a:avLst/>
          </a:prstGeom>
          <a:solidFill>
            <a:srgbClr val="0099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/>
            <a:endParaRPr lang="pt-BR" altLang="en-US">
              <a:latin typeface="Times New Roman" charset="0"/>
              <a:ea typeface="Times New Roman" charset="0"/>
            </a:endParaRPr>
          </a:p>
        </p:txBody>
      </p:sp>
      <p:grpSp>
        <p:nvGrpSpPr>
          <p:cNvPr id="28675" name="Group 29779"/>
          <p:cNvGrpSpPr/>
          <p:nvPr/>
        </p:nvGrpSpPr>
        <p:grpSpPr>
          <a:xfrm>
            <a:off x="1572895" y="2562225"/>
            <a:ext cx="708025" cy="2057400"/>
            <a:chOff x="1016" y="1824"/>
            <a:chExt cx="446" cy="1296"/>
          </a:xfrm>
        </p:grpSpPr>
        <p:sp>
          <p:nvSpPr>
            <p:cNvPr id="28676" name="Oval 29728"/>
            <p:cNvSpPr/>
            <p:nvPr/>
          </p:nvSpPr>
          <p:spPr>
            <a:xfrm>
              <a:off x="1366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77" name="Oval 29729"/>
            <p:cNvSpPr/>
            <p:nvPr/>
          </p:nvSpPr>
          <p:spPr>
            <a:xfrm>
              <a:off x="1366" y="2304"/>
              <a:ext cx="96" cy="96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78" name="Oval 29730"/>
            <p:cNvSpPr/>
            <p:nvPr/>
          </p:nvSpPr>
          <p:spPr>
            <a:xfrm>
              <a:off x="136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79" name="Oval 29731"/>
            <p:cNvSpPr/>
            <p:nvPr/>
          </p:nvSpPr>
          <p:spPr>
            <a:xfrm>
              <a:off x="1366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80" name="Oval 29732"/>
            <p:cNvSpPr/>
            <p:nvPr/>
          </p:nvSpPr>
          <p:spPr>
            <a:xfrm>
              <a:off x="1366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81" name="Oval 29733"/>
            <p:cNvSpPr/>
            <p:nvPr/>
          </p:nvSpPr>
          <p:spPr>
            <a:xfrm>
              <a:off x="136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28682" name="Straight Arrow Connector 29734"/>
            <p:cNvCxnSpPr>
              <a:stCxn id="28674" idx="7"/>
              <a:endCxn id="28680" idx="3"/>
            </p:cNvCxnSpPr>
            <p:nvPr/>
          </p:nvCxnSpPr>
          <p:spPr>
            <a:xfrm flipV="1">
              <a:off x="1016" y="1906"/>
              <a:ext cx="364" cy="50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83" name="Straight Arrow Connector 29735"/>
            <p:cNvCxnSpPr>
              <a:stCxn id="28674" idx="6"/>
              <a:endCxn id="28676" idx="3"/>
            </p:cNvCxnSpPr>
            <p:nvPr/>
          </p:nvCxnSpPr>
          <p:spPr>
            <a:xfrm flipV="1">
              <a:off x="1030" y="2146"/>
              <a:ext cx="350" cy="294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84" name="Straight Arrow Connector 29736"/>
            <p:cNvCxnSpPr>
              <a:stCxn id="28674" idx="6"/>
              <a:endCxn id="28677" idx="2"/>
            </p:cNvCxnSpPr>
            <p:nvPr/>
          </p:nvCxnSpPr>
          <p:spPr>
            <a:xfrm flipV="1">
              <a:off x="1030" y="2352"/>
              <a:ext cx="336" cy="88"/>
            </a:xfrm>
            <a:prstGeom prst="straightConnector1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85" name="Straight Arrow Connector 29737"/>
            <p:cNvCxnSpPr>
              <a:stCxn id="28674" idx="6"/>
              <a:endCxn id="28678" idx="2"/>
            </p:cNvCxnSpPr>
            <p:nvPr/>
          </p:nvCxnSpPr>
          <p:spPr>
            <a:xfrm>
              <a:off x="1030" y="2440"/>
              <a:ext cx="336" cy="20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86" name="Straight Arrow Connector 29738"/>
            <p:cNvCxnSpPr>
              <a:stCxn id="28674" idx="5"/>
              <a:endCxn id="28679" idx="1"/>
            </p:cNvCxnSpPr>
            <p:nvPr/>
          </p:nvCxnSpPr>
          <p:spPr>
            <a:xfrm>
              <a:off x="1016" y="2474"/>
              <a:ext cx="364" cy="372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87" name="Straight Arrow Connector 29739"/>
            <p:cNvCxnSpPr>
              <a:stCxn id="28674" idx="5"/>
              <a:endCxn id="28681" idx="1"/>
            </p:cNvCxnSpPr>
            <p:nvPr/>
          </p:nvCxnSpPr>
          <p:spPr>
            <a:xfrm>
              <a:off x="1016" y="2474"/>
              <a:ext cx="364" cy="564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688" name="Group 29780"/>
          <p:cNvGrpSpPr/>
          <p:nvPr/>
        </p:nvGrpSpPr>
        <p:grpSpPr>
          <a:xfrm>
            <a:off x="2280920" y="2943225"/>
            <a:ext cx="1143000" cy="1676400"/>
            <a:chOff x="1462" y="2064"/>
            <a:chExt cx="720" cy="1056"/>
          </a:xfrm>
        </p:grpSpPr>
        <p:sp>
          <p:nvSpPr>
            <p:cNvPr id="28689" name="Oval 29741"/>
            <p:cNvSpPr/>
            <p:nvPr/>
          </p:nvSpPr>
          <p:spPr>
            <a:xfrm>
              <a:off x="2086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90" name="Oval 29742"/>
            <p:cNvSpPr/>
            <p:nvPr/>
          </p:nvSpPr>
          <p:spPr>
            <a:xfrm>
              <a:off x="2086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91" name="Oval 29743"/>
            <p:cNvSpPr/>
            <p:nvPr/>
          </p:nvSpPr>
          <p:spPr>
            <a:xfrm>
              <a:off x="2086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92" name="Oval 29744"/>
            <p:cNvSpPr/>
            <p:nvPr/>
          </p:nvSpPr>
          <p:spPr>
            <a:xfrm>
              <a:off x="2086" y="2832"/>
              <a:ext cx="96" cy="96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693" name="Oval 29745"/>
            <p:cNvSpPr/>
            <p:nvPr/>
          </p:nvSpPr>
          <p:spPr>
            <a:xfrm>
              <a:off x="2086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28694" name="Straight Arrow Connector 29746"/>
            <p:cNvCxnSpPr>
              <a:stCxn id="28677" idx="6"/>
              <a:endCxn id="28689" idx="2"/>
            </p:cNvCxnSpPr>
            <p:nvPr/>
          </p:nvCxnSpPr>
          <p:spPr>
            <a:xfrm flipV="1">
              <a:off x="1462" y="2112"/>
              <a:ext cx="624" cy="232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95" name="Straight Arrow Connector 29747"/>
            <p:cNvCxnSpPr>
              <a:stCxn id="28677" idx="6"/>
              <a:endCxn id="28690" idx="2"/>
            </p:cNvCxnSpPr>
            <p:nvPr/>
          </p:nvCxnSpPr>
          <p:spPr>
            <a:xfrm>
              <a:off x="1462" y="2344"/>
              <a:ext cx="624" cy="8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96" name="Straight Arrow Connector 29748"/>
            <p:cNvCxnSpPr>
              <a:stCxn id="28677" idx="6"/>
              <a:endCxn id="28691" idx="2"/>
            </p:cNvCxnSpPr>
            <p:nvPr/>
          </p:nvCxnSpPr>
          <p:spPr>
            <a:xfrm>
              <a:off x="1462" y="2344"/>
              <a:ext cx="624" cy="296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97" name="Straight Arrow Connector 29749"/>
            <p:cNvCxnSpPr>
              <a:stCxn id="28677" idx="6"/>
              <a:endCxn id="28692" idx="2"/>
            </p:cNvCxnSpPr>
            <p:nvPr/>
          </p:nvCxnSpPr>
          <p:spPr>
            <a:xfrm>
              <a:off x="1462" y="2344"/>
              <a:ext cx="624" cy="536"/>
            </a:xfrm>
            <a:prstGeom prst="straightConnector1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698" name="Straight Arrow Connector 29750"/>
            <p:cNvCxnSpPr>
              <a:stCxn id="28677" idx="6"/>
              <a:endCxn id="28693" idx="2"/>
            </p:cNvCxnSpPr>
            <p:nvPr/>
          </p:nvCxnSpPr>
          <p:spPr>
            <a:xfrm>
              <a:off x="1462" y="2344"/>
              <a:ext cx="624" cy="728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699" name="Group 29781"/>
          <p:cNvGrpSpPr/>
          <p:nvPr/>
        </p:nvGrpSpPr>
        <p:grpSpPr>
          <a:xfrm>
            <a:off x="3423920" y="2943225"/>
            <a:ext cx="1295400" cy="1371600"/>
            <a:chOff x="2182" y="2064"/>
            <a:chExt cx="816" cy="864"/>
          </a:xfrm>
        </p:grpSpPr>
        <p:sp>
          <p:nvSpPr>
            <p:cNvPr id="28700" name="Oval 29752"/>
            <p:cNvSpPr/>
            <p:nvPr/>
          </p:nvSpPr>
          <p:spPr>
            <a:xfrm>
              <a:off x="290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701" name="Oval 29753"/>
            <p:cNvSpPr/>
            <p:nvPr/>
          </p:nvSpPr>
          <p:spPr>
            <a:xfrm>
              <a:off x="2902" y="2304"/>
              <a:ext cx="96" cy="96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702" name="Oval 29754"/>
            <p:cNvSpPr/>
            <p:nvPr/>
          </p:nvSpPr>
          <p:spPr>
            <a:xfrm>
              <a:off x="2902" y="259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703" name="Oval 29755"/>
            <p:cNvSpPr/>
            <p:nvPr/>
          </p:nvSpPr>
          <p:spPr>
            <a:xfrm>
              <a:off x="2902" y="28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28704" name="Straight Arrow Connector 29756"/>
            <p:cNvCxnSpPr>
              <a:stCxn id="28692" idx="6"/>
              <a:endCxn id="28700" idx="2"/>
            </p:cNvCxnSpPr>
            <p:nvPr/>
          </p:nvCxnSpPr>
          <p:spPr>
            <a:xfrm flipV="1">
              <a:off x="2182" y="2112"/>
              <a:ext cx="720" cy="760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05" name="Straight Arrow Connector 29757"/>
            <p:cNvCxnSpPr>
              <a:stCxn id="28692" idx="6"/>
              <a:endCxn id="28701" idx="2"/>
            </p:cNvCxnSpPr>
            <p:nvPr/>
          </p:nvCxnSpPr>
          <p:spPr>
            <a:xfrm flipV="1">
              <a:off x="2182" y="2352"/>
              <a:ext cx="720" cy="520"/>
            </a:xfrm>
            <a:prstGeom prst="straightConnector1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06" name="Straight Arrow Connector 29758"/>
            <p:cNvCxnSpPr>
              <a:stCxn id="28692" idx="6"/>
              <a:endCxn id="28702" idx="2"/>
            </p:cNvCxnSpPr>
            <p:nvPr/>
          </p:nvCxnSpPr>
          <p:spPr>
            <a:xfrm flipV="1">
              <a:off x="2182" y="2640"/>
              <a:ext cx="720" cy="232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07" name="Straight Arrow Connector 29759"/>
            <p:cNvCxnSpPr>
              <a:stCxn id="28692" idx="6"/>
              <a:endCxn id="28703" idx="2"/>
            </p:cNvCxnSpPr>
            <p:nvPr/>
          </p:nvCxnSpPr>
          <p:spPr>
            <a:xfrm>
              <a:off x="2182" y="2872"/>
              <a:ext cx="720" cy="8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708" name="Group 29782"/>
          <p:cNvGrpSpPr/>
          <p:nvPr/>
        </p:nvGrpSpPr>
        <p:grpSpPr>
          <a:xfrm>
            <a:off x="4719320" y="2943225"/>
            <a:ext cx="1295400" cy="990600"/>
            <a:chOff x="2998" y="2064"/>
            <a:chExt cx="816" cy="624"/>
          </a:xfrm>
        </p:grpSpPr>
        <p:sp>
          <p:nvSpPr>
            <p:cNvPr id="28709" name="Oval 29761"/>
            <p:cNvSpPr/>
            <p:nvPr/>
          </p:nvSpPr>
          <p:spPr>
            <a:xfrm>
              <a:off x="3718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710" name="Oval 29762"/>
            <p:cNvSpPr/>
            <p:nvPr/>
          </p:nvSpPr>
          <p:spPr>
            <a:xfrm>
              <a:off x="3718" y="2304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711" name="Oval 29763"/>
            <p:cNvSpPr/>
            <p:nvPr/>
          </p:nvSpPr>
          <p:spPr>
            <a:xfrm>
              <a:off x="3718" y="2592"/>
              <a:ext cx="96" cy="96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28712" name="Straight Arrow Connector 29764"/>
            <p:cNvCxnSpPr>
              <a:stCxn id="28701" idx="6"/>
              <a:endCxn id="28709" idx="2"/>
            </p:cNvCxnSpPr>
            <p:nvPr/>
          </p:nvCxnSpPr>
          <p:spPr>
            <a:xfrm flipV="1">
              <a:off x="2998" y="2112"/>
              <a:ext cx="720" cy="232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13" name="Straight Arrow Connector 29765"/>
            <p:cNvCxnSpPr>
              <a:stCxn id="28701" idx="6"/>
              <a:endCxn id="28710" idx="2"/>
            </p:cNvCxnSpPr>
            <p:nvPr/>
          </p:nvCxnSpPr>
          <p:spPr>
            <a:xfrm>
              <a:off x="2998" y="2344"/>
              <a:ext cx="720" cy="8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14" name="Straight Arrow Connector 29766"/>
            <p:cNvCxnSpPr>
              <a:stCxn id="28701" idx="6"/>
              <a:endCxn id="28711" idx="2"/>
            </p:cNvCxnSpPr>
            <p:nvPr/>
          </p:nvCxnSpPr>
          <p:spPr>
            <a:xfrm>
              <a:off x="2998" y="2344"/>
              <a:ext cx="720" cy="296"/>
            </a:xfrm>
            <a:prstGeom prst="straightConnector1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715" name="Group 29783"/>
          <p:cNvGrpSpPr/>
          <p:nvPr/>
        </p:nvGrpSpPr>
        <p:grpSpPr>
          <a:xfrm>
            <a:off x="6014720" y="3171825"/>
            <a:ext cx="990600" cy="673100"/>
            <a:chOff x="3814" y="2208"/>
            <a:chExt cx="624" cy="424"/>
          </a:xfrm>
        </p:grpSpPr>
        <p:sp>
          <p:nvSpPr>
            <p:cNvPr id="28716" name="Oval 29768"/>
            <p:cNvSpPr/>
            <p:nvPr/>
          </p:nvSpPr>
          <p:spPr>
            <a:xfrm>
              <a:off x="4342" y="2496"/>
              <a:ext cx="96" cy="96"/>
            </a:xfrm>
            <a:prstGeom prst="ellipse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sp>
          <p:nvSpPr>
            <p:cNvPr id="28717" name="Oval 29769"/>
            <p:cNvSpPr/>
            <p:nvPr/>
          </p:nvSpPr>
          <p:spPr>
            <a:xfrm>
              <a:off x="4342" y="2208"/>
              <a:ext cx="96" cy="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/>
              <a:endParaRPr lang="pt-BR" altLang="en-US">
                <a:latin typeface="Times New Roman" charset="0"/>
                <a:ea typeface="Times New Roman" charset="0"/>
              </a:endParaRPr>
            </a:p>
          </p:txBody>
        </p:sp>
        <p:cxnSp>
          <p:nvCxnSpPr>
            <p:cNvPr id="28718" name="Straight Arrow Connector 29770"/>
            <p:cNvCxnSpPr>
              <a:stCxn id="28711" idx="6"/>
              <a:endCxn id="28717" idx="3"/>
            </p:cNvCxnSpPr>
            <p:nvPr/>
          </p:nvCxnSpPr>
          <p:spPr>
            <a:xfrm flipV="1">
              <a:off x="3814" y="2290"/>
              <a:ext cx="542" cy="342"/>
            </a:xfrm>
            <a:prstGeom prst="straightConnector1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8719" name="Straight Arrow Connector 29771"/>
            <p:cNvCxnSpPr>
              <a:stCxn id="28711" idx="6"/>
              <a:endCxn id="28716" idx="3"/>
            </p:cNvCxnSpPr>
            <p:nvPr/>
          </p:nvCxnSpPr>
          <p:spPr>
            <a:xfrm flipV="1">
              <a:off x="3814" y="2578"/>
              <a:ext cx="542" cy="54"/>
            </a:xfrm>
            <a:prstGeom prst="straightConnector1">
              <a:avLst/>
            </a:prstGeom>
            <a:ln w="9525" cap="flat" cmpd="sng">
              <a:solidFill>
                <a:srgbClr val="0000FF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8720" name="Oval 29773"/>
          <p:cNvSpPr/>
          <p:nvPr/>
        </p:nvSpPr>
        <p:spPr>
          <a:xfrm>
            <a:off x="7767320" y="332422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/>
            <a:endParaRPr lang="pt-BR" altLang="en-US">
              <a:latin typeface="Times New Roman" charset="0"/>
              <a:ea typeface="Times New Roman" charset="0"/>
            </a:endParaRPr>
          </a:p>
        </p:txBody>
      </p:sp>
      <p:cxnSp>
        <p:nvCxnSpPr>
          <p:cNvPr id="28721" name="Straight Arrow Connector 29774"/>
          <p:cNvCxnSpPr>
            <a:stCxn id="28716" idx="6"/>
            <a:endCxn id="28720" idx="2"/>
          </p:cNvCxnSpPr>
          <p:nvPr/>
        </p:nvCxnSpPr>
        <p:spPr>
          <a:xfrm flipV="1">
            <a:off x="7005320" y="3387090"/>
            <a:ext cx="762000" cy="304800"/>
          </a:xfrm>
          <a:prstGeom prst="straightConnector1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24" name="TextBox 29777"/>
          <p:cNvSpPr txBox="1"/>
          <p:nvPr/>
        </p:nvSpPr>
        <p:spPr>
          <a:xfrm>
            <a:off x="259874" y="3241675"/>
            <a:ext cx="1170305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ctr"/>
            <a:r>
              <a:rPr lang="en-US" altLang="x-none" sz="2000" dirty="0">
                <a:solidFill>
                  <a:srgbClr val="009900"/>
                </a:solidFill>
                <a:latin typeface="Arial" charset="0"/>
                <a:ea typeface="Times New Roman" charset="0"/>
              </a:rPr>
              <a:t>Solução </a:t>
            </a:r>
            <a:endParaRPr lang="en-US" altLang="x-none" sz="2000" dirty="0">
              <a:solidFill>
                <a:srgbClr val="009900"/>
              </a:solidFill>
              <a:latin typeface="Arial" charset="0"/>
              <a:ea typeface="Times New Roman" charset="0"/>
            </a:endParaRPr>
          </a:p>
          <a:p>
            <a:pPr lvl="0" algn="ctr"/>
            <a:r>
              <a:rPr lang="en-US" altLang="x-none" sz="2000" dirty="0">
                <a:solidFill>
                  <a:srgbClr val="009900"/>
                </a:solidFill>
                <a:latin typeface="Arial" charset="0"/>
                <a:ea typeface="Times New Roman" charset="0"/>
              </a:rPr>
              <a:t>in</a:t>
            </a:r>
            <a:r>
              <a:rPr lang="x-none" altLang="en-US" sz="2000" dirty="0">
                <a:solidFill>
                  <a:srgbClr val="009900"/>
                </a:solidFill>
                <a:latin typeface="Arial" charset="0"/>
                <a:ea typeface="Times New Roman" charset="0"/>
              </a:rPr>
              <a:t>i</a:t>
            </a:r>
            <a:r>
              <a:rPr lang="en-US" altLang="x-none" sz="2000" dirty="0">
                <a:solidFill>
                  <a:srgbClr val="009900"/>
                </a:solidFill>
                <a:latin typeface="Arial" charset="0"/>
                <a:ea typeface="Times New Roman" charset="0"/>
              </a:rPr>
              <a:t>ci</a:t>
            </a:r>
            <a:r>
              <a:rPr lang="x-none" altLang="en-US" sz="2000" dirty="0">
                <a:solidFill>
                  <a:srgbClr val="009900"/>
                </a:solidFill>
                <a:latin typeface="Arial" charset="0"/>
                <a:ea typeface="Times New Roman" charset="0"/>
              </a:rPr>
              <a:t>al</a:t>
            </a:r>
            <a:endParaRPr lang="x-none" altLang="en-US" sz="2000" dirty="0">
              <a:solidFill>
                <a:srgbClr val="009900"/>
              </a:solidFill>
              <a:latin typeface="Arial" charset="0"/>
              <a:ea typeface="Times New Roman" charset="0"/>
            </a:endParaRPr>
          </a:p>
        </p:txBody>
      </p:sp>
      <p:sp>
        <p:nvSpPr>
          <p:cNvPr id="28725" name="TextBox 29778"/>
          <p:cNvSpPr txBox="1"/>
          <p:nvPr/>
        </p:nvSpPr>
        <p:spPr>
          <a:xfrm>
            <a:off x="7779385" y="2906395"/>
            <a:ext cx="1173163" cy="10064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algn="ctr"/>
            <a:r>
              <a:rPr lang="en-US" altLang="x-none" sz="2000" dirty="0">
                <a:solidFill>
                  <a:srgbClr val="FF0000"/>
                </a:solidFill>
                <a:latin typeface="Arial" charset="0"/>
                <a:ea typeface="Times New Roman" charset="0"/>
              </a:rPr>
              <a:t>Solução </a:t>
            </a:r>
            <a:endParaRPr lang="en-US" altLang="x-none" sz="2000" dirty="0">
              <a:solidFill>
                <a:srgbClr val="FF0000"/>
              </a:solidFill>
              <a:latin typeface="Arial" charset="0"/>
              <a:ea typeface="Times New Roman" charset="0"/>
            </a:endParaRPr>
          </a:p>
          <a:p>
            <a:pPr lvl="0" algn="ctr"/>
            <a:r>
              <a:rPr lang="en-US" altLang="x-none" sz="2000" dirty="0">
                <a:solidFill>
                  <a:srgbClr val="FF0000"/>
                </a:solidFill>
                <a:latin typeface="Arial" charset="0"/>
                <a:ea typeface="Times New Roman" charset="0"/>
              </a:rPr>
              <a:t>Guia</a:t>
            </a:r>
            <a:endParaRPr lang="en-US" altLang="x-none" sz="2000" dirty="0">
              <a:solidFill>
                <a:srgbClr val="FF0000"/>
              </a:solidFill>
              <a:latin typeface="Arial" charset="0"/>
              <a:ea typeface="Times New Roman" charset="0"/>
            </a:endParaRPr>
          </a:p>
          <a:p>
            <a:pPr lvl="0" algn="ctr"/>
            <a:endParaRPr lang="en-US" altLang="x-none" sz="2000" dirty="0">
              <a:solidFill>
                <a:srgbClr val="FF0000"/>
              </a:solidFill>
              <a:latin typeface="Contemporary Brush" pitchFamily="66" charset="0"/>
              <a:ea typeface="Times New Roman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/>
        </p:nvSpPr>
        <p:spPr>
          <a:xfrm>
            <a:off x="458470" y="32004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339AAF"/>
                </a:solidFill>
                <a:latin typeface="+mn-lt"/>
                <a:ea typeface="微软雅黑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3794" name="TextBox 71682"/>
          <p:cNvSpPr txBox="1"/>
          <p:nvPr/>
        </p:nvSpPr>
        <p:spPr>
          <a:xfrm>
            <a:off x="116840" y="2967355"/>
            <a:ext cx="1397000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sz="2000">
                <a:latin typeface="Tahoma" pitchFamily="34" charset="0"/>
                <a:ea typeface="Times New Roman" charset="0"/>
              </a:rPr>
              <a:t>(1, 2, 3, 4)</a:t>
            </a:r>
            <a:endParaRPr sz="2000">
              <a:latin typeface="Tahoma" pitchFamily="34" charset="0"/>
              <a:ea typeface="Times New Roman" charset="0"/>
            </a:endParaRPr>
          </a:p>
        </p:txBody>
      </p:sp>
      <p:sp>
        <p:nvSpPr>
          <p:cNvPr id="33795" name="TextBox 71683"/>
          <p:cNvSpPr txBox="1"/>
          <p:nvPr/>
        </p:nvSpPr>
        <p:spPr>
          <a:xfrm>
            <a:off x="7635240" y="2965768"/>
            <a:ext cx="1397000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sz="2000">
                <a:latin typeface="Tahoma" pitchFamily="34" charset="0"/>
                <a:ea typeface="Times New Roman" charset="0"/>
              </a:rPr>
              <a:t>(2, 5, 7, 9)</a:t>
            </a:r>
            <a:endParaRPr sz="2000">
              <a:latin typeface="Tahoma" pitchFamily="34" charset="0"/>
              <a:ea typeface="Times New Roman" charset="0"/>
            </a:endParaRPr>
          </a:p>
        </p:txBody>
      </p:sp>
      <p:sp>
        <p:nvSpPr>
          <p:cNvPr id="33796" name="TextBox 71684"/>
          <p:cNvSpPr txBox="1"/>
          <p:nvPr/>
        </p:nvSpPr>
        <p:spPr>
          <a:xfrm>
            <a:off x="2555240" y="3973830"/>
            <a:ext cx="1397000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sz="2000">
                <a:latin typeface="Tahoma" pitchFamily="34" charset="0"/>
                <a:ea typeface="Times New Roman" charset="0"/>
              </a:rPr>
              <a:t>(2, 3, 4, 9)</a:t>
            </a:r>
            <a:endParaRPr sz="2000">
              <a:latin typeface="Tahoma" pitchFamily="34" charset="0"/>
              <a:ea typeface="Times New Roman" charset="0"/>
            </a:endParaRPr>
          </a:p>
        </p:txBody>
      </p:sp>
      <p:sp>
        <p:nvSpPr>
          <p:cNvPr id="33797" name="TextBox 71685"/>
          <p:cNvSpPr txBox="1"/>
          <p:nvPr/>
        </p:nvSpPr>
        <p:spPr>
          <a:xfrm>
            <a:off x="2555240" y="3027680"/>
            <a:ext cx="1397000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sz="2000">
                <a:latin typeface="Tahoma" pitchFamily="34" charset="0"/>
                <a:ea typeface="Times New Roman" charset="0"/>
              </a:rPr>
              <a:t>(2, 3, 4, 7)</a:t>
            </a:r>
            <a:endParaRPr sz="2000">
              <a:latin typeface="Tahoma" pitchFamily="34" charset="0"/>
              <a:ea typeface="Times New Roman" charset="0"/>
            </a:endParaRPr>
          </a:p>
        </p:txBody>
      </p:sp>
      <p:sp>
        <p:nvSpPr>
          <p:cNvPr id="33798" name="TextBox 71686"/>
          <p:cNvSpPr txBox="1"/>
          <p:nvPr/>
        </p:nvSpPr>
        <p:spPr>
          <a:xfrm>
            <a:off x="2555240" y="2037080"/>
            <a:ext cx="1397000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sz="2000">
                <a:latin typeface="Tahoma" pitchFamily="34" charset="0"/>
                <a:ea typeface="Times New Roman" charset="0"/>
              </a:rPr>
              <a:t>(2, 3, 4, 5)</a:t>
            </a:r>
            <a:endParaRPr sz="2000">
              <a:latin typeface="Tahoma" pitchFamily="34" charset="0"/>
              <a:ea typeface="Times New Roman" charset="0"/>
            </a:endParaRPr>
          </a:p>
        </p:txBody>
      </p:sp>
      <p:sp>
        <p:nvSpPr>
          <p:cNvPr id="33799" name="TextBox 71687"/>
          <p:cNvSpPr txBox="1"/>
          <p:nvPr/>
        </p:nvSpPr>
        <p:spPr>
          <a:xfrm>
            <a:off x="5095240" y="3516630"/>
            <a:ext cx="1397000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sz="2000">
                <a:latin typeface="Tahoma" pitchFamily="34" charset="0"/>
                <a:ea typeface="Times New Roman" charset="0"/>
              </a:rPr>
              <a:t>(2, 4, 5, 9)</a:t>
            </a:r>
            <a:endParaRPr sz="2000">
              <a:latin typeface="Tahoma" pitchFamily="34" charset="0"/>
              <a:ea typeface="Times New Roman" charset="0"/>
            </a:endParaRPr>
          </a:p>
        </p:txBody>
      </p:sp>
      <p:sp>
        <p:nvSpPr>
          <p:cNvPr id="33800" name="TextBox 71688"/>
          <p:cNvSpPr txBox="1"/>
          <p:nvPr/>
        </p:nvSpPr>
        <p:spPr>
          <a:xfrm>
            <a:off x="5120640" y="4338955"/>
            <a:ext cx="1397000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/>
            <a:r>
              <a:rPr sz="2000">
                <a:latin typeface="Tahoma" pitchFamily="34" charset="0"/>
                <a:ea typeface="Times New Roman" charset="0"/>
              </a:rPr>
              <a:t>(2, 4, 7, 9)</a:t>
            </a:r>
            <a:endParaRPr sz="2000">
              <a:latin typeface="Tahoma" pitchFamily="34" charset="0"/>
              <a:ea typeface="Times New Roman" charset="0"/>
            </a:endParaRPr>
          </a:p>
        </p:txBody>
      </p:sp>
      <p:sp>
        <p:nvSpPr>
          <p:cNvPr id="33801" name="Straight Connector 71692"/>
          <p:cNvSpPr/>
          <p:nvPr/>
        </p:nvSpPr>
        <p:spPr>
          <a:xfrm>
            <a:off x="1488440" y="3211830"/>
            <a:ext cx="1066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pPr lvl="0"/>
            <a:endParaRPr lang="pt-BR" altLang="en-US">
              <a:latin typeface="Times New Roman" charset="0"/>
              <a:ea typeface="Times New Roman" charset="0"/>
            </a:endParaRPr>
          </a:p>
        </p:txBody>
      </p:sp>
      <p:sp>
        <p:nvSpPr>
          <p:cNvPr id="33802" name="Straight Connector 71693"/>
          <p:cNvSpPr/>
          <p:nvPr/>
        </p:nvSpPr>
        <p:spPr>
          <a:xfrm flipV="1">
            <a:off x="1488440" y="2221230"/>
            <a:ext cx="106680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pPr lvl="0"/>
            <a:endParaRPr lang="pt-BR" altLang="en-US">
              <a:latin typeface="Times New Roman" charset="0"/>
              <a:ea typeface="Times New Roman" charset="0"/>
            </a:endParaRPr>
          </a:p>
        </p:txBody>
      </p:sp>
      <p:sp>
        <p:nvSpPr>
          <p:cNvPr id="33803" name="Straight Connector 71694"/>
          <p:cNvSpPr/>
          <p:nvPr/>
        </p:nvSpPr>
        <p:spPr>
          <a:xfrm>
            <a:off x="1488440" y="3288030"/>
            <a:ext cx="1066800" cy="9144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pPr lvl="0"/>
            <a:endParaRPr lang="pt-BR" altLang="en-US">
              <a:latin typeface="Times New Roman" charset="0"/>
              <a:ea typeface="Times New Roman" charset="0"/>
            </a:endParaRPr>
          </a:p>
        </p:txBody>
      </p:sp>
      <p:sp>
        <p:nvSpPr>
          <p:cNvPr id="33804" name="Straight Connector 71696"/>
          <p:cNvSpPr/>
          <p:nvPr/>
        </p:nvSpPr>
        <p:spPr>
          <a:xfrm flipV="1">
            <a:off x="4003040" y="3745230"/>
            <a:ext cx="11430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pPr lvl="0"/>
            <a:endParaRPr lang="pt-BR" altLang="en-US">
              <a:latin typeface="Times New Roman" charset="0"/>
              <a:ea typeface="Times New Roman" charset="0"/>
            </a:endParaRPr>
          </a:p>
        </p:txBody>
      </p:sp>
      <p:sp>
        <p:nvSpPr>
          <p:cNvPr id="33805" name="Straight Connector 71697"/>
          <p:cNvSpPr/>
          <p:nvPr/>
        </p:nvSpPr>
        <p:spPr>
          <a:xfrm>
            <a:off x="4003040" y="4202430"/>
            <a:ext cx="11430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pPr lvl="0"/>
            <a:endParaRPr lang="pt-BR" altLang="en-US">
              <a:latin typeface="Times New Roman" charset="0"/>
              <a:ea typeface="Times New Roman" charset="0"/>
            </a:endParaRPr>
          </a:p>
        </p:txBody>
      </p:sp>
      <p:sp>
        <p:nvSpPr>
          <p:cNvPr id="33806" name="Straight Connector 71698"/>
          <p:cNvSpPr/>
          <p:nvPr/>
        </p:nvSpPr>
        <p:spPr>
          <a:xfrm flipV="1">
            <a:off x="6517640" y="3211830"/>
            <a:ext cx="11430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triangle" w="med" len="med"/>
          </a:ln>
        </p:spPr>
        <p:txBody>
          <a:bodyPr anchor="t"/>
          <a:p>
            <a:pPr lvl="0"/>
            <a:endParaRPr lang="pt-BR" altLang="en-US">
              <a:latin typeface="Times New Roman" charset="0"/>
              <a:ea typeface="Times New Roman" charset="0"/>
            </a:endParaRPr>
          </a:p>
        </p:txBody>
      </p:sp>
      <p:sp>
        <p:nvSpPr>
          <p:cNvPr id="33807" name="TextBox 71699"/>
          <p:cNvSpPr txBox="1"/>
          <p:nvPr/>
        </p:nvSpPr>
        <p:spPr>
          <a:xfrm>
            <a:off x="242253" y="3446780"/>
            <a:ext cx="1169987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p>
            <a:pPr lvl="0" algn="ctr"/>
            <a:r>
              <a:rPr sz="2000">
                <a:latin typeface="Arial" charset="0"/>
                <a:ea typeface="Times New Roman" charset="0"/>
              </a:rPr>
              <a:t>Solução</a:t>
            </a:r>
            <a:endParaRPr sz="2000">
              <a:latin typeface="Arial" charset="0"/>
              <a:ea typeface="Times New Roman" charset="0"/>
            </a:endParaRPr>
          </a:p>
          <a:p>
            <a:pPr lvl="0" algn="ctr"/>
            <a:r>
              <a:rPr sz="2000">
                <a:latin typeface="Arial" charset="0"/>
                <a:ea typeface="Times New Roman" charset="0"/>
              </a:rPr>
              <a:t>início</a:t>
            </a:r>
            <a:endParaRPr sz="2000">
              <a:latin typeface="Arial" charset="0"/>
              <a:ea typeface="Times New Roman" charset="0"/>
            </a:endParaRPr>
          </a:p>
        </p:txBody>
      </p:sp>
      <p:sp>
        <p:nvSpPr>
          <p:cNvPr id="33808" name="TextBox 71700"/>
          <p:cNvSpPr txBox="1"/>
          <p:nvPr/>
        </p:nvSpPr>
        <p:spPr>
          <a:xfrm>
            <a:off x="7786053" y="3443605"/>
            <a:ext cx="1169987" cy="7016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p>
            <a:pPr lvl="0" algn="ctr"/>
            <a:r>
              <a:rPr sz="2000">
                <a:latin typeface="Arial" charset="0"/>
                <a:ea typeface="Times New Roman" charset="0"/>
              </a:rPr>
              <a:t>Solução</a:t>
            </a:r>
            <a:endParaRPr sz="2000">
              <a:latin typeface="Arial" charset="0"/>
              <a:ea typeface="Times New Roman" charset="0"/>
            </a:endParaRPr>
          </a:p>
          <a:p>
            <a:pPr lvl="0" algn="ctr"/>
            <a:r>
              <a:rPr sz="2000">
                <a:latin typeface="Arial" charset="0"/>
                <a:ea typeface="Times New Roman" charset="0"/>
              </a:rPr>
              <a:t>guia</a:t>
            </a:r>
            <a:endParaRPr sz="2000">
              <a:latin typeface="Arial" charset="0"/>
              <a:ea typeface="Times New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/>
        </p:nvSpPr>
        <p:spPr>
          <a:xfrm>
            <a:off x="458470" y="320040"/>
            <a:ext cx="8272463" cy="7000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339AAF"/>
                </a:solidFill>
                <a:latin typeface="+mn-lt"/>
                <a:ea typeface="微软雅黑" pitchFamily="34" charset="-122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39AAF"/>
                </a:solidFill>
                <a:latin typeface="Arial Black" pitchFamily="34" charset="0"/>
                <a:ea typeface="微软雅黑" pitchFamily="34" charset="-122"/>
              </a:defRPr>
            </a:lvl9pPr>
          </a:lstStyle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pic>
        <p:nvPicPr>
          <p:cNvPr id="2" name="Picture 1" descr="path relink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3680" y="1390650"/>
            <a:ext cx="6014085" cy="4949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307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l"/>
            <a:r>
              <a:rPr lang="x-none" sz="3200">
                <a:sym typeface="+mn-ea"/>
              </a:rPr>
              <a:t>Reconexão de Caminhos</a:t>
            </a:r>
            <a:endParaRPr lang="x-none" sz="3200"/>
          </a:p>
        </p:txBody>
      </p:sp>
      <p:sp>
        <p:nvSpPr>
          <p:cNvPr id="3075" name="Text Placeholder 3074"/>
          <p:cNvSpPr>
            <a:spLocks noGrp="1"/>
          </p:cNvSpPr>
          <p:nvPr>
            <p:ph type="body" sz="half" idx="1"/>
          </p:nvPr>
        </p:nvSpPr>
        <p:spPr>
          <a:xfrm>
            <a:off x="440373" y="1211898"/>
            <a:ext cx="8208962" cy="4216400"/>
          </a:xfrm>
        </p:spPr>
        <p:txBody>
          <a:bodyPr/>
          <a:p>
            <a:pPr algn="just" defTabSz="914400">
              <a:buSzPct val="60000"/>
              <a:buFont typeface="Arial" charset="0"/>
              <a:buChar char="•"/>
            </a:pPr>
            <a:r>
              <a:rPr sz="2400">
                <a:ea typeface="Arial" charset="0"/>
                <a:sym typeface="+mn-ea"/>
              </a:rPr>
              <a:t>A lista de soluções elite é normalmente de tamanho fixo </a:t>
            </a:r>
            <a:endParaRPr sz="2400">
              <a:ea typeface="Arial" charset="0"/>
              <a:sym typeface="+mn-ea"/>
            </a:endParaRPr>
          </a:p>
          <a:p>
            <a:pPr marL="800100" lvl="1" indent="-342900" algn="just" defTabSz="914400">
              <a:buSzPct val="60000"/>
              <a:buFont typeface="Arial" charset="0"/>
              <a:buChar char="•"/>
            </a:pPr>
            <a:r>
              <a:rPr lang="x-none" sz="1920">
                <a:ea typeface="Arial" charset="0"/>
                <a:sym typeface="+mn-ea"/>
              </a:rPr>
              <a:t>5 elementos é um tamanho inicial razoável para iniciar a calibração </a:t>
            </a:r>
            <a:endParaRPr lang="x-none" sz="1920" kern="1200" baseline="0">
              <a:ea typeface="Arial" charset="0"/>
              <a:sym typeface="+mn-ea"/>
            </a:endParaRPr>
          </a:p>
          <a:p>
            <a:pPr algn="just" defTabSz="914400">
              <a:buSzPct val="60000"/>
              <a:buFont typeface="Arial" charset="0"/>
              <a:buChar char="•"/>
            </a:pPr>
            <a:r>
              <a:rPr sz="2400">
                <a:ea typeface="Arial" charset="0"/>
                <a:sym typeface="+mn-ea"/>
              </a:rPr>
              <a:t>Critérios para entrar na lista:</a:t>
            </a:r>
            <a:endParaRPr sz="2400" kern="1200" baseline="0">
              <a:ea typeface="Arial" charset="0"/>
            </a:endParaRPr>
          </a:p>
          <a:p>
            <a:pPr marL="800100" lvl="1" indent="-342900" algn="just">
              <a:buFont typeface="Arial" charset="0"/>
              <a:buChar char="•"/>
            </a:pPr>
            <a:r>
              <a:rPr sz="2000">
                <a:sym typeface="+mn-ea"/>
              </a:rPr>
              <a:t>Solução melhor que a melhor;</a:t>
            </a:r>
            <a:endParaRPr sz="2000" kern="1200"/>
          </a:p>
          <a:p>
            <a:pPr marL="800100" lvl="1" indent="-342900" algn="just">
              <a:buFont typeface="Arial" charset="0"/>
              <a:buChar char="•"/>
            </a:pPr>
            <a:r>
              <a:rPr sz="2000">
                <a:sym typeface="+mn-ea"/>
              </a:rPr>
              <a:t>Solução melhor que a pior solução do conjunto elite e que diferencia em um certo percentual dos atributos das demais soluções elite</a:t>
            </a:r>
            <a:endParaRPr sz="2000" kern="1200"/>
          </a:p>
          <a:p>
            <a:pPr marL="800100" lvl="1" indent="-342900" algn="just" defTabSz="914400">
              <a:buSzPct val="60000"/>
              <a:buFont typeface="Arial" charset="0"/>
              <a:buChar char="•"/>
            </a:pPr>
            <a:r>
              <a:rPr lang="x-none" sz="1920">
                <a:ea typeface="Arial" charset="0"/>
                <a:sym typeface="+mn-ea"/>
              </a:rPr>
              <a:t>(</a:t>
            </a:r>
            <a:r>
              <a:rPr sz="1920">
                <a:ea typeface="Arial" charset="0"/>
                <a:sym typeface="+mn-ea"/>
              </a:rPr>
              <a:t>O objetivo do segundo critério é evitar soluções muito “parecidas”</a:t>
            </a:r>
            <a:r>
              <a:rPr lang="x-none" sz="1920">
                <a:ea typeface="Arial" charset="0"/>
                <a:sym typeface="+mn-ea"/>
              </a:rPr>
              <a:t>)</a:t>
            </a:r>
            <a:endParaRPr lang="x-none" sz="1920" kern="1200" baseline="0">
              <a:ea typeface="Arial" charset="0"/>
              <a:sym typeface="+mn-ea"/>
            </a:endParaRPr>
          </a:p>
          <a:p>
            <a:pPr algn="just" defTabSz="914400">
              <a:buSzPct val="60000"/>
              <a:buFont typeface="Arial" charset="0"/>
              <a:buChar char="•"/>
            </a:pPr>
            <a:r>
              <a:rPr lang="en-US" altLang="x-none" sz="2400" err="1">
                <a:ea typeface="Arial" charset="0"/>
                <a:sym typeface="+mn-ea"/>
              </a:rPr>
              <a:t>Critério</a:t>
            </a:r>
            <a:r>
              <a:rPr lang="en-US" altLang="x-none" sz="2400">
                <a:ea typeface="Arial" charset="0"/>
                <a:sym typeface="+mn-ea"/>
              </a:rPr>
              <a:t> </a:t>
            </a:r>
            <a:r>
              <a:rPr lang="en-US" altLang="x-none" sz="2400" err="1">
                <a:ea typeface="Arial" charset="0"/>
                <a:sym typeface="+mn-ea"/>
              </a:rPr>
              <a:t>para</a:t>
            </a:r>
            <a:r>
              <a:rPr lang="en-US" altLang="x-none" sz="2400">
                <a:ea typeface="Arial" charset="0"/>
                <a:sym typeface="+mn-ea"/>
              </a:rPr>
              <a:t> </a:t>
            </a:r>
            <a:r>
              <a:rPr lang="en-US" altLang="x-none" sz="2400" err="1">
                <a:ea typeface="Arial" charset="0"/>
                <a:sym typeface="+mn-ea"/>
              </a:rPr>
              <a:t>sair</a:t>
            </a:r>
            <a:r>
              <a:rPr lang="en-US" altLang="x-none" sz="2400">
                <a:ea typeface="Arial" charset="0"/>
                <a:sym typeface="+mn-ea"/>
              </a:rPr>
              <a:t> </a:t>
            </a:r>
            <a:r>
              <a:rPr lang="en-US" altLang="x-none" sz="2400" err="1">
                <a:ea typeface="Arial" charset="0"/>
                <a:sym typeface="+mn-ea"/>
              </a:rPr>
              <a:t>da</a:t>
            </a:r>
            <a:r>
              <a:rPr lang="en-US" altLang="x-none" sz="2400">
                <a:ea typeface="Arial" charset="0"/>
                <a:sym typeface="+mn-ea"/>
              </a:rPr>
              <a:t> </a:t>
            </a:r>
            <a:r>
              <a:rPr lang="en-US" altLang="x-none" sz="2400" err="1">
                <a:ea typeface="Arial" charset="0"/>
                <a:sym typeface="+mn-ea"/>
              </a:rPr>
              <a:t>lista</a:t>
            </a:r>
            <a:r>
              <a:rPr lang="en-US" altLang="x-none" sz="2400">
                <a:ea typeface="Arial" charset="0"/>
                <a:sym typeface="+mn-ea"/>
              </a:rPr>
              <a:t>:</a:t>
            </a:r>
            <a:endParaRPr lang="en-US" altLang="x-none" sz="2400" kern="1200" baseline="0">
              <a:ea typeface="Arial" charset="0"/>
            </a:endParaRPr>
          </a:p>
          <a:p>
            <a:pPr marL="800100" lvl="1" indent="-342900" algn="just">
              <a:buFont typeface="Arial" charset="0"/>
              <a:buChar char="•"/>
            </a:pPr>
            <a:r>
              <a:rPr lang="en-US" altLang="x-none" sz="2000" err="1">
                <a:sym typeface="+mn-ea"/>
              </a:rPr>
              <a:t>Sai</a:t>
            </a:r>
            <a:r>
              <a:rPr lang="en-US" altLang="x-none" sz="2000">
                <a:sym typeface="+mn-ea"/>
              </a:rPr>
              <a:t> </a:t>
            </a:r>
            <a:r>
              <a:rPr lang="en-US" altLang="x-none" sz="2000" err="1">
                <a:sym typeface="+mn-ea"/>
              </a:rPr>
              <a:t>da</a:t>
            </a:r>
            <a:r>
              <a:rPr lang="en-US" altLang="x-none" sz="2000">
                <a:sym typeface="+mn-ea"/>
              </a:rPr>
              <a:t> </a:t>
            </a:r>
            <a:r>
              <a:rPr lang="en-US" altLang="x-none" sz="2000" err="1">
                <a:sym typeface="+mn-ea"/>
              </a:rPr>
              <a:t>lista</a:t>
            </a:r>
            <a:r>
              <a:rPr lang="en-US" altLang="x-none" sz="2000">
                <a:sym typeface="+mn-ea"/>
              </a:rPr>
              <a:t> a </a:t>
            </a:r>
            <a:r>
              <a:rPr lang="en-US" altLang="x-none" sz="2000" err="1">
                <a:sym typeface="+mn-ea"/>
              </a:rPr>
              <a:t>solução</a:t>
            </a:r>
            <a:r>
              <a:rPr lang="en-US" altLang="x-none" sz="2000">
                <a:sym typeface="+mn-ea"/>
              </a:rPr>
              <a:t> de </a:t>
            </a:r>
            <a:r>
              <a:rPr lang="en-US" altLang="x-none" sz="2000" err="1">
                <a:sym typeface="+mn-ea"/>
              </a:rPr>
              <a:t>pior</a:t>
            </a:r>
            <a:r>
              <a:rPr lang="en-US" altLang="x-none" sz="2000">
                <a:sym typeface="+mn-ea"/>
              </a:rPr>
              <a:t> </a:t>
            </a:r>
            <a:r>
              <a:rPr lang="en-US" altLang="x-none" sz="2000" err="1">
                <a:sym typeface="+mn-ea"/>
              </a:rPr>
              <a:t>avaliação</a:t>
            </a:r>
            <a:endParaRPr sz="2000" kern="1200"/>
          </a:p>
          <a:p>
            <a:pPr algn="just">
              <a:lnSpc>
                <a:spcPct val="100000"/>
              </a:lnSpc>
              <a:buFont typeface="Arial" charset="0"/>
              <a:buChar char="•"/>
            </a:pPr>
            <a:endParaRPr sz="2400" kern="1200"/>
          </a:p>
        </p:txBody>
      </p:sp>
      <p:sp>
        <p:nvSpPr>
          <p:cNvPr id="3077" name="Rectangle 3076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79" name="Rectangle 3078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1" name="Rectangle 30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  <p:sp>
        <p:nvSpPr>
          <p:cNvPr id="3083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2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6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27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28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29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0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1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2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3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3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A000120140530A89PPBG">
  <a:themeElements>
    <a:clrScheme name="KSO_BLUE6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358CC1"/>
      </a:accent1>
      <a:accent2>
        <a:srgbClr val="5FACC0"/>
      </a:accent2>
      <a:accent3>
        <a:srgbClr val="A4C37B"/>
      </a:accent3>
      <a:accent4>
        <a:srgbClr val="C6BBA6"/>
      </a:accent4>
      <a:accent5>
        <a:srgbClr val="C5D8F2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A000120140530A89PPBG</Template>
  <TotalTime>0</TotalTime>
  <Words>9721</Words>
  <Application>Kingsoft Office WPP</Application>
  <PresentationFormat>On-screen Show (4:3)</PresentationFormat>
  <Paragraphs>297</Paragraphs>
  <Slides>31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36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68" baseType="lpstr">
      <vt:lpstr>A000120140530A89PPBG</vt:lpstr>
      <vt:lpstr>1_A000120140530A89PPBG</vt:lpstr>
      <vt:lpstr>2_A000120140530A89PPBG</vt:lpstr>
      <vt:lpstr>3_A000120140530A89PPBG</vt:lpstr>
      <vt:lpstr>4_A000120140530A89PPBG</vt:lpstr>
      <vt:lpstr>5_A000120140530A89PPBG</vt:lpstr>
      <vt:lpstr>6_A000120140530A89PPBG</vt:lpstr>
      <vt:lpstr>7_A000120140530A89PPBG</vt:lpstr>
      <vt:lpstr>8_A000120140530A89PPBG</vt:lpstr>
      <vt:lpstr>9_A000120140530A89PPBG</vt:lpstr>
      <vt:lpstr>10_A000120140530A89PPBG</vt:lpstr>
      <vt:lpstr>11_A000120140530A89PPBG</vt:lpstr>
      <vt:lpstr>12_A000120140530A89PPBG</vt:lpstr>
      <vt:lpstr>13_A000120140530A89PPBG</vt:lpstr>
      <vt:lpstr>14_A000120140530A89PPBG</vt:lpstr>
      <vt:lpstr>15_A000120140530A89PPBG</vt:lpstr>
      <vt:lpstr>16_A000120140530A89PPBG</vt:lpstr>
      <vt:lpstr>17_A000120140530A89PPBG</vt:lpstr>
      <vt:lpstr>18_A000120140530A89PPBG</vt:lpstr>
      <vt:lpstr>19_A000120140530A89PPBG</vt:lpstr>
      <vt:lpstr>20_A000120140530A89PPBG</vt:lpstr>
      <vt:lpstr>21_A000120140530A89PPBG</vt:lpstr>
      <vt:lpstr>22_A000120140530A89PPBG</vt:lpstr>
      <vt:lpstr>23_A000120140530A89PPBG</vt:lpstr>
      <vt:lpstr>24_A000120140530A89PPBG</vt:lpstr>
      <vt:lpstr>25_A000120140530A89PPBG</vt:lpstr>
      <vt:lpstr>26_A000120140530A89PPBG</vt:lpstr>
      <vt:lpstr>27_A000120140530A89PPBG</vt:lpstr>
      <vt:lpstr>28_A000120140530A89PPBG</vt:lpstr>
      <vt:lpstr>29_A000120140530A89PPBG</vt:lpstr>
      <vt:lpstr>30_A000120140530A89PPBG</vt:lpstr>
      <vt:lpstr>31_A000120140530A89PPBG</vt:lpstr>
      <vt:lpstr>32_A000120140530A89PPBG</vt:lpstr>
      <vt:lpstr>33_A000120140530A89PPBG</vt:lpstr>
      <vt:lpstr>34_A000120140530A89PPBG</vt:lpstr>
      <vt:lpstr>35_A000120140530A89PPBG</vt:lpstr>
      <vt:lpstr>Photoshop.Image.6</vt:lpstr>
      <vt:lpstr>Reconexão de Caminhos</vt:lpstr>
      <vt:lpstr>Reconexão de Caminhos</vt:lpstr>
      <vt:lpstr>Reconexão de Caminhos</vt:lpstr>
      <vt:lpstr>Reconexão de Caminhos</vt:lpstr>
      <vt:lpstr>Reconexão de Caminhos</vt:lpstr>
      <vt:lpstr>Reconexão de Caminhos</vt:lpstr>
      <vt:lpstr>PowerPoint 演示文稿</vt:lpstr>
      <vt:lpstr>PowerPoint 演示文稿</vt:lpstr>
      <vt:lpstr>Reconexão de Caminhos</vt:lpstr>
      <vt:lpstr>Reconexão de Caminhos</vt:lpstr>
      <vt:lpstr>Reconexão de Caminhos</vt:lpstr>
      <vt:lpstr>Reconexão de Caminhos</vt:lpstr>
      <vt:lpstr>Reconexão de Caminhos</vt:lpstr>
      <vt:lpstr>Reconexão de Caminhos</vt:lpstr>
      <vt:lpstr>Simulated Annealing  (ou arrefecimento simulado)  (ou têmpera simulada)</vt:lpstr>
      <vt:lpstr>Fundamentação do método</vt:lpstr>
      <vt:lpstr>Fundamentação do método</vt:lpstr>
      <vt:lpstr>Fundamentação do método</vt:lpstr>
      <vt:lpstr>Fundamentação do método</vt:lpstr>
      <vt:lpstr>Fundamentação do método (Problema de minimização)</vt:lpstr>
      <vt:lpstr>Fundamentação do método (Problema de minimização)</vt:lpstr>
      <vt:lpstr>Probabilidade de aceitação de um movimento de piora (Problema de minimização)</vt:lpstr>
      <vt:lpstr>Fundamentação do método</vt:lpstr>
      <vt:lpstr>Fundamentação do método</vt:lpstr>
      <vt:lpstr>Fundamentação do método</vt:lpstr>
      <vt:lpstr>Fundamentação do método</vt:lpstr>
      <vt:lpstr>Algoritmo Simulated Annealing</vt:lpstr>
      <vt:lpstr>Prescrições para o resfriamento</vt:lpstr>
      <vt:lpstr>Prescrições para determinar a temperatura inicial</vt:lpstr>
      <vt:lpstr>Determinação da temperatura inicial por simulação</vt:lpstr>
      <vt:lpstr>Considerações Gerais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fdsa</dc:title>
  <dc:creator>admin</dc:creator>
  <cp:lastModifiedBy>marcos</cp:lastModifiedBy>
  <cp:revision>181</cp:revision>
  <dcterms:created xsi:type="dcterms:W3CDTF">2017-10-09T13:17:19Z</dcterms:created>
  <dcterms:modified xsi:type="dcterms:W3CDTF">2017-10-09T13:17:19Z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模板文件">
    <vt:lpwstr/>
  </property>
  <property fmtid="{D5CDD505-2E9C-101B-9397-08002B2CF9AE}" pid="3" name="标题">
    <vt:lpwstr>̳_A000120140530A89PPBG</vt:lpwstr>
  </property>
  <property fmtid="{D5CDD505-2E9C-101B-9397-08002B2CF9AE}" pid="4" name="关键字">
    <vt:lpwstr>  4:3  ɫ  װ  V1 ɫ</vt:lpwstr>
  </property>
  <property fmtid="{D5CDD505-2E9C-101B-9397-08002B2CF9AE}" pid="5" name="KSOProductBuildVer">
    <vt:lpwstr>1046-10.1.0.5707</vt:lpwstr>
  </property>
</Properties>
</file>