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xls" ContentType="application/vnd.ms-excel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3"/>
    <p:sldMasterId id="2147483679" r:id="rId4"/>
    <p:sldMasterId id="2147483692" r:id="rId5"/>
    <p:sldMasterId id="2147483705" r:id="rId6"/>
    <p:sldMasterId id="2147483718" r:id="rId7"/>
    <p:sldMasterId id="2147483731" r:id="rId8"/>
    <p:sldMasterId id="2147483743" r:id="rId9"/>
    <p:sldMasterId id="2147483756" r:id="rId10"/>
    <p:sldMasterId id="2147483773" r:id="rId11"/>
    <p:sldMasterId id="2147483790" r:id="rId12"/>
    <p:sldMasterId id="2147483807" r:id="rId13"/>
    <p:sldMasterId id="2147483824" r:id="rId14"/>
    <p:sldMasterId id="2147483842" r:id="rId15"/>
    <p:sldMasterId id="2147483860" r:id="rId16"/>
    <p:sldMasterId id="2147483878" r:id="rId17"/>
    <p:sldMasterId id="2147483896" r:id="rId18"/>
  </p:sldMasterIdLst>
  <p:notesMasterIdLst>
    <p:notesMasterId r:id="rId20"/>
  </p:notesMasterIdLst>
  <p:handoutMasterIdLst>
    <p:handoutMasterId r:id="rId87"/>
  </p:handoutMasterIdLst>
  <p:sldIdLst>
    <p:sldId id="256" r:id="rId19"/>
    <p:sldId id="602" r:id="rId21"/>
    <p:sldId id="541" r:id="rId22"/>
    <p:sldId id="542" r:id="rId23"/>
    <p:sldId id="543" r:id="rId24"/>
    <p:sldId id="544" r:id="rId25"/>
    <p:sldId id="545" r:id="rId26"/>
    <p:sldId id="546" r:id="rId27"/>
    <p:sldId id="547" r:id="rId28"/>
    <p:sldId id="548" r:id="rId29"/>
    <p:sldId id="550" r:id="rId30"/>
    <p:sldId id="549" r:id="rId31"/>
    <p:sldId id="551" r:id="rId32"/>
    <p:sldId id="552" r:id="rId33"/>
    <p:sldId id="553" r:id="rId34"/>
    <p:sldId id="672" r:id="rId35"/>
    <p:sldId id="737" r:id="rId36"/>
    <p:sldId id="738" r:id="rId37"/>
    <p:sldId id="673" r:id="rId38"/>
    <p:sldId id="674" r:id="rId39"/>
    <p:sldId id="675" r:id="rId40"/>
    <p:sldId id="676" r:id="rId41"/>
    <p:sldId id="677" r:id="rId42"/>
    <p:sldId id="678" r:id="rId43"/>
    <p:sldId id="740" r:id="rId44"/>
    <p:sldId id="554" r:id="rId45"/>
    <p:sldId id="555" r:id="rId46"/>
    <p:sldId id="556" r:id="rId47"/>
    <p:sldId id="557" r:id="rId48"/>
    <p:sldId id="558" r:id="rId49"/>
    <p:sldId id="559" r:id="rId50"/>
    <p:sldId id="562" r:id="rId51"/>
    <p:sldId id="564" r:id="rId52"/>
    <p:sldId id="565" r:id="rId53"/>
    <p:sldId id="566" r:id="rId54"/>
    <p:sldId id="567" r:id="rId55"/>
    <p:sldId id="568" r:id="rId56"/>
    <p:sldId id="569" r:id="rId57"/>
    <p:sldId id="570" r:id="rId58"/>
    <p:sldId id="571" r:id="rId59"/>
    <p:sldId id="572" r:id="rId60"/>
    <p:sldId id="573" r:id="rId61"/>
    <p:sldId id="574" r:id="rId62"/>
    <p:sldId id="575" r:id="rId63"/>
    <p:sldId id="576" r:id="rId64"/>
    <p:sldId id="577" r:id="rId65"/>
    <p:sldId id="578" r:id="rId66"/>
    <p:sldId id="579" r:id="rId67"/>
    <p:sldId id="580" r:id="rId68"/>
    <p:sldId id="581" r:id="rId69"/>
    <p:sldId id="582" r:id="rId70"/>
    <p:sldId id="583" r:id="rId71"/>
    <p:sldId id="584" r:id="rId72"/>
    <p:sldId id="585" r:id="rId73"/>
    <p:sldId id="586" r:id="rId74"/>
    <p:sldId id="587" r:id="rId75"/>
    <p:sldId id="588" r:id="rId76"/>
    <p:sldId id="589" r:id="rId77"/>
    <p:sldId id="590" r:id="rId78"/>
    <p:sldId id="592" r:id="rId79"/>
    <p:sldId id="593" r:id="rId80"/>
    <p:sldId id="594" r:id="rId81"/>
    <p:sldId id="595" r:id="rId82"/>
    <p:sldId id="596" r:id="rId83"/>
    <p:sldId id="597" r:id="rId84"/>
    <p:sldId id="598" r:id="rId85"/>
    <p:sldId id="599" r:id="rId86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AA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12"/>
    <p:restoredTop sz="91244"/>
  </p:normalViewPr>
  <p:slideViewPr>
    <p:cSldViewPr snapToGrid="0" showGuides="1">
      <p:cViewPr varScale="1">
        <p:scale>
          <a:sx n="75" d="100"/>
          <a:sy n="75" d="100"/>
        </p:scale>
        <p:origin x="1242" y="60"/>
      </p:cViewPr>
      <p:guideLst>
        <p:guide orient="horz" pos="2369"/>
        <p:guide pos="27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0" Type="http://schemas.openxmlformats.org/officeDocument/2006/relationships/tableStyles" Target="tableStyles.xml"/><Relationship Id="rId9" Type="http://schemas.openxmlformats.org/officeDocument/2006/relationships/slideMaster" Target="slideMasters/slideMaster8.xml"/><Relationship Id="rId89" Type="http://schemas.openxmlformats.org/officeDocument/2006/relationships/viewProps" Target="viewProps.xml"/><Relationship Id="rId88" Type="http://schemas.openxmlformats.org/officeDocument/2006/relationships/presProps" Target="presProps.xml"/><Relationship Id="rId87" Type="http://schemas.openxmlformats.org/officeDocument/2006/relationships/handoutMaster" Target="handoutMasters/handoutMaster1.xml"/><Relationship Id="rId86" Type="http://schemas.openxmlformats.org/officeDocument/2006/relationships/slide" Target="slides/slide67.xml"/><Relationship Id="rId85" Type="http://schemas.openxmlformats.org/officeDocument/2006/relationships/slide" Target="slides/slide66.xml"/><Relationship Id="rId84" Type="http://schemas.openxmlformats.org/officeDocument/2006/relationships/slide" Target="slides/slide65.xml"/><Relationship Id="rId83" Type="http://schemas.openxmlformats.org/officeDocument/2006/relationships/slide" Target="slides/slide64.xml"/><Relationship Id="rId82" Type="http://schemas.openxmlformats.org/officeDocument/2006/relationships/slide" Target="slides/slide63.xml"/><Relationship Id="rId81" Type="http://schemas.openxmlformats.org/officeDocument/2006/relationships/slide" Target="slides/slide62.xml"/><Relationship Id="rId80" Type="http://schemas.openxmlformats.org/officeDocument/2006/relationships/slide" Target="slides/slide61.xml"/><Relationship Id="rId8" Type="http://schemas.openxmlformats.org/officeDocument/2006/relationships/slideMaster" Target="slideMasters/slideMaster7.xml"/><Relationship Id="rId79" Type="http://schemas.openxmlformats.org/officeDocument/2006/relationships/slide" Target="slides/slide60.xml"/><Relationship Id="rId78" Type="http://schemas.openxmlformats.org/officeDocument/2006/relationships/slide" Target="slides/slide59.xml"/><Relationship Id="rId77" Type="http://schemas.openxmlformats.org/officeDocument/2006/relationships/slide" Target="slides/slide58.xml"/><Relationship Id="rId76" Type="http://schemas.openxmlformats.org/officeDocument/2006/relationships/slide" Target="slides/slide57.xml"/><Relationship Id="rId75" Type="http://schemas.openxmlformats.org/officeDocument/2006/relationships/slide" Target="slides/slide56.xml"/><Relationship Id="rId74" Type="http://schemas.openxmlformats.org/officeDocument/2006/relationships/slide" Target="slides/slide55.xml"/><Relationship Id="rId73" Type="http://schemas.openxmlformats.org/officeDocument/2006/relationships/slide" Target="slides/slide54.xml"/><Relationship Id="rId72" Type="http://schemas.openxmlformats.org/officeDocument/2006/relationships/slide" Target="slides/slide53.xml"/><Relationship Id="rId71" Type="http://schemas.openxmlformats.org/officeDocument/2006/relationships/slide" Target="slides/slide52.xml"/><Relationship Id="rId70" Type="http://schemas.openxmlformats.org/officeDocument/2006/relationships/slide" Target="slides/slide51.xml"/><Relationship Id="rId7" Type="http://schemas.openxmlformats.org/officeDocument/2006/relationships/slideMaster" Target="slideMasters/slideMaster6.xml"/><Relationship Id="rId69" Type="http://schemas.openxmlformats.org/officeDocument/2006/relationships/slide" Target="slides/slide50.xml"/><Relationship Id="rId68" Type="http://schemas.openxmlformats.org/officeDocument/2006/relationships/slide" Target="slides/slide49.xml"/><Relationship Id="rId67" Type="http://schemas.openxmlformats.org/officeDocument/2006/relationships/slide" Target="slides/slide48.xml"/><Relationship Id="rId66" Type="http://schemas.openxmlformats.org/officeDocument/2006/relationships/slide" Target="slides/slide47.xml"/><Relationship Id="rId65" Type="http://schemas.openxmlformats.org/officeDocument/2006/relationships/slide" Target="slides/slide46.xml"/><Relationship Id="rId64" Type="http://schemas.openxmlformats.org/officeDocument/2006/relationships/slide" Target="slides/slide45.xml"/><Relationship Id="rId63" Type="http://schemas.openxmlformats.org/officeDocument/2006/relationships/slide" Target="slides/slide44.xml"/><Relationship Id="rId62" Type="http://schemas.openxmlformats.org/officeDocument/2006/relationships/slide" Target="slides/slide43.xml"/><Relationship Id="rId61" Type="http://schemas.openxmlformats.org/officeDocument/2006/relationships/slide" Target="slides/slide42.xml"/><Relationship Id="rId60" Type="http://schemas.openxmlformats.org/officeDocument/2006/relationships/slide" Target="slides/slide41.xml"/><Relationship Id="rId6" Type="http://schemas.openxmlformats.org/officeDocument/2006/relationships/slideMaster" Target="slideMasters/slideMaster5.xml"/><Relationship Id="rId59" Type="http://schemas.openxmlformats.org/officeDocument/2006/relationships/slide" Target="slides/slide40.xml"/><Relationship Id="rId58" Type="http://schemas.openxmlformats.org/officeDocument/2006/relationships/slide" Target="slides/slide39.xml"/><Relationship Id="rId57" Type="http://schemas.openxmlformats.org/officeDocument/2006/relationships/slide" Target="slides/slide38.xml"/><Relationship Id="rId56" Type="http://schemas.openxmlformats.org/officeDocument/2006/relationships/slide" Target="slides/slide37.xml"/><Relationship Id="rId55" Type="http://schemas.openxmlformats.org/officeDocument/2006/relationships/slide" Target="slides/slide36.xml"/><Relationship Id="rId54" Type="http://schemas.openxmlformats.org/officeDocument/2006/relationships/slide" Target="slides/slide35.xml"/><Relationship Id="rId53" Type="http://schemas.openxmlformats.org/officeDocument/2006/relationships/slide" Target="slides/slide34.xml"/><Relationship Id="rId52" Type="http://schemas.openxmlformats.org/officeDocument/2006/relationships/slide" Target="slides/slide33.xml"/><Relationship Id="rId51" Type="http://schemas.openxmlformats.org/officeDocument/2006/relationships/slide" Target="slides/slide32.xml"/><Relationship Id="rId50" Type="http://schemas.openxmlformats.org/officeDocument/2006/relationships/slide" Target="slides/slide31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30.xml"/><Relationship Id="rId48" Type="http://schemas.openxmlformats.org/officeDocument/2006/relationships/slide" Target="slides/slide29.xml"/><Relationship Id="rId47" Type="http://schemas.openxmlformats.org/officeDocument/2006/relationships/slide" Target="slides/slide28.xml"/><Relationship Id="rId46" Type="http://schemas.openxmlformats.org/officeDocument/2006/relationships/slide" Target="slides/slide27.xml"/><Relationship Id="rId45" Type="http://schemas.openxmlformats.org/officeDocument/2006/relationships/slide" Target="slides/slide26.xml"/><Relationship Id="rId44" Type="http://schemas.openxmlformats.org/officeDocument/2006/relationships/slide" Target="slides/slide25.xml"/><Relationship Id="rId43" Type="http://schemas.openxmlformats.org/officeDocument/2006/relationships/slide" Target="slides/slide24.xml"/><Relationship Id="rId42" Type="http://schemas.openxmlformats.org/officeDocument/2006/relationships/slide" Target="slides/slide23.xml"/><Relationship Id="rId41" Type="http://schemas.openxmlformats.org/officeDocument/2006/relationships/slide" Target="slides/slide22.xml"/><Relationship Id="rId40" Type="http://schemas.openxmlformats.org/officeDocument/2006/relationships/slide" Target="slides/slide21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0.xml"/><Relationship Id="rId38" Type="http://schemas.openxmlformats.org/officeDocument/2006/relationships/slide" Target="slides/slide19.xml"/><Relationship Id="rId37" Type="http://schemas.openxmlformats.org/officeDocument/2006/relationships/slide" Target="slides/slide18.xml"/><Relationship Id="rId36" Type="http://schemas.openxmlformats.org/officeDocument/2006/relationships/slide" Target="slides/slide17.xml"/><Relationship Id="rId35" Type="http://schemas.openxmlformats.org/officeDocument/2006/relationships/slide" Target="slides/slide16.xml"/><Relationship Id="rId34" Type="http://schemas.openxmlformats.org/officeDocument/2006/relationships/slide" Target="slides/slide15.xml"/><Relationship Id="rId33" Type="http://schemas.openxmlformats.org/officeDocument/2006/relationships/slide" Target="slides/slide14.xml"/><Relationship Id="rId32" Type="http://schemas.openxmlformats.org/officeDocument/2006/relationships/slide" Target="slides/slide13.xml"/><Relationship Id="rId31" Type="http://schemas.openxmlformats.org/officeDocument/2006/relationships/slide" Target="slides/slide12.xml"/><Relationship Id="rId30" Type="http://schemas.openxmlformats.org/officeDocument/2006/relationships/slide" Target="slides/slide1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0.xml"/><Relationship Id="rId28" Type="http://schemas.openxmlformats.org/officeDocument/2006/relationships/slide" Target="slides/slide9.xml"/><Relationship Id="rId27" Type="http://schemas.openxmlformats.org/officeDocument/2006/relationships/slide" Target="slides/slide8.xml"/><Relationship Id="rId26" Type="http://schemas.openxmlformats.org/officeDocument/2006/relationships/slide" Target="slides/slide7.xml"/><Relationship Id="rId25" Type="http://schemas.openxmlformats.org/officeDocument/2006/relationships/slide" Target="slides/slide6.xml"/><Relationship Id="rId24" Type="http://schemas.openxmlformats.org/officeDocument/2006/relationships/slide" Target="slides/slide5.xml"/><Relationship Id="rId23" Type="http://schemas.openxmlformats.org/officeDocument/2006/relationships/slide" Target="slides/slide4.xml"/><Relationship Id="rId22" Type="http://schemas.openxmlformats.org/officeDocument/2006/relationships/slide" Target="slides/slide3.xml"/><Relationship Id="rId21" Type="http://schemas.openxmlformats.org/officeDocument/2006/relationships/slide" Target="slides/slide2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8060402020202020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80604020202020204" charset="0"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模板来自于 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http://docer.mysoeasy.com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6E9DAE9-5608-4965-8D9C-9AF59AF10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buFont typeface="Arial" panose="02080604020202020204" charset="0"/>
      <a:defRPr sz="1400" kern="1200">
        <a:solidFill>
          <a:srgbClr val="FF0000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 hasCustomPrompt="1"/>
          </p:nvPr>
        </p:nvSpPr>
        <p:spPr>
          <a:xfrm>
            <a:off x="457200" y="1689119"/>
            <a:ext cx="8229600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1983-5DF2-4E4B-AB35-CCAAB4D6DC79}" type="datetime1">
              <a:rPr lang="pt-BR" smtClean="0"/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00"/>
            </a:lvl1pPr>
          </a:lstStyle>
          <a:p>
            <a:fld id="{C2ED8E04-4EE5-42DB-B15C-BC02839AF8B7}" type="slidenum">
              <a:rPr lang="pt-BR" smtClean="0"/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24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24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 hasCustomPrompt="1"/>
          </p:nvPr>
        </p:nvSpPr>
        <p:spPr>
          <a:xfrm>
            <a:off x="457200" y="1689119"/>
            <a:ext cx="8229600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1983-5DF2-4E4B-AB35-CCAAB4D6DC79}" type="datetime1">
              <a:rPr lang="pt-BR" smtClean="0"/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00"/>
            </a:lvl1pPr>
          </a:lstStyle>
          <a:p>
            <a:fld id="{C2ED8E04-4EE5-42DB-B15C-BC02839AF8B7}" type="slidenum">
              <a:rPr lang="pt-BR" smtClean="0"/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819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panose="02080604020202020204" charset="0"/>
            </a:endParaRPr>
          </a:p>
        </p:txBody>
      </p:sp>
      <p:sp>
        <p:nvSpPr>
          <p:cNvPr id="8195" name="Rounded Rectangle 8194"/>
          <p:cNvSpPr/>
          <p:nvPr/>
        </p:nvSpPr>
        <p:spPr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panose="02080604020202020204" charset="0"/>
            </a:endParaRPr>
          </a:p>
        </p:txBody>
      </p:sp>
      <p:sp>
        <p:nvSpPr>
          <p:cNvPr id="8197" name="Subtitle 8196"/>
          <p:cNvSpPr>
            <a:spLocks noGrp="1"/>
          </p:cNvSpPr>
          <p:nvPr>
            <p:ph type="subTitle" idx="1" hasCustomPrompt="1"/>
          </p:nvPr>
        </p:nvSpPr>
        <p:spPr>
          <a:xfrm>
            <a:off x="4673600" y="2927350"/>
            <a:ext cx="3657600" cy="18224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marL="0" lvl="0" indent="0">
              <a:buNone/>
              <a:defRPr kern="1200">
                <a:solidFill>
                  <a:schemeClr val="tx2"/>
                </a:solidFill>
              </a:defRPr>
            </a:lvl1pPr>
            <a:lvl2pPr marL="457200" lvl="1" indent="-457200" algn="ctr">
              <a:buNone/>
              <a:defRPr kern="1200">
                <a:solidFill>
                  <a:schemeClr val="tx2"/>
                </a:solidFill>
              </a:defRPr>
            </a:lvl2pPr>
            <a:lvl3pPr marL="914400" lvl="2" indent="-914400" algn="ctr">
              <a:buNone/>
              <a:defRPr kern="1200">
                <a:solidFill>
                  <a:schemeClr val="tx2"/>
                </a:solidFill>
              </a:defRPr>
            </a:lvl3pPr>
            <a:lvl4pPr marL="1371600" lvl="3" indent="-1371600" algn="ctr">
              <a:buNone/>
              <a:defRPr kern="1200">
                <a:solidFill>
                  <a:schemeClr val="tx2"/>
                </a:solidFill>
              </a:defRPr>
            </a:lvl4pPr>
            <a:lvl5pPr marL="1828800" lvl="4" indent="-1828800" algn="ctr">
              <a:buNone/>
              <a:defRPr kern="120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grpSp>
        <p:nvGrpSpPr>
          <p:cNvPr id="8210" name="Group 8209"/>
          <p:cNvGrpSpPr/>
          <p:nvPr/>
        </p:nvGrpSpPr>
        <p:grpSpPr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Rounded Rectangle 8203"/>
            <p:cNvSpPr/>
            <p:nvPr/>
          </p:nvSpPr>
          <p:spPr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205" name="Flowchart: Delay 8204"/>
            <p:cNvSpPr/>
            <p:nvPr/>
          </p:nvSpPr>
          <p:spPr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8206" name="Date Placeholder 8205"/>
          <p:cNvSpPr>
            <a:spLocks noGrp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endParaRPr lang="pt-BR" altLang="x-none">
              <a:solidFill>
                <a:schemeClr val="bg1"/>
              </a:solidFill>
            </a:endParaRPr>
          </a:p>
        </p:txBody>
      </p:sp>
      <p:sp>
        <p:nvSpPr>
          <p:cNvPr id="8207" name="Footer Placeholder 8206"/>
          <p:cNvSpPr>
            <a:spLocks noGrp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pPr algn="r"/>
            <a:endParaRPr lang="pt-BR" altLang="x-none"/>
          </a:p>
        </p:txBody>
      </p:sp>
      <p:sp>
        <p:nvSpPr>
          <p:cNvPr id="8209" name="Slide Number Placeholder 8208"/>
          <p:cNvSpPr>
            <a:spLocks noGrp="1"/>
          </p:cNvSpPr>
          <p:nvPr>
            <p:ph type="sldNum" sz="quarter" idx="4"/>
          </p:nvPr>
        </p:nvSpPr>
        <p:spPr>
          <a:xfrm>
            <a:off x="9525" y="5962650"/>
            <a:ext cx="587375" cy="8858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fld id="{9A0DB2DC-4C9A-4742-B13C-FB6460FD3503}" type="slidenum">
              <a:rPr lang="pt-BR" altLang="x-none"/>
            </a:fld>
            <a:endParaRPr lang="pt-BR" altLang="x-none"/>
          </a:p>
        </p:txBody>
      </p:sp>
      <p:sp>
        <p:nvSpPr>
          <p:cNvPr id="8211" name="Title 8210"/>
          <p:cNvSpPr>
            <a:spLocks noGrp="1"/>
          </p:cNvSpPr>
          <p:nvPr>
            <p:ph type="ctrTitle" sz="quarter" hasCustomPrompt="1"/>
          </p:nvPr>
        </p:nvSpPr>
        <p:spPr>
          <a:xfrm>
            <a:off x="936625" y="1425575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ctr">
              <a:defRPr kern="12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 hasCustomPrompt="1"/>
          </p:nvPr>
        </p:nvSpPr>
        <p:spPr>
          <a:xfrm>
            <a:off x="457200" y="1689119"/>
            <a:ext cx="8229600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1983-5DF2-4E4B-AB35-CCAAB4D6DC79}" type="datetime1">
              <a:rPr lang="pt-BR" smtClean="0"/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00"/>
            </a:lvl1pPr>
          </a:lstStyle>
          <a:p>
            <a:fld id="{C2ED8E04-4EE5-42DB-B15C-BC02839AF8B7}" type="slidenum">
              <a:rPr lang="pt-BR" smtClean="0"/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24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 hasCustomPrompt="1"/>
          </p:nvPr>
        </p:nvSpPr>
        <p:spPr>
          <a:xfrm>
            <a:off x="457200" y="1689119"/>
            <a:ext cx="8229600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1983-5DF2-4E4B-AB35-CCAAB4D6DC79}" type="datetime1">
              <a:rPr lang="pt-BR" smtClean="0"/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00"/>
            </a:lvl1pPr>
          </a:lstStyle>
          <a:p>
            <a:fld id="{C2ED8E04-4EE5-42DB-B15C-BC02839AF8B7}" type="slidenum">
              <a:rPr lang="pt-BR" smtClean="0"/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819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panose="02080604020202020204" charset="0"/>
            </a:endParaRPr>
          </a:p>
        </p:txBody>
      </p:sp>
      <p:sp>
        <p:nvSpPr>
          <p:cNvPr id="8195" name="Rounded Rectangle 8194"/>
          <p:cNvSpPr/>
          <p:nvPr/>
        </p:nvSpPr>
        <p:spPr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panose="02080604020202020204" charset="0"/>
            </a:endParaRPr>
          </a:p>
        </p:txBody>
      </p:sp>
      <p:sp>
        <p:nvSpPr>
          <p:cNvPr id="8197" name="Subtitle 8196"/>
          <p:cNvSpPr>
            <a:spLocks noGrp="1"/>
          </p:cNvSpPr>
          <p:nvPr>
            <p:ph type="subTitle" idx="1" hasCustomPrompt="1"/>
          </p:nvPr>
        </p:nvSpPr>
        <p:spPr>
          <a:xfrm>
            <a:off x="4673600" y="2927350"/>
            <a:ext cx="3657600" cy="18224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marL="0" lvl="0" indent="0">
              <a:buNone/>
              <a:defRPr kern="1200">
                <a:solidFill>
                  <a:schemeClr val="tx2"/>
                </a:solidFill>
              </a:defRPr>
            </a:lvl1pPr>
            <a:lvl2pPr marL="457200" lvl="1" indent="-457200" algn="ctr">
              <a:buNone/>
              <a:defRPr kern="1200">
                <a:solidFill>
                  <a:schemeClr val="tx2"/>
                </a:solidFill>
              </a:defRPr>
            </a:lvl2pPr>
            <a:lvl3pPr marL="914400" lvl="2" indent="-914400" algn="ctr">
              <a:buNone/>
              <a:defRPr kern="1200">
                <a:solidFill>
                  <a:schemeClr val="tx2"/>
                </a:solidFill>
              </a:defRPr>
            </a:lvl3pPr>
            <a:lvl4pPr marL="1371600" lvl="3" indent="-1371600" algn="ctr">
              <a:buNone/>
              <a:defRPr kern="1200">
                <a:solidFill>
                  <a:schemeClr val="tx2"/>
                </a:solidFill>
              </a:defRPr>
            </a:lvl4pPr>
            <a:lvl5pPr marL="1828800" lvl="4" indent="-1828800" algn="ctr">
              <a:buNone/>
              <a:defRPr kern="120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grpSp>
        <p:nvGrpSpPr>
          <p:cNvPr id="8210" name="Group 8209"/>
          <p:cNvGrpSpPr/>
          <p:nvPr/>
        </p:nvGrpSpPr>
        <p:grpSpPr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Rounded Rectangle 8203"/>
            <p:cNvSpPr/>
            <p:nvPr/>
          </p:nvSpPr>
          <p:spPr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205" name="Flowchart: Delay 8204"/>
            <p:cNvSpPr/>
            <p:nvPr/>
          </p:nvSpPr>
          <p:spPr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8206" name="Date Placeholder 8205"/>
          <p:cNvSpPr>
            <a:spLocks noGrp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endParaRPr lang="pt-BR" altLang="x-none">
              <a:solidFill>
                <a:schemeClr val="bg1"/>
              </a:solidFill>
            </a:endParaRPr>
          </a:p>
        </p:txBody>
      </p:sp>
      <p:sp>
        <p:nvSpPr>
          <p:cNvPr id="8207" name="Footer Placeholder 8206"/>
          <p:cNvSpPr>
            <a:spLocks noGrp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pPr algn="r"/>
            <a:endParaRPr lang="pt-BR" altLang="x-none"/>
          </a:p>
        </p:txBody>
      </p:sp>
      <p:sp>
        <p:nvSpPr>
          <p:cNvPr id="8209" name="Slide Number Placeholder 8208"/>
          <p:cNvSpPr>
            <a:spLocks noGrp="1"/>
          </p:cNvSpPr>
          <p:nvPr>
            <p:ph type="sldNum" sz="quarter" idx="4"/>
          </p:nvPr>
        </p:nvSpPr>
        <p:spPr>
          <a:xfrm>
            <a:off x="9525" y="5962650"/>
            <a:ext cx="587375" cy="8858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fld id="{9A0DB2DC-4C9A-4742-B13C-FB6460FD3503}" type="slidenum">
              <a:rPr lang="pt-BR" altLang="x-none"/>
            </a:fld>
            <a:endParaRPr lang="pt-BR" altLang="x-none"/>
          </a:p>
        </p:txBody>
      </p:sp>
      <p:sp>
        <p:nvSpPr>
          <p:cNvPr id="8211" name="Title 8210"/>
          <p:cNvSpPr>
            <a:spLocks noGrp="1"/>
          </p:cNvSpPr>
          <p:nvPr>
            <p:ph type="ctrTitle" sz="quarter" hasCustomPrompt="1"/>
          </p:nvPr>
        </p:nvSpPr>
        <p:spPr>
          <a:xfrm>
            <a:off x="936625" y="1425575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ctr">
              <a:defRPr kern="12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819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panose="02080604020202020204" charset="0"/>
            </a:endParaRPr>
          </a:p>
        </p:txBody>
      </p:sp>
      <p:sp>
        <p:nvSpPr>
          <p:cNvPr id="8195" name="Rounded Rectangle 8194"/>
          <p:cNvSpPr/>
          <p:nvPr/>
        </p:nvSpPr>
        <p:spPr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panose="02080604020202020204" charset="0"/>
            </a:endParaRPr>
          </a:p>
        </p:txBody>
      </p:sp>
      <p:sp>
        <p:nvSpPr>
          <p:cNvPr id="8197" name="Subtitle 8196"/>
          <p:cNvSpPr>
            <a:spLocks noGrp="1"/>
          </p:cNvSpPr>
          <p:nvPr>
            <p:ph type="subTitle" idx="1" hasCustomPrompt="1"/>
          </p:nvPr>
        </p:nvSpPr>
        <p:spPr>
          <a:xfrm>
            <a:off x="4673600" y="2927350"/>
            <a:ext cx="3657600" cy="18224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marL="0" lvl="0" indent="0">
              <a:buNone/>
              <a:defRPr kern="1200">
                <a:solidFill>
                  <a:schemeClr val="tx2"/>
                </a:solidFill>
              </a:defRPr>
            </a:lvl1pPr>
            <a:lvl2pPr marL="457200" lvl="1" indent="-457200" algn="ctr">
              <a:buNone/>
              <a:defRPr kern="1200">
                <a:solidFill>
                  <a:schemeClr val="tx2"/>
                </a:solidFill>
              </a:defRPr>
            </a:lvl2pPr>
            <a:lvl3pPr marL="914400" lvl="2" indent="-914400" algn="ctr">
              <a:buNone/>
              <a:defRPr kern="1200">
                <a:solidFill>
                  <a:schemeClr val="tx2"/>
                </a:solidFill>
              </a:defRPr>
            </a:lvl3pPr>
            <a:lvl4pPr marL="1371600" lvl="3" indent="-1371600" algn="ctr">
              <a:buNone/>
              <a:defRPr kern="1200">
                <a:solidFill>
                  <a:schemeClr val="tx2"/>
                </a:solidFill>
              </a:defRPr>
            </a:lvl4pPr>
            <a:lvl5pPr marL="1828800" lvl="4" indent="-1828800" algn="ctr">
              <a:buNone/>
              <a:defRPr kern="120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grpSp>
        <p:nvGrpSpPr>
          <p:cNvPr id="8210" name="Group 8209"/>
          <p:cNvGrpSpPr/>
          <p:nvPr/>
        </p:nvGrpSpPr>
        <p:grpSpPr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Rounded Rectangle 8203"/>
            <p:cNvSpPr/>
            <p:nvPr/>
          </p:nvSpPr>
          <p:spPr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205" name="Flowchart: Delay 8204"/>
            <p:cNvSpPr/>
            <p:nvPr/>
          </p:nvSpPr>
          <p:spPr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8206" name="Date Placeholder 8205"/>
          <p:cNvSpPr>
            <a:spLocks noGrp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endParaRPr lang="pt-BR" altLang="x-none">
              <a:solidFill>
                <a:schemeClr val="bg1"/>
              </a:solidFill>
            </a:endParaRPr>
          </a:p>
        </p:txBody>
      </p:sp>
      <p:sp>
        <p:nvSpPr>
          <p:cNvPr id="8207" name="Footer Placeholder 8206"/>
          <p:cNvSpPr>
            <a:spLocks noGrp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pPr algn="r"/>
            <a:endParaRPr lang="pt-BR" altLang="x-none"/>
          </a:p>
        </p:txBody>
      </p:sp>
      <p:sp>
        <p:nvSpPr>
          <p:cNvPr id="8209" name="Slide Number Placeholder 8208"/>
          <p:cNvSpPr>
            <a:spLocks noGrp="1"/>
          </p:cNvSpPr>
          <p:nvPr>
            <p:ph type="sldNum" sz="quarter" idx="4"/>
          </p:nvPr>
        </p:nvSpPr>
        <p:spPr>
          <a:xfrm>
            <a:off x="9525" y="5962650"/>
            <a:ext cx="587375" cy="8858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fld id="{9A0DB2DC-4C9A-4742-B13C-FB6460FD3503}" type="slidenum">
              <a:rPr lang="pt-BR" altLang="x-none"/>
            </a:fld>
            <a:endParaRPr lang="pt-BR" altLang="x-none"/>
          </a:p>
        </p:txBody>
      </p:sp>
      <p:sp>
        <p:nvSpPr>
          <p:cNvPr id="8211" name="Title 8210"/>
          <p:cNvSpPr>
            <a:spLocks noGrp="1"/>
          </p:cNvSpPr>
          <p:nvPr>
            <p:ph type="ctrTitle" sz="quarter" hasCustomPrompt="1"/>
          </p:nvPr>
        </p:nvSpPr>
        <p:spPr>
          <a:xfrm>
            <a:off x="936625" y="1425575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ctr">
              <a:defRPr kern="12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24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 hasCustomPrompt="1"/>
          </p:nvPr>
        </p:nvSpPr>
        <p:spPr>
          <a:xfrm>
            <a:off x="457200" y="1689119"/>
            <a:ext cx="8229600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1983-5DF2-4E4B-AB35-CCAAB4D6DC79}" type="datetime1">
              <a:rPr lang="pt-BR" smtClean="0"/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00"/>
            </a:lvl1pPr>
          </a:lstStyle>
          <a:p>
            <a:fld id="{C2ED8E04-4EE5-42DB-B15C-BC02839AF8B7}" type="slidenum">
              <a:rPr lang="pt-BR" smtClean="0"/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819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panose="02080604020202020204" charset="0"/>
            </a:endParaRPr>
          </a:p>
        </p:txBody>
      </p:sp>
      <p:sp>
        <p:nvSpPr>
          <p:cNvPr id="8195" name="Rounded Rectangle 8194"/>
          <p:cNvSpPr/>
          <p:nvPr/>
        </p:nvSpPr>
        <p:spPr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panose="02080604020202020204" charset="0"/>
            </a:endParaRPr>
          </a:p>
        </p:txBody>
      </p:sp>
      <p:sp>
        <p:nvSpPr>
          <p:cNvPr id="8197" name="Subtitle 8196"/>
          <p:cNvSpPr>
            <a:spLocks noGrp="1"/>
          </p:cNvSpPr>
          <p:nvPr>
            <p:ph type="subTitle" idx="1" hasCustomPrompt="1"/>
          </p:nvPr>
        </p:nvSpPr>
        <p:spPr>
          <a:xfrm>
            <a:off x="4673600" y="2927350"/>
            <a:ext cx="3657600" cy="18224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marL="0" lvl="0" indent="0">
              <a:buNone/>
              <a:defRPr kern="1200">
                <a:solidFill>
                  <a:schemeClr val="tx2"/>
                </a:solidFill>
              </a:defRPr>
            </a:lvl1pPr>
            <a:lvl2pPr marL="457200" lvl="1" indent="-457200" algn="ctr">
              <a:buNone/>
              <a:defRPr kern="1200">
                <a:solidFill>
                  <a:schemeClr val="tx2"/>
                </a:solidFill>
              </a:defRPr>
            </a:lvl2pPr>
            <a:lvl3pPr marL="914400" lvl="2" indent="-914400" algn="ctr">
              <a:buNone/>
              <a:defRPr kern="1200">
                <a:solidFill>
                  <a:schemeClr val="tx2"/>
                </a:solidFill>
              </a:defRPr>
            </a:lvl3pPr>
            <a:lvl4pPr marL="1371600" lvl="3" indent="-1371600" algn="ctr">
              <a:buNone/>
              <a:defRPr kern="1200">
                <a:solidFill>
                  <a:schemeClr val="tx2"/>
                </a:solidFill>
              </a:defRPr>
            </a:lvl4pPr>
            <a:lvl5pPr marL="1828800" lvl="4" indent="-1828800" algn="ctr">
              <a:buNone/>
              <a:defRPr kern="120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grpSp>
        <p:nvGrpSpPr>
          <p:cNvPr id="8210" name="Group 8209"/>
          <p:cNvGrpSpPr/>
          <p:nvPr/>
        </p:nvGrpSpPr>
        <p:grpSpPr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Rounded Rectangle 8203"/>
            <p:cNvSpPr/>
            <p:nvPr/>
          </p:nvSpPr>
          <p:spPr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205" name="Flowchart: Delay 8204"/>
            <p:cNvSpPr/>
            <p:nvPr/>
          </p:nvSpPr>
          <p:spPr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8206" name="Date Placeholder 8205"/>
          <p:cNvSpPr>
            <a:spLocks noGrp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endParaRPr lang="pt-BR" altLang="x-none">
              <a:solidFill>
                <a:schemeClr val="bg1"/>
              </a:solidFill>
            </a:endParaRPr>
          </a:p>
        </p:txBody>
      </p:sp>
      <p:sp>
        <p:nvSpPr>
          <p:cNvPr id="8207" name="Footer Placeholder 8206"/>
          <p:cNvSpPr>
            <a:spLocks noGrp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pPr algn="r"/>
            <a:endParaRPr lang="pt-BR" altLang="x-none"/>
          </a:p>
        </p:txBody>
      </p:sp>
      <p:sp>
        <p:nvSpPr>
          <p:cNvPr id="8209" name="Slide Number Placeholder 8208"/>
          <p:cNvSpPr>
            <a:spLocks noGrp="1"/>
          </p:cNvSpPr>
          <p:nvPr>
            <p:ph type="sldNum" sz="quarter" idx="4"/>
          </p:nvPr>
        </p:nvSpPr>
        <p:spPr>
          <a:xfrm>
            <a:off x="9525" y="5962650"/>
            <a:ext cx="587375" cy="8858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fld id="{9A0DB2DC-4C9A-4742-B13C-FB6460FD3503}" type="slidenum">
              <a:rPr lang="pt-BR" altLang="x-none"/>
            </a:fld>
            <a:endParaRPr lang="pt-BR" altLang="x-none"/>
          </a:p>
        </p:txBody>
      </p:sp>
      <p:sp>
        <p:nvSpPr>
          <p:cNvPr id="8211" name="Title 8210"/>
          <p:cNvSpPr>
            <a:spLocks noGrp="1"/>
          </p:cNvSpPr>
          <p:nvPr>
            <p:ph type="ctrTitle" sz="quarter" hasCustomPrompt="1"/>
          </p:nvPr>
        </p:nvSpPr>
        <p:spPr>
          <a:xfrm>
            <a:off x="936625" y="1425575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ctr">
              <a:defRPr kern="12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24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 hasCustomPrompt="1"/>
          </p:nvPr>
        </p:nvSpPr>
        <p:spPr>
          <a:xfrm>
            <a:off x="457200" y="1689119"/>
            <a:ext cx="8229600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1983-5DF2-4E4B-AB35-CCAAB4D6DC79}" type="datetime1">
              <a:rPr lang="pt-BR" smtClean="0"/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00"/>
            </a:lvl1pPr>
          </a:lstStyle>
          <a:p>
            <a:fld id="{C2ED8E04-4EE5-42DB-B15C-BC02839AF8B7}" type="slidenum">
              <a:rPr lang="pt-BR" smtClean="0"/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819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panose="02080604020202020204" charset="0"/>
            </a:endParaRPr>
          </a:p>
        </p:txBody>
      </p:sp>
      <p:sp>
        <p:nvSpPr>
          <p:cNvPr id="8195" name="Rounded Rectangle 8194"/>
          <p:cNvSpPr/>
          <p:nvPr/>
        </p:nvSpPr>
        <p:spPr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panose="02080604020202020204" charset="0"/>
            </a:endParaRPr>
          </a:p>
        </p:txBody>
      </p:sp>
      <p:sp>
        <p:nvSpPr>
          <p:cNvPr id="8197" name="Subtitle 8196"/>
          <p:cNvSpPr>
            <a:spLocks noGrp="1"/>
          </p:cNvSpPr>
          <p:nvPr>
            <p:ph type="subTitle" idx="1" hasCustomPrompt="1"/>
          </p:nvPr>
        </p:nvSpPr>
        <p:spPr>
          <a:xfrm>
            <a:off x="4673600" y="2927350"/>
            <a:ext cx="3657600" cy="18224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marL="0" lvl="0" indent="0">
              <a:buNone/>
              <a:defRPr kern="1200">
                <a:solidFill>
                  <a:schemeClr val="tx2"/>
                </a:solidFill>
              </a:defRPr>
            </a:lvl1pPr>
            <a:lvl2pPr marL="457200" lvl="1" indent="-457200" algn="ctr">
              <a:buNone/>
              <a:defRPr kern="1200">
                <a:solidFill>
                  <a:schemeClr val="tx2"/>
                </a:solidFill>
              </a:defRPr>
            </a:lvl2pPr>
            <a:lvl3pPr marL="914400" lvl="2" indent="-914400" algn="ctr">
              <a:buNone/>
              <a:defRPr kern="1200">
                <a:solidFill>
                  <a:schemeClr val="tx2"/>
                </a:solidFill>
              </a:defRPr>
            </a:lvl3pPr>
            <a:lvl4pPr marL="1371600" lvl="3" indent="-1371600" algn="ctr">
              <a:buNone/>
              <a:defRPr kern="1200">
                <a:solidFill>
                  <a:schemeClr val="tx2"/>
                </a:solidFill>
              </a:defRPr>
            </a:lvl4pPr>
            <a:lvl5pPr marL="1828800" lvl="4" indent="-1828800" algn="ctr">
              <a:buNone/>
              <a:defRPr kern="120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grpSp>
        <p:nvGrpSpPr>
          <p:cNvPr id="8210" name="Group 8209"/>
          <p:cNvGrpSpPr/>
          <p:nvPr/>
        </p:nvGrpSpPr>
        <p:grpSpPr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Rounded Rectangle 8203"/>
            <p:cNvSpPr/>
            <p:nvPr/>
          </p:nvSpPr>
          <p:spPr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205" name="Flowchart: Delay 8204"/>
            <p:cNvSpPr/>
            <p:nvPr/>
          </p:nvSpPr>
          <p:spPr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8206" name="Date Placeholder 8205"/>
          <p:cNvSpPr>
            <a:spLocks noGrp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endParaRPr lang="pt-BR" altLang="x-none">
              <a:solidFill>
                <a:schemeClr val="bg1"/>
              </a:solidFill>
            </a:endParaRPr>
          </a:p>
        </p:txBody>
      </p:sp>
      <p:sp>
        <p:nvSpPr>
          <p:cNvPr id="8207" name="Footer Placeholder 8206"/>
          <p:cNvSpPr>
            <a:spLocks noGrp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pPr algn="r"/>
            <a:endParaRPr lang="pt-BR" altLang="x-none"/>
          </a:p>
        </p:txBody>
      </p:sp>
      <p:sp>
        <p:nvSpPr>
          <p:cNvPr id="8209" name="Slide Number Placeholder 8208"/>
          <p:cNvSpPr>
            <a:spLocks noGrp="1"/>
          </p:cNvSpPr>
          <p:nvPr>
            <p:ph type="sldNum" sz="quarter" idx="4"/>
          </p:nvPr>
        </p:nvSpPr>
        <p:spPr>
          <a:xfrm>
            <a:off x="9525" y="5962650"/>
            <a:ext cx="587375" cy="8858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fld id="{9A0DB2DC-4C9A-4742-B13C-FB6460FD3503}" type="slidenum">
              <a:rPr lang="pt-BR" altLang="x-none"/>
            </a:fld>
            <a:endParaRPr lang="pt-BR" altLang="x-none"/>
          </a:p>
        </p:txBody>
      </p:sp>
      <p:sp>
        <p:nvSpPr>
          <p:cNvPr id="8211" name="Title 8210"/>
          <p:cNvSpPr>
            <a:spLocks noGrp="1"/>
          </p:cNvSpPr>
          <p:nvPr>
            <p:ph type="ctrTitle" sz="quarter" hasCustomPrompt="1"/>
          </p:nvPr>
        </p:nvSpPr>
        <p:spPr>
          <a:xfrm>
            <a:off x="936625" y="1425575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ctr">
              <a:defRPr kern="12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t-BR" altLang="x-none"/>
              <a:t>Introdução aos Algoritmos Genéticos - Prof. Ricardo Linden</a:t>
            </a:r>
            <a:endParaRPr lang="pt-BR" alt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24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 hasCustomPrompt="1"/>
          </p:nvPr>
        </p:nvSpPr>
        <p:spPr>
          <a:xfrm>
            <a:off x="457200" y="1689119"/>
            <a:ext cx="8229600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1983-5DF2-4E4B-AB35-CCAAB4D6DC79}" type="datetime1">
              <a:rPr lang="pt-BR" smtClean="0"/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00"/>
            </a:lvl1pPr>
          </a:lstStyle>
          <a:p>
            <a:fld id="{C2ED8E04-4EE5-42DB-B15C-BC02839AF8B7}" type="slidenum">
              <a:rPr lang="pt-BR" smtClean="0"/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819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panose="02080604020202020204" charset="0"/>
            </a:endParaRPr>
          </a:p>
        </p:txBody>
      </p:sp>
      <p:sp>
        <p:nvSpPr>
          <p:cNvPr id="8195" name="Rounded Rectangle 8194"/>
          <p:cNvSpPr/>
          <p:nvPr/>
        </p:nvSpPr>
        <p:spPr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panose="02080604020202020204" charset="0"/>
            </a:endParaRPr>
          </a:p>
        </p:txBody>
      </p:sp>
      <p:sp>
        <p:nvSpPr>
          <p:cNvPr id="8197" name="Subtitle 8196"/>
          <p:cNvSpPr>
            <a:spLocks noGrp="1"/>
          </p:cNvSpPr>
          <p:nvPr>
            <p:ph type="subTitle" idx="1" hasCustomPrompt="1"/>
          </p:nvPr>
        </p:nvSpPr>
        <p:spPr>
          <a:xfrm>
            <a:off x="4673600" y="2927350"/>
            <a:ext cx="3657600" cy="18224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marL="0" lvl="0" indent="0">
              <a:buNone/>
              <a:defRPr kern="1200">
                <a:solidFill>
                  <a:schemeClr val="tx2"/>
                </a:solidFill>
              </a:defRPr>
            </a:lvl1pPr>
            <a:lvl2pPr marL="457200" lvl="1" indent="-457200" algn="ctr">
              <a:buNone/>
              <a:defRPr kern="1200">
                <a:solidFill>
                  <a:schemeClr val="tx2"/>
                </a:solidFill>
              </a:defRPr>
            </a:lvl2pPr>
            <a:lvl3pPr marL="914400" lvl="2" indent="-914400" algn="ctr">
              <a:buNone/>
              <a:defRPr kern="1200">
                <a:solidFill>
                  <a:schemeClr val="tx2"/>
                </a:solidFill>
              </a:defRPr>
            </a:lvl3pPr>
            <a:lvl4pPr marL="1371600" lvl="3" indent="-1371600" algn="ctr">
              <a:buNone/>
              <a:defRPr kern="1200">
                <a:solidFill>
                  <a:schemeClr val="tx2"/>
                </a:solidFill>
              </a:defRPr>
            </a:lvl4pPr>
            <a:lvl5pPr marL="1828800" lvl="4" indent="-1828800" algn="ctr">
              <a:buNone/>
              <a:defRPr kern="120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grpSp>
        <p:nvGrpSpPr>
          <p:cNvPr id="8210" name="Group 8209"/>
          <p:cNvGrpSpPr/>
          <p:nvPr/>
        </p:nvGrpSpPr>
        <p:grpSpPr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Rounded Rectangle 8203"/>
            <p:cNvSpPr/>
            <p:nvPr/>
          </p:nvSpPr>
          <p:spPr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205" name="Flowchart: Delay 8204"/>
            <p:cNvSpPr/>
            <p:nvPr/>
          </p:nvSpPr>
          <p:spPr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8206" name="Date Placeholder 8205"/>
          <p:cNvSpPr>
            <a:spLocks noGrp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endParaRPr lang="pt-BR" altLang="x-none">
              <a:solidFill>
                <a:schemeClr val="bg1"/>
              </a:solidFill>
            </a:endParaRPr>
          </a:p>
        </p:txBody>
      </p:sp>
      <p:sp>
        <p:nvSpPr>
          <p:cNvPr id="8207" name="Footer Placeholder 8206"/>
          <p:cNvSpPr>
            <a:spLocks noGrp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pPr algn="r"/>
            <a:endParaRPr lang="pt-BR" altLang="x-none"/>
          </a:p>
        </p:txBody>
      </p:sp>
      <p:sp>
        <p:nvSpPr>
          <p:cNvPr id="8209" name="Slide Number Placeholder 8208"/>
          <p:cNvSpPr>
            <a:spLocks noGrp="1"/>
          </p:cNvSpPr>
          <p:nvPr>
            <p:ph type="sldNum" sz="quarter" idx="4"/>
          </p:nvPr>
        </p:nvSpPr>
        <p:spPr>
          <a:xfrm>
            <a:off x="9525" y="5962650"/>
            <a:ext cx="587375" cy="8858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fld id="{9A0DB2DC-4C9A-4742-B13C-FB6460FD3503}" type="slidenum">
              <a:rPr lang="pt-BR" altLang="x-none"/>
            </a:fld>
            <a:endParaRPr lang="pt-BR" altLang="x-none"/>
          </a:p>
        </p:txBody>
      </p:sp>
      <p:sp>
        <p:nvSpPr>
          <p:cNvPr id="8211" name="Title 8210"/>
          <p:cNvSpPr>
            <a:spLocks noGrp="1"/>
          </p:cNvSpPr>
          <p:nvPr>
            <p:ph type="ctrTitle" sz="quarter" hasCustomPrompt="1"/>
          </p:nvPr>
        </p:nvSpPr>
        <p:spPr>
          <a:xfrm>
            <a:off x="936625" y="1425575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ctr">
              <a:defRPr kern="12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t-BR" altLang="x-none"/>
              <a:t>Introdução aos Algoritmos Genéticos - Prof. Ricardo Linden</a:t>
            </a:r>
            <a:endParaRPr lang="pt-BR" alt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24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 hasCustomPrompt="1"/>
          </p:nvPr>
        </p:nvSpPr>
        <p:spPr>
          <a:xfrm>
            <a:off x="457200" y="1689119"/>
            <a:ext cx="8229600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1983-5DF2-4E4B-AB35-CCAAB4D6DC79}" type="datetime1">
              <a:rPr lang="pt-BR" smtClean="0"/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00"/>
            </a:lvl1pPr>
          </a:lstStyle>
          <a:p>
            <a:fld id="{C2ED8E04-4EE5-42DB-B15C-BC02839AF8B7}" type="slidenum">
              <a:rPr lang="pt-BR" smtClean="0"/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819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panose="02080604020202020204" charset="0"/>
            </a:endParaRPr>
          </a:p>
        </p:txBody>
      </p:sp>
      <p:sp>
        <p:nvSpPr>
          <p:cNvPr id="8195" name="Rounded Rectangle 8194"/>
          <p:cNvSpPr/>
          <p:nvPr/>
        </p:nvSpPr>
        <p:spPr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panose="02080604020202020204" charset="0"/>
            </a:endParaRPr>
          </a:p>
        </p:txBody>
      </p:sp>
      <p:sp>
        <p:nvSpPr>
          <p:cNvPr id="8197" name="Subtitle 8196"/>
          <p:cNvSpPr>
            <a:spLocks noGrp="1"/>
          </p:cNvSpPr>
          <p:nvPr>
            <p:ph type="subTitle" idx="1" hasCustomPrompt="1"/>
          </p:nvPr>
        </p:nvSpPr>
        <p:spPr>
          <a:xfrm>
            <a:off x="4673600" y="2927350"/>
            <a:ext cx="3657600" cy="18224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marL="0" lvl="0" indent="0">
              <a:buNone/>
              <a:defRPr kern="1200">
                <a:solidFill>
                  <a:schemeClr val="tx2"/>
                </a:solidFill>
              </a:defRPr>
            </a:lvl1pPr>
            <a:lvl2pPr marL="457200" lvl="1" indent="-457200" algn="ctr">
              <a:buNone/>
              <a:defRPr kern="1200">
                <a:solidFill>
                  <a:schemeClr val="tx2"/>
                </a:solidFill>
              </a:defRPr>
            </a:lvl2pPr>
            <a:lvl3pPr marL="914400" lvl="2" indent="-914400" algn="ctr">
              <a:buNone/>
              <a:defRPr kern="1200">
                <a:solidFill>
                  <a:schemeClr val="tx2"/>
                </a:solidFill>
              </a:defRPr>
            </a:lvl3pPr>
            <a:lvl4pPr marL="1371600" lvl="3" indent="-1371600" algn="ctr">
              <a:buNone/>
              <a:defRPr kern="1200">
                <a:solidFill>
                  <a:schemeClr val="tx2"/>
                </a:solidFill>
              </a:defRPr>
            </a:lvl4pPr>
            <a:lvl5pPr marL="1828800" lvl="4" indent="-1828800" algn="ctr">
              <a:buNone/>
              <a:defRPr kern="120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grpSp>
        <p:nvGrpSpPr>
          <p:cNvPr id="8210" name="Group 8209"/>
          <p:cNvGrpSpPr/>
          <p:nvPr/>
        </p:nvGrpSpPr>
        <p:grpSpPr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Rounded Rectangle 8203"/>
            <p:cNvSpPr/>
            <p:nvPr/>
          </p:nvSpPr>
          <p:spPr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205" name="Flowchart: Delay 8204"/>
            <p:cNvSpPr/>
            <p:nvPr/>
          </p:nvSpPr>
          <p:spPr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8206" name="Date Placeholder 8205"/>
          <p:cNvSpPr>
            <a:spLocks noGrp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endParaRPr lang="pt-BR" altLang="x-none">
              <a:solidFill>
                <a:schemeClr val="bg1"/>
              </a:solidFill>
            </a:endParaRPr>
          </a:p>
        </p:txBody>
      </p:sp>
      <p:sp>
        <p:nvSpPr>
          <p:cNvPr id="8207" name="Footer Placeholder 8206"/>
          <p:cNvSpPr>
            <a:spLocks noGrp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pPr algn="r"/>
            <a:endParaRPr lang="pt-BR" altLang="x-none"/>
          </a:p>
        </p:txBody>
      </p:sp>
      <p:sp>
        <p:nvSpPr>
          <p:cNvPr id="8209" name="Slide Number Placeholder 8208"/>
          <p:cNvSpPr>
            <a:spLocks noGrp="1"/>
          </p:cNvSpPr>
          <p:nvPr>
            <p:ph type="sldNum" sz="quarter" idx="4"/>
          </p:nvPr>
        </p:nvSpPr>
        <p:spPr>
          <a:xfrm>
            <a:off x="9525" y="5962650"/>
            <a:ext cx="587375" cy="8858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fld id="{9A0DB2DC-4C9A-4742-B13C-FB6460FD3503}" type="slidenum">
              <a:rPr lang="pt-BR" altLang="x-none"/>
            </a:fld>
            <a:endParaRPr lang="pt-BR" altLang="x-none"/>
          </a:p>
        </p:txBody>
      </p:sp>
      <p:sp>
        <p:nvSpPr>
          <p:cNvPr id="8211" name="Title 8210"/>
          <p:cNvSpPr>
            <a:spLocks noGrp="1"/>
          </p:cNvSpPr>
          <p:nvPr>
            <p:ph type="ctrTitle" sz="quarter" hasCustomPrompt="1"/>
          </p:nvPr>
        </p:nvSpPr>
        <p:spPr>
          <a:xfrm>
            <a:off x="936625" y="1425575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ctr">
              <a:defRPr kern="12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t-BR" altLang="x-none"/>
              <a:t>Introdução aos Algoritmos Genéticos - Prof. Ricardo Linden</a:t>
            </a:r>
            <a:endParaRPr lang="pt-BR" alt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24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 hasCustomPrompt="1"/>
          </p:nvPr>
        </p:nvSpPr>
        <p:spPr>
          <a:xfrm>
            <a:off x="457200" y="1689119"/>
            <a:ext cx="8229600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1983-5DF2-4E4B-AB35-CCAAB4D6DC79}" type="datetime1">
              <a:rPr lang="pt-BR" smtClean="0"/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00"/>
            </a:lvl1pPr>
          </a:lstStyle>
          <a:p>
            <a:fld id="{C2ED8E04-4EE5-42DB-B15C-BC02839AF8B7}" type="slidenum">
              <a:rPr lang="pt-BR" smtClean="0"/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819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panose="02080604020202020204" charset="0"/>
            </a:endParaRPr>
          </a:p>
        </p:txBody>
      </p:sp>
      <p:sp>
        <p:nvSpPr>
          <p:cNvPr id="8195" name="Rounded Rectangle 8194"/>
          <p:cNvSpPr/>
          <p:nvPr/>
        </p:nvSpPr>
        <p:spPr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panose="02080604020202020204" charset="0"/>
            </a:endParaRPr>
          </a:p>
        </p:txBody>
      </p:sp>
      <p:sp>
        <p:nvSpPr>
          <p:cNvPr id="8197" name="Subtitle 8196"/>
          <p:cNvSpPr>
            <a:spLocks noGrp="1"/>
          </p:cNvSpPr>
          <p:nvPr>
            <p:ph type="subTitle" idx="1" hasCustomPrompt="1"/>
          </p:nvPr>
        </p:nvSpPr>
        <p:spPr>
          <a:xfrm>
            <a:off x="4673600" y="2927350"/>
            <a:ext cx="3657600" cy="18224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marL="0" lvl="0" indent="0">
              <a:buNone/>
              <a:defRPr kern="1200">
                <a:solidFill>
                  <a:schemeClr val="tx2"/>
                </a:solidFill>
              </a:defRPr>
            </a:lvl1pPr>
            <a:lvl2pPr marL="457200" lvl="1" indent="-457200" algn="ctr">
              <a:buNone/>
              <a:defRPr kern="1200">
                <a:solidFill>
                  <a:schemeClr val="tx2"/>
                </a:solidFill>
              </a:defRPr>
            </a:lvl2pPr>
            <a:lvl3pPr marL="914400" lvl="2" indent="-914400" algn="ctr">
              <a:buNone/>
              <a:defRPr kern="1200">
                <a:solidFill>
                  <a:schemeClr val="tx2"/>
                </a:solidFill>
              </a:defRPr>
            </a:lvl3pPr>
            <a:lvl4pPr marL="1371600" lvl="3" indent="-1371600" algn="ctr">
              <a:buNone/>
              <a:defRPr kern="1200">
                <a:solidFill>
                  <a:schemeClr val="tx2"/>
                </a:solidFill>
              </a:defRPr>
            </a:lvl4pPr>
            <a:lvl5pPr marL="1828800" lvl="4" indent="-1828800" algn="ctr">
              <a:buNone/>
              <a:defRPr kern="120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grpSp>
        <p:nvGrpSpPr>
          <p:cNvPr id="8210" name="Group 8209"/>
          <p:cNvGrpSpPr/>
          <p:nvPr/>
        </p:nvGrpSpPr>
        <p:grpSpPr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Rounded Rectangle 8203"/>
            <p:cNvSpPr/>
            <p:nvPr/>
          </p:nvSpPr>
          <p:spPr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205" name="Flowchart: Delay 8204"/>
            <p:cNvSpPr/>
            <p:nvPr/>
          </p:nvSpPr>
          <p:spPr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8206" name="Date Placeholder 8205"/>
          <p:cNvSpPr>
            <a:spLocks noGrp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endParaRPr lang="pt-BR" altLang="x-none">
              <a:solidFill>
                <a:schemeClr val="bg1"/>
              </a:solidFill>
            </a:endParaRPr>
          </a:p>
        </p:txBody>
      </p:sp>
      <p:sp>
        <p:nvSpPr>
          <p:cNvPr id="8207" name="Footer Placeholder 8206"/>
          <p:cNvSpPr>
            <a:spLocks noGrp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pPr algn="r"/>
            <a:endParaRPr lang="pt-BR" altLang="x-none"/>
          </a:p>
        </p:txBody>
      </p:sp>
      <p:sp>
        <p:nvSpPr>
          <p:cNvPr id="8209" name="Slide Number Placeholder 8208"/>
          <p:cNvSpPr>
            <a:spLocks noGrp="1"/>
          </p:cNvSpPr>
          <p:nvPr>
            <p:ph type="sldNum" sz="quarter" idx="4"/>
          </p:nvPr>
        </p:nvSpPr>
        <p:spPr>
          <a:xfrm>
            <a:off x="9525" y="5962650"/>
            <a:ext cx="587375" cy="8858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fld id="{9A0DB2DC-4C9A-4742-B13C-FB6460FD3503}" type="slidenum">
              <a:rPr lang="pt-BR" altLang="x-none"/>
            </a:fld>
            <a:endParaRPr lang="pt-BR" altLang="x-none"/>
          </a:p>
        </p:txBody>
      </p:sp>
      <p:sp>
        <p:nvSpPr>
          <p:cNvPr id="8211" name="Title 8210"/>
          <p:cNvSpPr>
            <a:spLocks noGrp="1"/>
          </p:cNvSpPr>
          <p:nvPr>
            <p:ph type="ctrTitle" sz="quarter" hasCustomPrompt="1"/>
          </p:nvPr>
        </p:nvSpPr>
        <p:spPr>
          <a:xfrm>
            <a:off x="936625" y="1425575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ctr">
              <a:defRPr kern="12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t-BR" altLang="x-none"/>
              <a:t>Introdução aos Algoritmos Genéticos - Prof. Ricardo Linden</a:t>
            </a:r>
            <a:endParaRPr lang="pt-BR" alt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24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 hasCustomPrompt="1"/>
          </p:nvPr>
        </p:nvSpPr>
        <p:spPr>
          <a:xfrm>
            <a:off x="457200" y="1689119"/>
            <a:ext cx="8229600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1983-5DF2-4E4B-AB35-CCAAB4D6DC79}" type="datetime1">
              <a:rPr lang="pt-BR" smtClean="0"/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00"/>
            </a:lvl1pPr>
          </a:lstStyle>
          <a:p>
            <a:fld id="{C2ED8E04-4EE5-42DB-B15C-BC02839AF8B7}" type="slidenum">
              <a:rPr lang="pt-BR" smtClean="0"/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819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panose="02080604020202020204" charset="0"/>
            </a:endParaRPr>
          </a:p>
        </p:txBody>
      </p:sp>
      <p:sp>
        <p:nvSpPr>
          <p:cNvPr id="8195" name="Rounded Rectangle 8194"/>
          <p:cNvSpPr/>
          <p:nvPr/>
        </p:nvSpPr>
        <p:spPr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panose="02080604020202020204" charset="0"/>
            </a:endParaRPr>
          </a:p>
        </p:txBody>
      </p:sp>
      <p:sp>
        <p:nvSpPr>
          <p:cNvPr id="8197" name="Subtitle 8196"/>
          <p:cNvSpPr>
            <a:spLocks noGrp="1"/>
          </p:cNvSpPr>
          <p:nvPr>
            <p:ph type="subTitle" idx="1" hasCustomPrompt="1"/>
          </p:nvPr>
        </p:nvSpPr>
        <p:spPr>
          <a:xfrm>
            <a:off x="4673600" y="2927350"/>
            <a:ext cx="3657600" cy="18224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marL="0" lvl="0" indent="0">
              <a:buNone/>
              <a:defRPr kern="1200">
                <a:solidFill>
                  <a:schemeClr val="tx2"/>
                </a:solidFill>
              </a:defRPr>
            </a:lvl1pPr>
            <a:lvl2pPr marL="457200" lvl="1" indent="-457200" algn="ctr">
              <a:buNone/>
              <a:defRPr kern="1200">
                <a:solidFill>
                  <a:schemeClr val="tx2"/>
                </a:solidFill>
              </a:defRPr>
            </a:lvl2pPr>
            <a:lvl3pPr marL="914400" lvl="2" indent="-914400" algn="ctr">
              <a:buNone/>
              <a:defRPr kern="1200">
                <a:solidFill>
                  <a:schemeClr val="tx2"/>
                </a:solidFill>
              </a:defRPr>
            </a:lvl3pPr>
            <a:lvl4pPr marL="1371600" lvl="3" indent="-1371600" algn="ctr">
              <a:buNone/>
              <a:defRPr kern="1200">
                <a:solidFill>
                  <a:schemeClr val="tx2"/>
                </a:solidFill>
              </a:defRPr>
            </a:lvl4pPr>
            <a:lvl5pPr marL="1828800" lvl="4" indent="-1828800" algn="ctr">
              <a:buNone/>
              <a:defRPr kern="120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grpSp>
        <p:nvGrpSpPr>
          <p:cNvPr id="8210" name="Group 8209"/>
          <p:cNvGrpSpPr/>
          <p:nvPr/>
        </p:nvGrpSpPr>
        <p:grpSpPr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Rounded Rectangle 8203"/>
            <p:cNvSpPr/>
            <p:nvPr/>
          </p:nvSpPr>
          <p:spPr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205" name="Flowchart: Delay 8204"/>
            <p:cNvSpPr/>
            <p:nvPr/>
          </p:nvSpPr>
          <p:spPr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8206" name="Date Placeholder 8205"/>
          <p:cNvSpPr>
            <a:spLocks noGrp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endParaRPr lang="pt-BR" altLang="x-none">
              <a:solidFill>
                <a:schemeClr val="bg1"/>
              </a:solidFill>
            </a:endParaRPr>
          </a:p>
        </p:txBody>
      </p:sp>
      <p:sp>
        <p:nvSpPr>
          <p:cNvPr id="8207" name="Footer Placeholder 8206"/>
          <p:cNvSpPr>
            <a:spLocks noGrp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pPr algn="r"/>
            <a:endParaRPr lang="pt-BR" altLang="x-none"/>
          </a:p>
        </p:txBody>
      </p:sp>
      <p:sp>
        <p:nvSpPr>
          <p:cNvPr id="8209" name="Slide Number Placeholder 8208"/>
          <p:cNvSpPr>
            <a:spLocks noGrp="1"/>
          </p:cNvSpPr>
          <p:nvPr>
            <p:ph type="sldNum" sz="quarter" idx="4"/>
          </p:nvPr>
        </p:nvSpPr>
        <p:spPr>
          <a:xfrm>
            <a:off x="9525" y="5962650"/>
            <a:ext cx="587375" cy="8858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fld id="{9A0DB2DC-4C9A-4742-B13C-FB6460FD3503}" type="slidenum">
              <a:rPr lang="pt-BR" altLang="x-none"/>
            </a:fld>
            <a:endParaRPr lang="pt-BR" altLang="x-none"/>
          </a:p>
        </p:txBody>
      </p:sp>
      <p:sp>
        <p:nvSpPr>
          <p:cNvPr id="8211" name="Title 8210"/>
          <p:cNvSpPr>
            <a:spLocks noGrp="1"/>
          </p:cNvSpPr>
          <p:nvPr>
            <p:ph type="ctrTitle" sz="quarter" hasCustomPrompt="1"/>
          </p:nvPr>
        </p:nvSpPr>
        <p:spPr>
          <a:xfrm>
            <a:off x="936625" y="1425575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ctr">
              <a:defRPr kern="12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t-BR" altLang="x-none"/>
              <a:t>Introdução aos Algoritmos Genéticos - Prof. Ricardo Linden</a:t>
            </a:r>
            <a:endParaRPr lang="pt-BR" alt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24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 hasCustomPrompt="1"/>
          </p:nvPr>
        </p:nvSpPr>
        <p:spPr>
          <a:xfrm>
            <a:off x="457200" y="1689119"/>
            <a:ext cx="8229600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1983-5DF2-4E4B-AB35-CCAAB4D6DC79}" type="datetime1">
              <a:rPr lang="pt-BR" smtClean="0"/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00"/>
            </a:lvl1pPr>
          </a:lstStyle>
          <a:p>
            <a:fld id="{C2ED8E04-4EE5-42DB-B15C-BC02839AF8B7}" type="slidenum">
              <a:rPr lang="pt-BR" smtClean="0"/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819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panose="02080604020202020204" charset="0"/>
            </a:endParaRPr>
          </a:p>
        </p:txBody>
      </p:sp>
      <p:sp>
        <p:nvSpPr>
          <p:cNvPr id="8195" name="Rounded Rectangle 8194"/>
          <p:cNvSpPr/>
          <p:nvPr/>
        </p:nvSpPr>
        <p:spPr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panose="02080604020202020204" charset="0"/>
            </a:endParaRPr>
          </a:p>
        </p:txBody>
      </p:sp>
      <p:sp>
        <p:nvSpPr>
          <p:cNvPr id="8197" name="Subtitle 8196"/>
          <p:cNvSpPr>
            <a:spLocks noGrp="1"/>
          </p:cNvSpPr>
          <p:nvPr>
            <p:ph type="subTitle" idx="1" hasCustomPrompt="1"/>
          </p:nvPr>
        </p:nvSpPr>
        <p:spPr>
          <a:xfrm>
            <a:off x="4673600" y="2927350"/>
            <a:ext cx="3657600" cy="18224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marL="0" lvl="0" indent="0">
              <a:buNone/>
              <a:defRPr kern="1200">
                <a:solidFill>
                  <a:schemeClr val="tx2"/>
                </a:solidFill>
              </a:defRPr>
            </a:lvl1pPr>
            <a:lvl2pPr marL="457200" lvl="1" indent="-457200" algn="ctr">
              <a:buNone/>
              <a:defRPr kern="1200">
                <a:solidFill>
                  <a:schemeClr val="tx2"/>
                </a:solidFill>
              </a:defRPr>
            </a:lvl2pPr>
            <a:lvl3pPr marL="914400" lvl="2" indent="-914400" algn="ctr">
              <a:buNone/>
              <a:defRPr kern="1200">
                <a:solidFill>
                  <a:schemeClr val="tx2"/>
                </a:solidFill>
              </a:defRPr>
            </a:lvl3pPr>
            <a:lvl4pPr marL="1371600" lvl="3" indent="-1371600" algn="ctr">
              <a:buNone/>
              <a:defRPr kern="1200">
                <a:solidFill>
                  <a:schemeClr val="tx2"/>
                </a:solidFill>
              </a:defRPr>
            </a:lvl4pPr>
            <a:lvl5pPr marL="1828800" lvl="4" indent="-1828800" algn="ctr">
              <a:buNone/>
              <a:defRPr kern="120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grpSp>
        <p:nvGrpSpPr>
          <p:cNvPr id="8210" name="Group 8209"/>
          <p:cNvGrpSpPr/>
          <p:nvPr/>
        </p:nvGrpSpPr>
        <p:grpSpPr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Rounded Rectangle 8203"/>
            <p:cNvSpPr/>
            <p:nvPr/>
          </p:nvSpPr>
          <p:spPr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205" name="Flowchart: Delay 8204"/>
            <p:cNvSpPr/>
            <p:nvPr/>
          </p:nvSpPr>
          <p:spPr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8206" name="Date Placeholder 8205"/>
          <p:cNvSpPr>
            <a:spLocks noGrp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endParaRPr lang="pt-BR" altLang="x-none">
              <a:solidFill>
                <a:schemeClr val="bg1"/>
              </a:solidFill>
            </a:endParaRPr>
          </a:p>
        </p:txBody>
      </p:sp>
      <p:sp>
        <p:nvSpPr>
          <p:cNvPr id="8207" name="Footer Placeholder 8206"/>
          <p:cNvSpPr>
            <a:spLocks noGrp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pPr algn="r"/>
            <a:endParaRPr lang="pt-BR" altLang="x-none"/>
          </a:p>
        </p:txBody>
      </p:sp>
      <p:sp>
        <p:nvSpPr>
          <p:cNvPr id="8209" name="Slide Number Placeholder 8208"/>
          <p:cNvSpPr>
            <a:spLocks noGrp="1"/>
          </p:cNvSpPr>
          <p:nvPr>
            <p:ph type="sldNum" sz="quarter" idx="4"/>
          </p:nvPr>
        </p:nvSpPr>
        <p:spPr>
          <a:xfrm>
            <a:off x="9525" y="5962650"/>
            <a:ext cx="587375" cy="8858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fld id="{9A0DB2DC-4C9A-4742-B13C-FB6460FD3503}" type="slidenum">
              <a:rPr lang="pt-BR" altLang="x-none"/>
            </a:fld>
            <a:endParaRPr lang="pt-BR" altLang="x-none"/>
          </a:p>
        </p:txBody>
      </p:sp>
      <p:sp>
        <p:nvSpPr>
          <p:cNvPr id="8211" name="Title 8210"/>
          <p:cNvSpPr>
            <a:spLocks noGrp="1"/>
          </p:cNvSpPr>
          <p:nvPr>
            <p:ph type="ctrTitle" sz="quarter" hasCustomPrompt="1"/>
          </p:nvPr>
        </p:nvSpPr>
        <p:spPr>
          <a:xfrm>
            <a:off x="936625" y="1425575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ctr">
              <a:defRPr kern="12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t-BR" altLang="x-none"/>
              <a:t>Introdução aos Algoritmos Genéticos - Prof. Ricardo Linden</a:t>
            </a:r>
            <a:endParaRPr lang="pt-BR" alt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91138" name="Group 91137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91139" name="Group 91138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91140" name="Rectangle 91139"/>
              <p:cNvSpPr/>
              <p:nvPr/>
            </p:nvSpPr>
            <p:spPr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/>
              </a:ln>
            </p:spPr>
            <p:txBody>
              <a:bodyPr/>
              <a:p>
                <a:endParaRPr lang="pt-BR" altLang="en-US"/>
              </a:p>
            </p:txBody>
          </p:sp>
          <p:grpSp>
            <p:nvGrpSpPr>
              <p:cNvPr id="91141" name="Group 91140"/>
              <p:cNvGrpSpPr/>
              <p:nvPr userDrawn="1"/>
            </p:nvGrpSpPr>
            <p:grpSpPr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91142" name="Straight Connector 91141"/>
                <p:cNvSpPr/>
                <p:nvPr/>
              </p:nvSpPr>
              <p:spPr>
                <a:xfrm>
                  <a:off x="0" y="19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3" name="Straight Connector 91142"/>
                <p:cNvSpPr/>
                <p:nvPr/>
              </p:nvSpPr>
              <p:spPr>
                <a:xfrm>
                  <a:off x="0" y="38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4" name="Straight Connector 91143"/>
                <p:cNvSpPr/>
                <p:nvPr/>
              </p:nvSpPr>
              <p:spPr>
                <a:xfrm>
                  <a:off x="0" y="57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5" name="Straight Connector 91144"/>
                <p:cNvSpPr/>
                <p:nvPr/>
              </p:nvSpPr>
              <p:spPr>
                <a:xfrm>
                  <a:off x="0" y="76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6" name="Straight Connector 91145"/>
                <p:cNvSpPr/>
                <p:nvPr/>
              </p:nvSpPr>
              <p:spPr>
                <a:xfrm>
                  <a:off x="0" y="96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7" name="Straight Connector 91146"/>
                <p:cNvSpPr/>
                <p:nvPr/>
              </p:nvSpPr>
              <p:spPr>
                <a:xfrm>
                  <a:off x="0" y="115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8" name="Straight Connector 91147"/>
                <p:cNvSpPr/>
                <p:nvPr/>
              </p:nvSpPr>
              <p:spPr>
                <a:xfrm>
                  <a:off x="0" y="134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9" name="Straight Connector 91148"/>
                <p:cNvSpPr/>
                <p:nvPr/>
              </p:nvSpPr>
              <p:spPr>
                <a:xfrm>
                  <a:off x="0" y="153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0" name="Straight Connector 91149"/>
                <p:cNvSpPr/>
                <p:nvPr/>
              </p:nvSpPr>
              <p:spPr>
                <a:xfrm>
                  <a:off x="0" y="172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1" name="Straight Connector 91150"/>
                <p:cNvSpPr/>
                <p:nvPr/>
              </p:nvSpPr>
              <p:spPr>
                <a:xfrm>
                  <a:off x="0" y="192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2" name="Straight Connector 91151"/>
                <p:cNvSpPr/>
                <p:nvPr/>
              </p:nvSpPr>
              <p:spPr>
                <a:xfrm>
                  <a:off x="0" y="211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3" name="Straight Connector 91152"/>
                <p:cNvSpPr/>
                <p:nvPr/>
              </p:nvSpPr>
              <p:spPr>
                <a:xfrm>
                  <a:off x="0" y="230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4" name="Straight Connector 91153"/>
                <p:cNvSpPr/>
                <p:nvPr/>
              </p:nvSpPr>
              <p:spPr>
                <a:xfrm>
                  <a:off x="0" y="249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5" name="Straight Connector 91154"/>
                <p:cNvSpPr/>
                <p:nvPr/>
              </p:nvSpPr>
              <p:spPr>
                <a:xfrm>
                  <a:off x="0" y="268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6" name="Straight Connector 91155"/>
                <p:cNvSpPr/>
                <p:nvPr/>
              </p:nvSpPr>
              <p:spPr>
                <a:xfrm>
                  <a:off x="0" y="288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7" name="Straight Connector 91156"/>
                <p:cNvSpPr/>
                <p:nvPr/>
              </p:nvSpPr>
              <p:spPr>
                <a:xfrm>
                  <a:off x="0" y="307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8" name="Straight Connector 91157"/>
                <p:cNvSpPr/>
                <p:nvPr/>
              </p:nvSpPr>
              <p:spPr>
                <a:xfrm>
                  <a:off x="0" y="326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9" name="Straight Connector 91158"/>
                <p:cNvSpPr/>
                <p:nvPr/>
              </p:nvSpPr>
              <p:spPr>
                <a:xfrm>
                  <a:off x="0" y="345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0" name="Straight Connector 91159"/>
                <p:cNvSpPr/>
                <p:nvPr/>
              </p:nvSpPr>
              <p:spPr>
                <a:xfrm>
                  <a:off x="0" y="364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1" name="Straight Connector 91160"/>
                <p:cNvSpPr/>
                <p:nvPr/>
              </p:nvSpPr>
              <p:spPr>
                <a:xfrm>
                  <a:off x="0" y="384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2" name="Straight Connector 91161"/>
                <p:cNvSpPr/>
                <p:nvPr/>
              </p:nvSpPr>
              <p:spPr>
                <a:xfrm>
                  <a:off x="0" y="403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3" name="Straight Connector 91162"/>
                <p:cNvSpPr/>
                <p:nvPr/>
              </p:nvSpPr>
              <p:spPr>
                <a:xfrm>
                  <a:off x="0" y="422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4" name="Straight Connector 91163"/>
                <p:cNvSpPr/>
                <p:nvPr/>
              </p:nvSpPr>
              <p:spPr>
                <a:xfrm>
                  <a:off x="19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5" name="Straight Connector 91164"/>
                <p:cNvSpPr/>
                <p:nvPr/>
              </p:nvSpPr>
              <p:spPr>
                <a:xfrm>
                  <a:off x="38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6" name="Straight Connector 91165"/>
                <p:cNvSpPr/>
                <p:nvPr/>
              </p:nvSpPr>
              <p:spPr>
                <a:xfrm>
                  <a:off x="57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7" name="Straight Connector 91166"/>
                <p:cNvSpPr/>
                <p:nvPr/>
              </p:nvSpPr>
              <p:spPr>
                <a:xfrm>
                  <a:off x="76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8" name="Straight Connector 91167"/>
                <p:cNvSpPr/>
                <p:nvPr/>
              </p:nvSpPr>
              <p:spPr>
                <a:xfrm>
                  <a:off x="96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9" name="Straight Connector 91168"/>
                <p:cNvSpPr/>
                <p:nvPr/>
              </p:nvSpPr>
              <p:spPr>
                <a:xfrm>
                  <a:off x="115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0" name="Straight Connector 91169"/>
                <p:cNvSpPr/>
                <p:nvPr/>
              </p:nvSpPr>
              <p:spPr>
                <a:xfrm>
                  <a:off x="134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1" name="Straight Connector 91170"/>
                <p:cNvSpPr/>
                <p:nvPr/>
              </p:nvSpPr>
              <p:spPr>
                <a:xfrm>
                  <a:off x="153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2" name="Straight Connector 91171"/>
                <p:cNvSpPr/>
                <p:nvPr/>
              </p:nvSpPr>
              <p:spPr>
                <a:xfrm>
                  <a:off x="172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3" name="Straight Connector 91172"/>
                <p:cNvSpPr/>
                <p:nvPr/>
              </p:nvSpPr>
              <p:spPr>
                <a:xfrm>
                  <a:off x="192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4" name="Straight Connector 91173"/>
                <p:cNvSpPr/>
                <p:nvPr/>
              </p:nvSpPr>
              <p:spPr>
                <a:xfrm>
                  <a:off x="211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5" name="Straight Connector 91174"/>
                <p:cNvSpPr/>
                <p:nvPr/>
              </p:nvSpPr>
              <p:spPr>
                <a:xfrm>
                  <a:off x="230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6" name="Straight Connector 91175"/>
                <p:cNvSpPr/>
                <p:nvPr/>
              </p:nvSpPr>
              <p:spPr>
                <a:xfrm>
                  <a:off x="249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7" name="Straight Connector 91176"/>
                <p:cNvSpPr/>
                <p:nvPr/>
              </p:nvSpPr>
              <p:spPr>
                <a:xfrm>
                  <a:off x="268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8" name="Straight Connector 91177"/>
                <p:cNvSpPr/>
                <p:nvPr/>
              </p:nvSpPr>
              <p:spPr>
                <a:xfrm>
                  <a:off x="288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9" name="Straight Connector 91178"/>
                <p:cNvSpPr/>
                <p:nvPr/>
              </p:nvSpPr>
              <p:spPr>
                <a:xfrm>
                  <a:off x="307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0" name="Straight Connector 91179"/>
                <p:cNvSpPr/>
                <p:nvPr/>
              </p:nvSpPr>
              <p:spPr>
                <a:xfrm>
                  <a:off x="326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1" name="Straight Connector 91180"/>
                <p:cNvSpPr/>
                <p:nvPr/>
              </p:nvSpPr>
              <p:spPr>
                <a:xfrm>
                  <a:off x="345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2" name="Straight Connector 91181"/>
                <p:cNvSpPr/>
                <p:nvPr/>
              </p:nvSpPr>
              <p:spPr>
                <a:xfrm>
                  <a:off x="364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3" name="Straight Connector 91182"/>
                <p:cNvSpPr/>
                <p:nvPr/>
              </p:nvSpPr>
              <p:spPr>
                <a:xfrm>
                  <a:off x="384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4" name="Straight Connector 91183"/>
                <p:cNvSpPr/>
                <p:nvPr/>
              </p:nvSpPr>
              <p:spPr>
                <a:xfrm>
                  <a:off x="403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5" name="Straight Connector 91184"/>
                <p:cNvSpPr/>
                <p:nvPr/>
              </p:nvSpPr>
              <p:spPr>
                <a:xfrm>
                  <a:off x="422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6" name="Straight Connector 91185"/>
                <p:cNvSpPr/>
                <p:nvPr/>
              </p:nvSpPr>
              <p:spPr>
                <a:xfrm>
                  <a:off x="441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7" name="Straight Connector 91186"/>
                <p:cNvSpPr/>
                <p:nvPr/>
              </p:nvSpPr>
              <p:spPr>
                <a:xfrm>
                  <a:off x="460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8" name="Straight Connector 91187"/>
                <p:cNvSpPr/>
                <p:nvPr/>
              </p:nvSpPr>
              <p:spPr>
                <a:xfrm>
                  <a:off x="480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9" name="Straight Connector 91188"/>
                <p:cNvSpPr/>
                <p:nvPr/>
              </p:nvSpPr>
              <p:spPr>
                <a:xfrm>
                  <a:off x="499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0" name="Straight Connector 91189"/>
                <p:cNvSpPr/>
                <p:nvPr/>
              </p:nvSpPr>
              <p:spPr>
                <a:xfrm>
                  <a:off x="518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1" name="Straight Connector 91190"/>
                <p:cNvSpPr/>
                <p:nvPr/>
              </p:nvSpPr>
              <p:spPr>
                <a:xfrm>
                  <a:off x="537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2" name="Straight Connector 91191"/>
                <p:cNvSpPr/>
                <p:nvPr/>
              </p:nvSpPr>
              <p:spPr>
                <a:xfrm>
                  <a:off x="556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sp>
            <p:nvSpPr>
              <p:cNvPr id="91193" name="Straight Connector 91192"/>
              <p:cNvSpPr/>
              <p:nvPr/>
            </p:nvSpPr>
            <p:spPr>
              <a:xfrm>
                <a:off x="5568" y="0"/>
                <a:ext cx="0" cy="1488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  <p:grpSp>
          <p:nvGrpSpPr>
            <p:cNvPr id="91194" name="Group 91193"/>
            <p:cNvGrpSpPr/>
            <p:nvPr userDrawn="1"/>
          </p:nvGrpSpPr>
          <p:grpSpPr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91195" name="Straight Connector 91194"/>
              <p:cNvSpPr/>
              <p:nvPr/>
            </p:nvSpPr>
            <p:spPr>
              <a:xfrm>
                <a:off x="506" y="559"/>
                <a:ext cx="0" cy="1796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6" name="Straight Connector 91195"/>
              <p:cNvSpPr/>
              <p:nvPr/>
            </p:nvSpPr>
            <p:spPr>
              <a:xfrm flipH="1" flipV="1">
                <a:off x="3" y="1924"/>
                <a:ext cx="3211" cy="1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7" name="Straight Connector 91196"/>
              <p:cNvSpPr/>
              <p:nvPr/>
            </p:nvSpPr>
            <p:spPr>
              <a:xfrm flipH="1" flipV="1">
                <a:off x="384" y="938"/>
                <a:ext cx="3811" cy="1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8" name="Freeform 91197"/>
              <p:cNvSpPr/>
              <p:nvPr/>
            </p:nvSpPr>
            <p:spPr>
              <a:xfrm rot="-5400000" flipH="1">
                <a:off x="425" y="860"/>
                <a:ext cx="156" cy="157"/>
              </a:xfrm>
              <a:custGeom>
                <a:avLst/>
                <a:gdLst>
                  <a:gd name="txL" fmla="*/ 0 w 43195"/>
                  <a:gd name="txT" fmla="*/ 0 h 43200"/>
                  <a:gd name="txR" fmla="*/ 43195 w 43195"/>
                  <a:gd name="txB" fmla="*/ 43200 h 43200"/>
                </a:gdLst>
                <a:ahLst/>
                <a:cxnLst>
                  <a:cxn ang="270">
                    <a:pos x="21113" y="5"/>
                  </a:cxn>
                  <a:cxn ang="90">
                    <a:pos x="0" y="22055"/>
                  </a:cxn>
                  <a:cxn ang="90">
                    <a:pos x="21595" y="21600"/>
                  </a:cxn>
                </a:cxnLst>
                <a:rect l="txL" t="txT" r="txR" b="txB"/>
                <a:pathLst>
                  <a:path w="43195" h="43200" fill="none">
                    <a:moveTo>
                      <a:pt x="21113" y="5"/>
                    </a:moveTo>
                    <a:arcTo wR="21600" hR="21600" stAng="-5476718" swAng="16204296"/>
                  </a:path>
                  <a:path w="43195" h="43200" stroke="0">
                    <a:moveTo>
                      <a:pt x="0" y="22055"/>
                    </a:moveTo>
                    <a:arcTo wR="-11041" hR="-21597" stAng="-10848429" swAng="2081844"/>
                    <a:lnTo>
                      <a:pt x="21113" y="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  <p:grpSp>
          <p:nvGrpSpPr>
            <p:cNvPr id="91199" name="Group 91198"/>
            <p:cNvGrpSpPr/>
            <p:nvPr userDrawn="1"/>
          </p:nvGrpSpPr>
          <p:grpSpPr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91200" name="Straight Connector 91199"/>
              <p:cNvSpPr/>
              <p:nvPr/>
            </p:nvSpPr>
            <p:spPr>
              <a:xfrm flipV="1">
                <a:off x="1480" y="3442"/>
                <a:ext cx="3808" cy="0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201" name="Straight Connector 91200"/>
              <p:cNvSpPr/>
              <p:nvPr/>
            </p:nvSpPr>
            <p:spPr>
              <a:xfrm flipH="1">
                <a:off x="5172" y="1952"/>
                <a:ext cx="0" cy="1812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202" name="Freeform 91201"/>
              <p:cNvSpPr/>
              <p:nvPr/>
            </p:nvSpPr>
            <p:spPr>
              <a:xfrm rot="5400000">
                <a:off x="5096" y="3346"/>
                <a:ext cx="156" cy="157"/>
              </a:xfrm>
              <a:custGeom>
                <a:avLst/>
                <a:gdLst>
                  <a:gd name="txL" fmla="*/ 0 w 43195"/>
                  <a:gd name="txT" fmla="*/ 0 h 43200"/>
                  <a:gd name="txR" fmla="*/ 43195 w 43195"/>
                  <a:gd name="txB" fmla="*/ 43200 h 43200"/>
                </a:gdLst>
                <a:ahLst/>
                <a:cxnLst>
                  <a:cxn ang="270">
                    <a:pos x="21113" y="5"/>
                  </a:cxn>
                  <a:cxn ang="90">
                    <a:pos x="0" y="22055"/>
                  </a:cxn>
                  <a:cxn ang="90">
                    <a:pos x="21595" y="21600"/>
                  </a:cxn>
                </a:cxnLst>
                <a:rect l="txL" t="txT" r="txR" b="txB"/>
                <a:pathLst>
                  <a:path w="43195" h="43200" fill="none">
                    <a:moveTo>
                      <a:pt x="21113" y="5"/>
                    </a:moveTo>
                    <a:arcTo wR="21600" hR="21600" stAng="-5476718" swAng="16204296"/>
                  </a:path>
                  <a:path w="43195" h="43200" stroke="0">
                    <a:moveTo>
                      <a:pt x="0" y="22055"/>
                    </a:moveTo>
                    <a:arcTo wR="-11041" hR="-21597" stAng="-10848429" swAng="2081844"/>
                    <a:lnTo>
                      <a:pt x="21113" y="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</p:grpSp>
      <p:sp>
        <p:nvSpPr>
          <p:cNvPr id="91203" name="Title 91202"/>
          <p:cNvSpPr>
            <a:spLocks noGrp="1"/>
          </p:cNvSpPr>
          <p:nvPr>
            <p:ph type="ctrTitle" hasCustomPrompt="1"/>
          </p:nvPr>
        </p:nvSpPr>
        <p:spPr>
          <a:xfrm>
            <a:off x="990600" y="1752600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lvl="0">
              <a:defRPr kern="1200"/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  <p:sp>
        <p:nvSpPr>
          <p:cNvPr id="91204" name="Subtitle 91203" descr="Rectangle: Click to edit Master text styles&#13;&#10;Second level&#13;&#10;Third level&#13;&#10;Fourth level&#13;&#10;Fifth level"/>
          <p:cNvSpPr>
            <a:spLocks noGrp="1"/>
          </p:cNvSpPr>
          <p:nvPr>
            <p:ph type="subTitle" idx="1" hasCustomPrompt="1"/>
          </p:nvPr>
        </p:nvSpPr>
        <p:spPr>
          <a:xfrm>
            <a:off x="990600" y="3309938"/>
            <a:ext cx="6400800" cy="17526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marL="0" lvl="0" indent="0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sp>
        <p:nvSpPr>
          <p:cNvPr id="91205" name="Date Placeholder 91204"/>
          <p:cNvSpPr>
            <a:spLocks noGrp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endParaRPr lang="pt-BR" altLang="x-none">
              <a:latin typeface="Tahoma" pitchFamily="34" charset="0"/>
            </a:endParaRPr>
          </a:p>
        </p:txBody>
      </p:sp>
      <p:sp>
        <p:nvSpPr>
          <p:cNvPr id="91206" name="Footer Placeholder 91205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endParaRPr lang="pt-BR" altLang="x-none">
              <a:latin typeface="Tahoma" pitchFamily="34" charset="0"/>
            </a:endParaRPr>
          </a:p>
        </p:txBody>
      </p:sp>
      <p:sp>
        <p:nvSpPr>
          <p:cNvPr id="91207" name="Slide Number Placeholder 91206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fld id="{9A0DB2DC-4C9A-4742-B13C-FB6460FD3503}" type="slidenum">
              <a:rPr lang="pt-BR" altLang="x-none">
                <a:latin typeface="Tahoma" pitchFamily="34" charset="0"/>
              </a:rPr>
            </a:fld>
            <a:endParaRPr lang="pt-BR" altLang="x-none">
              <a:latin typeface="Tahoma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91138" name="Group 91137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91139" name="Group 91138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91140" name="Rectangle 91139"/>
              <p:cNvSpPr/>
              <p:nvPr/>
            </p:nvSpPr>
            <p:spPr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/>
              </a:ln>
            </p:spPr>
            <p:txBody>
              <a:bodyPr/>
              <a:p>
                <a:endParaRPr lang="pt-BR" altLang="en-US"/>
              </a:p>
            </p:txBody>
          </p:sp>
          <p:grpSp>
            <p:nvGrpSpPr>
              <p:cNvPr id="91141" name="Group 91140"/>
              <p:cNvGrpSpPr/>
              <p:nvPr userDrawn="1"/>
            </p:nvGrpSpPr>
            <p:grpSpPr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91142" name="Straight Connector 91141"/>
                <p:cNvSpPr/>
                <p:nvPr/>
              </p:nvSpPr>
              <p:spPr>
                <a:xfrm>
                  <a:off x="0" y="19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3" name="Straight Connector 91142"/>
                <p:cNvSpPr/>
                <p:nvPr/>
              </p:nvSpPr>
              <p:spPr>
                <a:xfrm>
                  <a:off x="0" y="38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4" name="Straight Connector 91143"/>
                <p:cNvSpPr/>
                <p:nvPr/>
              </p:nvSpPr>
              <p:spPr>
                <a:xfrm>
                  <a:off x="0" y="57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5" name="Straight Connector 91144"/>
                <p:cNvSpPr/>
                <p:nvPr/>
              </p:nvSpPr>
              <p:spPr>
                <a:xfrm>
                  <a:off x="0" y="76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6" name="Straight Connector 91145"/>
                <p:cNvSpPr/>
                <p:nvPr/>
              </p:nvSpPr>
              <p:spPr>
                <a:xfrm>
                  <a:off x="0" y="96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7" name="Straight Connector 91146"/>
                <p:cNvSpPr/>
                <p:nvPr/>
              </p:nvSpPr>
              <p:spPr>
                <a:xfrm>
                  <a:off x="0" y="115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8" name="Straight Connector 91147"/>
                <p:cNvSpPr/>
                <p:nvPr/>
              </p:nvSpPr>
              <p:spPr>
                <a:xfrm>
                  <a:off x="0" y="134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9" name="Straight Connector 91148"/>
                <p:cNvSpPr/>
                <p:nvPr/>
              </p:nvSpPr>
              <p:spPr>
                <a:xfrm>
                  <a:off x="0" y="153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0" name="Straight Connector 91149"/>
                <p:cNvSpPr/>
                <p:nvPr/>
              </p:nvSpPr>
              <p:spPr>
                <a:xfrm>
                  <a:off x="0" y="172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1" name="Straight Connector 91150"/>
                <p:cNvSpPr/>
                <p:nvPr/>
              </p:nvSpPr>
              <p:spPr>
                <a:xfrm>
                  <a:off x="0" y="192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2" name="Straight Connector 91151"/>
                <p:cNvSpPr/>
                <p:nvPr/>
              </p:nvSpPr>
              <p:spPr>
                <a:xfrm>
                  <a:off x="0" y="211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3" name="Straight Connector 91152"/>
                <p:cNvSpPr/>
                <p:nvPr/>
              </p:nvSpPr>
              <p:spPr>
                <a:xfrm>
                  <a:off x="0" y="230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4" name="Straight Connector 91153"/>
                <p:cNvSpPr/>
                <p:nvPr/>
              </p:nvSpPr>
              <p:spPr>
                <a:xfrm>
                  <a:off x="0" y="249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5" name="Straight Connector 91154"/>
                <p:cNvSpPr/>
                <p:nvPr/>
              </p:nvSpPr>
              <p:spPr>
                <a:xfrm>
                  <a:off x="0" y="268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6" name="Straight Connector 91155"/>
                <p:cNvSpPr/>
                <p:nvPr/>
              </p:nvSpPr>
              <p:spPr>
                <a:xfrm>
                  <a:off x="0" y="288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7" name="Straight Connector 91156"/>
                <p:cNvSpPr/>
                <p:nvPr/>
              </p:nvSpPr>
              <p:spPr>
                <a:xfrm>
                  <a:off x="0" y="307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8" name="Straight Connector 91157"/>
                <p:cNvSpPr/>
                <p:nvPr/>
              </p:nvSpPr>
              <p:spPr>
                <a:xfrm>
                  <a:off x="0" y="326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9" name="Straight Connector 91158"/>
                <p:cNvSpPr/>
                <p:nvPr/>
              </p:nvSpPr>
              <p:spPr>
                <a:xfrm>
                  <a:off x="0" y="345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0" name="Straight Connector 91159"/>
                <p:cNvSpPr/>
                <p:nvPr/>
              </p:nvSpPr>
              <p:spPr>
                <a:xfrm>
                  <a:off x="0" y="364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1" name="Straight Connector 91160"/>
                <p:cNvSpPr/>
                <p:nvPr/>
              </p:nvSpPr>
              <p:spPr>
                <a:xfrm>
                  <a:off x="0" y="384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2" name="Straight Connector 91161"/>
                <p:cNvSpPr/>
                <p:nvPr/>
              </p:nvSpPr>
              <p:spPr>
                <a:xfrm>
                  <a:off x="0" y="403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3" name="Straight Connector 91162"/>
                <p:cNvSpPr/>
                <p:nvPr/>
              </p:nvSpPr>
              <p:spPr>
                <a:xfrm>
                  <a:off x="0" y="422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4" name="Straight Connector 91163"/>
                <p:cNvSpPr/>
                <p:nvPr/>
              </p:nvSpPr>
              <p:spPr>
                <a:xfrm>
                  <a:off x="19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5" name="Straight Connector 91164"/>
                <p:cNvSpPr/>
                <p:nvPr/>
              </p:nvSpPr>
              <p:spPr>
                <a:xfrm>
                  <a:off x="38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6" name="Straight Connector 91165"/>
                <p:cNvSpPr/>
                <p:nvPr/>
              </p:nvSpPr>
              <p:spPr>
                <a:xfrm>
                  <a:off x="57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7" name="Straight Connector 91166"/>
                <p:cNvSpPr/>
                <p:nvPr/>
              </p:nvSpPr>
              <p:spPr>
                <a:xfrm>
                  <a:off x="76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8" name="Straight Connector 91167"/>
                <p:cNvSpPr/>
                <p:nvPr/>
              </p:nvSpPr>
              <p:spPr>
                <a:xfrm>
                  <a:off x="96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9" name="Straight Connector 91168"/>
                <p:cNvSpPr/>
                <p:nvPr/>
              </p:nvSpPr>
              <p:spPr>
                <a:xfrm>
                  <a:off x="115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0" name="Straight Connector 91169"/>
                <p:cNvSpPr/>
                <p:nvPr/>
              </p:nvSpPr>
              <p:spPr>
                <a:xfrm>
                  <a:off x="134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1" name="Straight Connector 91170"/>
                <p:cNvSpPr/>
                <p:nvPr/>
              </p:nvSpPr>
              <p:spPr>
                <a:xfrm>
                  <a:off x="153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2" name="Straight Connector 91171"/>
                <p:cNvSpPr/>
                <p:nvPr/>
              </p:nvSpPr>
              <p:spPr>
                <a:xfrm>
                  <a:off x="172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3" name="Straight Connector 91172"/>
                <p:cNvSpPr/>
                <p:nvPr/>
              </p:nvSpPr>
              <p:spPr>
                <a:xfrm>
                  <a:off x="192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4" name="Straight Connector 91173"/>
                <p:cNvSpPr/>
                <p:nvPr/>
              </p:nvSpPr>
              <p:spPr>
                <a:xfrm>
                  <a:off x="211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5" name="Straight Connector 91174"/>
                <p:cNvSpPr/>
                <p:nvPr/>
              </p:nvSpPr>
              <p:spPr>
                <a:xfrm>
                  <a:off x="230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6" name="Straight Connector 91175"/>
                <p:cNvSpPr/>
                <p:nvPr/>
              </p:nvSpPr>
              <p:spPr>
                <a:xfrm>
                  <a:off x="249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7" name="Straight Connector 91176"/>
                <p:cNvSpPr/>
                <p:nvPr/>
              </p:nvSpPr>
              <p:spPr>
                <a:xfrm>
                  <a:off x="268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8" name="Straight Connector 91177"/>
                <p:cNvSpPr/>
                <p:nvPr/>
              </p:nvSpPr>
              <p:spPr>
                <a:xfrm>
                  <a:off x="288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9" name="Straight Connector 91178"/>
                <p:cNvSpPr/>
                <p:nvPr/>
              </p:nvSpPr>
              <p:spPr>
                <a:xfrm>
                  <a:off x="307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0" name="Straight Connector 91179"/>
                <p:cNvSpPr/>
                <p:nvPr/>
              </p:nvSpPr>
              <p:spPr>
                <a:xfrm>
                  <a:off x="326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1" name="Straight Connector 91180"/>
                <p:cNvSpPr/>
                <p:nvPr/>
              </p:nvSpPr>
              <p:spPr>
                <a:xfrm>
                  <a:off x="345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2" name="Straight Connector 91181"/>
                <p:cNvSpPr/>
                <p:nvPr/>
              </p:nvSpPr>
              <p:spPr>
                <a:xfrm>
                  <a:off x="364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3" name="Straight Connector 91182"/>
                <p:cNvSpPr/>
                <p:nvPr/>
              </p:nvSpPr>
              <p:spPr>
                <a:xfrm>
                  <a:off x="384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4" name="Straight Connector 91183"/>
                <p:cNvSpPr/>
                <p:nvPr/>
              </p:nvSpPr>
              <p:spPr>
                <a:xfrm>
                  <a:off x="403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5" name="Straight Connector 91184"/>
                <p:cNvSpPr/>
                <p:nvPr/>
              </p:nvSpPr>
              <p:spPr>
                <a:xfrm>
                  <a:off x="422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6" name="Straight Connector 91185"/>
                <p:cNvSpPr/>
                <p:nvPr/>
              </p:nvSpPr>
              <p:spPr>
                <a:xfrm>
                  <a:off x="441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7" name="Straight Connector 91186"/>
                <p:cNvSpPr/>
                <p:nvPr/>
              </p:nvSpPr>
              <p:spPr>
                <a:xfrm>
                  <a:off x="460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8" name="Straight Connector 91187"/>
                <p:cNvSpPr/>
                <p:nvPr/>
              </p:nvSpPr>
              <p:spPr>
                <a:xfrm>
                  <a:off x="480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9" name="Straight Connector 91188"/>
                <p:cNvSpPr/>
                <p:nvPr/>
              </p:nvSpPr>
              <p:spPr>
                <a:xfrm>
                  <a:off x="499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0" name="Straight Connector 91189"/>
                <p:cNvSpPr/>
                <p:nvPr/>
              </p:nvSpPr>
              <p:spPr>
                <a:xfrm>
                  <a:off x="518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1" name="Straight Connector 91190"/>
                <p:cNvSpPr/>
                <p:nvPr/>
              </p:nvSpPr>
              <p:spPr>
                <a:xfrm>
                  <a:off x="537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2" name="Straight Connector 91191"/>
                <p:cNvSpPr/>
                <p:nvPr/>
              </p:nvSpPr>
              <p:spPr>
                <a:xfrm>
                  <a:off x="556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sp>
            <p:nvSpPr>
              <p:cNvPr id="91193" name="Straight Connector 91192"/>
              <p:cNvSpPr/>
              <p:nvPr/>
            </p:nvSpPr>
            <p:spPr>
              <a:xfrm>
                <a:off x="5568" y="0"/>
                <a:ext cx="0" cy="1488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  <p:grpSp>
          <p:nvGrpSpPr>
            <p:cNvPr id="91194" name="Group 91193"/>
            <p:cNvGrpSpPr/>
            <p:nvPr userDrawn="1"/>
          </p:nvGrpSpPr>
          <p:grpSpPr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91195" name="Straight Connector 91194"/>
              <p:cNvSpPr/>
              <p:nvPr/>
            </p:nvSpPr>
            <p:spPr>
              <a:xfrm>
                <a:off x="506" y="559"/>
                <a:ext cx="0" cy="1796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6" name="Straight Connector 91195"/>
              <p:cNvSpPr/>
              <p:nvPr/>
            </p:nvSpPr>
            <p:spPr>
              <a:xfrm flipH="1" flipV="1">
                <a:off x="3" y="1924"/>
                <a:ext cx="3211" cy="1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7" name="Straight Connector 91196"/>
              <p:cNvSpPr/>
              <p:nvPr/>
            </p:nvSpPr>
            <p:spPr>
              <a:xfrm flipH="1" flipV="1">
                <a:off x="384" y="938"/>
                <a:ext cx="3811" cy="1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8" name="Freeform 91197"/>
              <p:cNvSpPr/>
              <p:nvPr/>
            </p:nvSpPr>
            <p:spPr>
              <a:xfrm rot="-5400000" flipH="1">
                <a:off x="425" y="860"/>
                <a:ext cx="156" cy="157"/>
              </a:xfrm>
              <a:custGeom>
                <a:avLst/>
                <a:gdLst>
                  <a:gd name="txL" fmla="*/ 0 w 43195"/>
                  <a:gd name="txT" fmla="*/ 0 h 43200"/>
                  <a:gd name="txR" fmla="*/ 43195 w 43195"/>
                  <a:gd name="txB" fmla="*/ 43200 h 43200"/>
                </a:gdLst>
                <a:ahLst/>
                <a:cxnLst>
                  <a:cxn ang="270">
                    <a:pos x="21113" y="5"/>
                  </a:cxn>
                  <a:cxn ang="90">
                    <a:pos x="0" y="22055"/>
                  </a:cxn>
                  <a:cxn ang="90">
                    <a:pos x="21595" y="21600"/>
                  </a:cxn>
                </a:cxnLst>
                <a:rect l="txL" t="txT" r="txR" b="txB"/>
                <a:pathLst>
                  <a:path w="43195" h="43200" fill="none">
                    <a:moveTo>
                      <a:pt x="21113" y="5"/>
                    </a:moveTo>
                    <a:arcTo wR="21600" hR="21600" stAng="-5476718" swAng="16204296"/>
                  </a:path>
                  <a:path w="43195" h="43200" stroke="0">
                    <a:moveTo>
                      <a:pt x="0" y="22055"/>
                    </a:moveTo>
                    <a:arcTo wR="-11041" hR="-21597" stAng="-10848429" swAng="2081844"/>
                    <a:lnTo>
                      <a:pt x="21113" y="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  <p:grpSp>
          <p:nvGrpSpPr>
            <p:cNvPr id="91199" name="Group 91198"/>
            <p:cNvGrpSpPr/>
            <p:nvPr userDrawn="1"/>
          </p:nvGrpSpPr>
          <p:grpSpPr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91200" name="Straight Connector 91199"/>
              <p:cNvSpPr/>
              <p:nvPr/>
            </p:nvSpPr>
            <p:spPr>
              <a:xfrm flipV="1">
                <a:off x="1480" y="3442"/>
                <a:ext cx="3808" cy="0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201" name="Straight Connector 91200"/>
              <p:cNvSpPr/>
              <p:nvPr/>
            </p:nvSpPr>
            <p:spPr>
              <a:xfrm flipH="1">
                <a:off x="5172" y="1952"/>
                <a:ext cx="0" cy="1812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202" name="Freeform 91201"/>
              <p:cNvSpPr/>
              <p:nvPr/>
            </p:nvSpPr>
            <p:spPr>
              <a:xfrm rot="5400000">
                <a:off x="5096" y="3346"/>
                <a:ext cx="156" cy="157"/>
              </a:xfrm>
              <a:custGeom>
                <a:avLst/>
                <a:gdLst>
                  <a:gd name="txL" fmla="*/ 0 w 43195"/>
                  <a:gd name="txT" fmla="*/ 0 h 43200"/>
                  <a:gd name="txR" fmla="*/ 43195 w 43195"/>
                  <a:gd name="txB" fmla="*/ 43200 h 43200"/>
                </a:gdLst>
                <a:ahLst/>
                <a:cxnLst>
                  <a:cxn ang="270">
                    <a:pos x="21113" y="5"/>
                  </a:cxn>
                  <a:cxn ang="90">
                    <a:pos x="0" y="22055"/>
                  </a:cxn>
                  <a:cxn ang="90">
                    <a:pos x="21595" y="21600"/>
                  </a:cxn>
                </a:cxnLst>
                <a:rect l="txL" t="txT" r="txR" b="txB"/>
                <a:pathLst>
                  <a:path w="43195" h="43200" fill="none">
                    <a:moveTo>
                      <a:pt x="21113" y="5"/>
                    </a:moveTo>
                    <a:arcTo wR="21600" hR="21600" stAng="-5476718" swAng="16204296"/>
                  </a:path>
                  <a:path w="43195" h="43200" stroke="0">
                    <a:moveTo>
                      <a:pt x="0" y="22055"/>
                    </a:moveTo>
                    <a:arcTo wR="-11041" hR="-21597" stAng="-10848429" swAng="2081844"/>
                    <a:lnTo>
                      <a:pt x="21113" y="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</p:grpSp>
      <p:sp>
        <p:nvSpPr>
          <p:cNvPr id="91203" name="Title 91202"/>
          <p:cNvSpPr>
            <a:spLocks noGrp="1"/>
          </p:cNvSpPr>
          <p:nvPr>
            <p:ph type="ctrTitle" hasCustomPrompt="1"/>
          </p:nvPr>
        </p:nvSpPr>
        <p:spPr>
          <a:xfrm>
            <a:off x="990600" y="1752600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lvl="0">
              <a:defRPr kern="1200"/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  <p:sp>
        <p:nvSpPr>
          <p:cNvPr id="91204" name="Subtitle 91203" descr="Rectangle: Click to edit Master text styles&#13;&#10;Second level&#13;&#10;Third level&#13;&#10;Fourth level&#13;&#10;Fifth level"/>
          <p:cNvSpPr>
            <a:spLocks noGrp="1"/>
          </p:cNvSpPr>
          <p:nvPr>
            <p:ph type="subTitle" idx="1" hasCustomPrompt="1"/>
          </p:nvPr>
        </p:nvSpPr>
        <p:spPr>
          <a:xfrm>
            <a:off x="990600" y="3309938"/>
            <a:ext cx="6400800" cy="17526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marL="0" lvl="0" indent="0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sp>
        <p:nvSpPr>
          <p:cNvPr id="91205" name="Date Placeholder 91204"/>
          <p:cNvSpPr>
            <a:spLocks noGrp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endParaRPr lang="pt-BR" altLang="x-none">
              <a:latin typeface="Tahoma" pitchFamily="34" charset="0"/>
            </a:endParaRPr>
          </a:p>
        </p:txBody>
      </p:sp>
      <p:sp>
        <p:nvSpPr>
          <p:cNvPr id="91206" name="Footer Placeholder 91205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endParaRPr lang="pt-BR" altLang="x-none">
              <a:latin typeface="Tahoma" pitchFamily="34" charset="0"/>
            </a:endParaRPr>
          </a:p>
        </p:txBody>
      </p:sp>
      <p:sp>
        <p:nvSpPr>
          <p:cNvPr id="91207" name="Slide Number Placeholder 91206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fld id="{9A0DB2DC-4C9A-4742-B13C-FB6460FD3503}" type="slidenum">
              <a:rPr lang="pt-BR" altLang="x-none">
                <a:latin typeface="Tahoma" pitchFamily="34" charset="0"/>
              </a:rPr>
            </a:fld>
            <a:endParaRPr lang="pt-BR" altLang="x-none">
              <a:latin typeface="Tahoma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91138" name="Group 91137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91139" name="Group 91138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91140" name="Rectangle 91139"/>
              <p:cNvSpPr/>
              <p:nvPr/>
            </p:nvSpPr>
            <p:spPr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/>
              </a:ln>
            </p:spPr>
            <p:txBody>
              <a:bodyPr/>
              <a:p>
                <a:endParaRPr lang="pt-BR" altLang="en-US"/>
              </a:p>
            </p:txBody>
          </p:sp>
          <p:grpSp>
            <p:nvGrpSpPr>
              <p:cNvPr id="91141" name="Group 91140"/>
              <p:cNvGrpSpPr/>
              <p:nvPr userDrawn="1"/>
            </p:nvGrpSpPr>
            <p:grpSpPr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91142" name="Straight Connector 91141"/>
                <p:cNvSpPr/>
                <p:nvPr/>
              </p:nvSpPr>
              <p:spPr>
                <a:xfrm>
                  <a:off x="0" y="19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3" name="Straight Connector 91142"/>
                <p:cNvSpPr/>
                <p:nvPr/>
              </p:nvSpPr>
              <p:spPr>
                <a:xfrm>
                  <a:off x="0" y="38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4" name="Straight Connector 91143"/>
                <p:cNvSpPr/>
                <p:nvPr/>
              </p:nvSpPr>
              <p:spPr>
                <a:xfrm>
                  <a:off x="0" y="57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5" name="Straight Connector 91144"/>
                <p:cNvSpPr/>
                <p:nvPr/>
              </p:nvSpPr>
              <p:spPr>
                <a:xfrm>
                  <a:off x="0" y="76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6" name="Straight Connector 91145"/>
                <p:cNvSpPr/>
                <p:nvPr/>
              </p:nvSpPr>
              <p:spPr>
                <a:xfrm>
                  <a:off x="0" y="96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7" name="Straight Connector 91146"/>
                <p:cNvSpPr/>
                <p:nvPr/>
              </p:nvSpPr>
              <p:spPr>
                <a:xfrm>
                  <a:off x="0" y="115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8" name="Straight Connector 91147"/>
                <p:cNvSpPr/>
                <p:nvPr/>
              </p:nvSpPr>
              <p:spPr>
                <a:xfrm>
                  <a:off x="0" y="134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9" name="Straight Connector 91148"/>
                <p:cNvSpPr/>
                <p:nvPr/>
              </p:nvSpPr>
              <p:spPr>
                <a:xfrm>
                  <a:off x="0" y="153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0" name="Straight Connector 91149"/>
                <p:cNvSpPr/>
                <p:nvPr/>
              </p:nvSpPr>
              <p:spPr>
                <a:xfrm>
                  <a:off x="0" y="172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1" name="Straight Connector 91150"/>
                <p:cNvSpPr/>
                <p:nvPr/>
              </p:nvSpPr>
              <p:spPr>
                <a:xfrm>
                  <a:off x="0" y="192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2" name="Straight Connector 91151"/>
                <p:cNvSpPr/>
                <p:nvPr/>
              </p:nvSpPr>
              <p:spPr>
                <a:xfrm>
                  <a:off x="0" y="211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3" name="Straight Connector 91152"/>
                <p:cNvSpPr/>
                <p:nvPr/>
              </p:nvSpPr>
              <p:spPr>
                <a:xfrm>
                  <a:off x="0" y="230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4" name="Straight Connector 91153"/>
                <p:cNvSpPr/>
                <p:nvPr/>
              </p:nvSpPr>
              <p:spPr>
                <a:xfrm>
                  <a:off x="0" y="249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5" name="Straight Connector 91154"/>
                <p:cNvSpPr/>
                <p:nvPr/>
              </p:nvSpPr>
              <p:spPr>
                <a:xfrm>
                  <a:off x="0" y="268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6" name="Straight Connector 91155"/>
                <p:cNvSpPr/>
                <p:nvPr/>
              </p:nvSpPr>
              <p:spPr>
                <a:xfrm>
                  <a:off x="0" y="288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7" name="Straight Connector 91156"/>
                <p:cNvSpPr/>
                <p:nvPr/>
              </p:nvSpPr>
              <p:spPr>
                <a:xfrm>
                  <a:off x="0" y="307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8" name="Straight Connector 91157"/>
                <p:cNvSpPr/>
                <p:nvPr/>
              </p:nvSpPr>
              <p:spPr>
                <a:xfrm>
                  <a:off x="0" y="326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9" name="Straight Connector 91158"/>
                <p:cNvSpPr/>
                <p:nvPr/>
              </p:nvSpPr>
              <p:spPr>
                <a:xfrm>
                  <a:off x="0" y="345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0" name="Straight Connector 91159"/>
                <p:cNvSpPr/>
                <p:nvPr/>
              </p:nvSpPr>
              <p:spPr>
                <a:xfrm>
                  <a:off x="0" y="364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1" name="Straight Connector 91160"/>
                <p:cNvSpPr/>
                <p:nvPr/>
              </p:nvSpPr>
              <p:spPr>
                <a:xfrm>
                  <a:off x="0" y="384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2" name="Straight Connector 91161"/>
                <p:cNvSpPr/>
                <p:nvPr/>
              </p:nvSpPr>
              <p:spPr>
                <a:xfrm>
                  <a:off x="0" y="403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3" name="Straight Connector 91162"/>
                <p:cNvSpPr/>
                <p:nvPr/>
              </p:nvSpPr>
              <p:spPr>
                <a:xfrm>
                  <a:off x="0" y="422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4" name="Straight Connector 91163"/>
                <p:cNvSpPr/>
                <p:nvPr/>
              </p:nvSpPr>
              <p:spPr>
                <a:xfrm>
                  <a:off x="19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5" name="Straight Connector 91164"/>
                <p:cNvSpPr/>
                <p:nvPr/>
              </p:nvSpPr>
              <p:spPr>
                <a:xfrm>
                  <a:off x="38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6" name="Straight Connector 91165"/>
                <p:cNvSpPr/>
                <p:nvPr/>
              </p:nvSpPr>
              <p:spPr>
                <a:xfrm>
                  <a:off x="57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7" name="Straight Connector 91166"/>
                <p:cNvSpPr/>
                <p:nvPr/>
              </p:nvSpPr>
              <p:spPr>
                <a:xfrm>
                  <a:off x="76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8" name="Straight Connector 91167"/>
                <p:cNvSpPr/>
                <p:nvPr/>
              </p:nvSpPr>
              <p:spPr>
                <a:xfrm>
                  <a:off x="96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9" name="Straight Connector 91168"/>
                <p:cNvSpPr/>
                <p:nvPr/>
              </p:nvSpPr>
              <p:spPr>
                <a:xfrm>
                  <a:off x="115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0" name="Straight Connector 91169"/>
                <p:cNvSpPr/>
                <p:nvPr/>
              </p:nvSpPr>
              <p:spPr>
                <a:xfrm>
                  <a:off x="134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1" name="Straight Connector 91170"/>
                <p:cNvSpPr/>
                <p:nvPr/>
              </p:nvSpPr>
              <p:spPr>
                <a:xfrm>
                  <a:off x="153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2" name="Straight Connector 91171"/>
                <p:cNvSpPr/>
                <p:nvPr/>
              </p:nvSpPr>
              <p:spPr>
                <a:xfrm>
                  <a:off x="172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3" name="Straight Connector 91172"/>
                <p:cNvSpPr/>
                <p:nvPr/>
              </p:nvSpPr>
              <p:spPr>
                <a:xfrm>
                  <a:off x="192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4" name="Straight Connector 91173"/>
                <p:cNvSpPr/>
                <p:nvPr/>
              </p:nvSpPr>
              <p:spPr>
                <a:xfrm>
                  <a:off x="211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5" name="Straight Connector 91174"/>
                <p:cNvSpPr/>
                <p:nvPr/>
              </p:nvSpPr>
              <p:spPr>
                <a:xfrm>
                  <a:off x="230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6" name="Straight Connector 91175"/>
                <p:cNvSpPr/>
                <p:nvPr/>
              </p:nvSpPr>
              <p:spPr>
                <a:xfrm>
                  <a:off x="249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7" name="Straight Connector 91176"/>
                <p:cNvSpPr/>
                <p:nvPr/>
              </p:nvSpPr>
              <p:spPr>
                <a:xfrm>
                  <a:off x="268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8" name="Straight Connector 91177"/>
                <p:cNvSpPr/>
                <p:nvPr/>
              </p:nvSpPr>
              <p:spPr>
                <a:xfrm>
                  <a:off x="288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9" name="Straight Connector 91178"/>
                <p:cNvSpPr/>
                <p:nvPr/>
              </p:nvSpPr>
              <p:spPr>
                <a:xfrm>
                  <a:off x="307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0" name="Straight Connector 91179"/>
                <p:cNvSpPr/>
                <p:nvPr/>
              </p:nvSpPr>
              <p:spPr>
                <a:xfrm>
                  <a:off x="326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1" name="Straight Connector 91180"/>
                <p:cNvSpPr/>
                <p:nvPr/>
              </p:nvSpPr>
              <p:spPr>
                <a:xfrm>
                  <a:off x="345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2" name="Straight Connector 91181"/>
                <p:cNvSpPr/>
                <p:nvPr/>
              </p:nvSpPr>
              <p:spPr>
                <a:xfrm>
                  <a:off x="364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3" name="Straight Connector 91182"/>
                <p:cNvSpPr/>
                <p:nvPr/>
              </p:nvSpPr>
              <p:spPr>
                <a:xfrm>
                  <a:off x="384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4" name="Straight Connector 91183"/>
                <p:cNvSpPr/>
                <p:nvPr/>
              </p:nvSpPr>
              <p:spPr>
                <a:xfrm>
                  <a:off x="403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5" name="Straight Connector 91184"/>
                <p:cNvSpPr/>
                <p:nvPr/>
              </p:nvSpPr>
              <p:spPr>
                <a:xfrm>
                  <a:off x="422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6" name="Straight Connector 91185"/>
                <p:cNvSpPr/>
                <p:nvPr/>
              </p:nvSpPr>
              <p:spPr>
                <a:xfrm>
                  <a:off x="441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7" name="Straight Connector 91186"/>
                <p:cNvSpPr/>
                <p:nvPr/>
              </p:nvSpPr>
              <p:spPr>
                <a:xfrm>
                  <a:off x="460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8" name="Straight Connector 91187"/>
                <p:cNvSpPr/>
                <p:nvPr/>
              </p:nvSpPr>
              <p:spPr>
                <a:xfrm>
                  <a:off x="480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9" name="Straight Connector 91188"/>
                <p:cNvSpPr/>
                <p:nvPr/>
              </p:nvSpPr>
              <p:spPr>
                <a:xfrm>
                  <a:off x="499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0" name="Straight Connector 91189"/>
                <p:cNvSpPr/>
                <p:nvPr/>
              </p:nvSpPr>
              <p:spPr>
                <a:xfrm>
                  <a:off x="518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1" name="Straight Connector 91190"/>
                <p:cNvSpPr/>
                <p:nvPr/>
              </p:nvSpPr>
              <p:spPr>
                <a:xfrm>
                  <a:off x="537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2" name="Straight Connector 91191"/>
                <p:cNvSpPr/>
                <p:nvPr/>
              </p:nvSpPr>
              <p:spPr>
                <a:xfrm>
                  <a:off x="556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sp>
            <p:nvSpPr>
              <p:cNvPr id="91193" name="Straight Connector 91192"/>
              <p:cNvSpPr/>
              <p:nvPr/>
            </p:nvSpPr>
            <p:spPr>
              <a:xfrm>
                <a:off x="5568" y="0"/>
                <a:ext cx="0" cy="1488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  <p:grpSp>
          <p:nvGrpSpPr>
            <p:cNvPr id="91194" name="Group 91193"/>
            <p:cNvGrpSpPr/>
            <p:nvPr userDrawn="1"/>
          </p:nvGrpSpPr>
          <p:grpSpPr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91195" name="Straight Connector 91194"/>
              <p:cNvSpPr/>
              <p:nvPr/>
            </p:nvSpPr>
            <p:spPr>
              <a:xfrm>
                <a:off x="506" y="559"/>
                <a:ext cx="0" cy="1796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6" name="Straight Connector 91195"/>
              <p:cNvSpPr/>
              <p:nvPr/>
            </p:nvSpPr>
            <p:spPr>
              <a:xfrm flipH="1" flipV="1">
                <a:off x="3" y="1924"/>
                <a:ext cx="3211" cy="1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7" name="Straight Connector 91196"/>
              <p:cNvSpPr/>
              <p:nvPr/>
            </p:nvSpPr>
            <p:spPr>
              <a:xfrm flipH="1" flipV="1">
                <a:off x="384" y="938"/>
                <a:ext cx="3811" cy="1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8" name="Freeform 91197"/>
              <p:cNvSpPr/>
              <p:nvPr/>
            </p:nvSpPr>
            <p:spPr>
              <a:xfrm rot="-5400000" flipH="1">
                <a:off x="425" y="860"/>
                <a:ext cx="156" cy="157"/>
              </a:xfrm>
              <a:custGeom>
                <a:avLst/>
                <a:gdLst>
                  <a:gd name="txL" fmla="*/ 0 w 43195"/>
                  <a:gd name="txT" fmla="*/ 0 h 43200"/>
                  <a:gd name="txR" fmla="*/ 43195 w 43195"/>
                  <a:gd name="txB" fmla="*/ 43200 h 43200"/>
                </a:gdLst>
                <a:ahLst/>
                <a:cxnLst>
                  <a:cxn ang="270">
                    <a:pos x="21113" y="5"/>
                  </a:cxn>
                  <a:cxn ang="90">
                    <a:pos x="0" y="22055"/>
                  </a:cxn>
                  <a:cxn ang="90">
                    <a:pos x="21595" y="21600"/>
                  </a:cxn>
                </a:cxnLst>
                <a:rect l="txL" t="txT" r="txR" b="txB"/>
                <a:pathLst>
                  <a:path w="43195" h="43200" fill="none">
                    <a:moveTo>
                      <a:pt x="21113" y="5"/>
                    </a:moveTo>
                    <a:arcTo wR="21600" hR="21600" stAng="-5476718" swAng="16204296"/>
                  </a:path>
                  <a:path w="43195" h="43200" stroke="0">
                    <a:moveTo>
                      <a:pt x="0" y="22055"/>
                    </a:moveTo>
                    <a:arcTo wR="-11041" hR="-21597" stAng="-10848429" swAng="2081844"/>
                    <a:lnTo>
                      <a:pt x="21113" y="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  <p:grpSp>
          <p:nvGrpSpPr>
            <p:cNvPr id="91199" name="Group 91198"/>
            <p:cNvGrpSpPr/>
            <p:nvPr userDrawn="1"/>
          </p:nvGrpSpPr>
          <p:grpSpPr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91200" name="Straight Connector 91199"/>
              <p:cNvSpPr/>
              <p:nvPr/>
            </p:nvSpPr>
            <p:spPr>
              <a:xfrm flipV="1">
                <a:off x="1480" y="3442"/>
                <a:ext cx="3808" cy="0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201" name="Straight Connector 91200"/>
              <p:cNvSpPr/>
              <p:nvPr/>
            </p:nvSpPr>
            <p:spPr>
              <a:xfrm flipH="1">
                <a:off x="5172" y="1952"/>
                <a:ext cx="0" cy="1812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202" name="Freeform 91201"/>
              <p:cNvSpPr/>
              <p:nvPr/>
            </p:nvSpPr>
            <p:spPr>
              <a:xfrm rot="5400000">
                <a:off x="5096" y="3346"/>
                <a:ext cx="156" cy="157"/>
              </a:xfrm>
              <a:custGeom>
                <a:avLst/>
                <a:gdLst>
                  <a:gd name="txL" fmla="*/ 0 w 43195"/>
                  <a:gd name="txT" fmla="*/ 0 h 43200"/>
                  <a:gd name="txR" fmla="*/ 43195 w 43195"/>
                  <a:gd name="txB" fmla="*/ 43200 h 43200"/>
                </a:gdLst>
                <a:ahLst/>
                <a:cxnLst>
                  <a:cxn ang="270">
                    <a:pos x="21113" y="5"/>
                  </a:cxn>
                  <a:cxn ang="90">
                    <a:pos x="0" y="22055"/>
                  </a:cxn>
                  <a:cxn ang="90">
                    <a:pos x="21595" y="21600"/>
                  </a:cxn>
                </a:cxnLst>
                <a:rect l="txL" t="txT" r="txR" b="txB"/>
                <a:pathLst>
                  <a:path w="43195" h="43200" fill="none">
                    <a:moveTo>
                      <a:pt x="21113" y="5"/>
                    </a:moveTo>
                    <a:arcTo wR="21600" hR="21600" stAng="-5476718" swAng="16204296"/>
                  </a:path>
                  <a:path w="43195" h="43200" stroke="0">
                    <a:moveTo>
                      <a:pt x="0" y="22055"/>
                    </a:moveTo>
                    <a:arcTo wR="-11041" hR="-21597" stAng="-10848429" swAng="2081844"/>
                    <a:lnTo>
                      <a:pt x="21113" y="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</p:grpSp>
      <p:sp>
        <p:nvSpPr>
          <p:cNvPr id="91203" name="Title 91202"/>
          <p:cNvSpPr>
            <a:spLocks noGrp="1"/>
          </p:cNvSpPr>
          <p:nvPr>
            <p:ph type="ctrTitle" hasCustomPrompt="1"/>
          </p:nvPr>
        </p:nvSpPr>
        <p:spPr>
          <a:xfrm>
            <a:off x="990600" y="1752600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lvl="0">
              <a:defRPr kern="1200"/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  <p:sp>
        <p:nvSpPr>
          <p:cNvPr id="91204" name="Subtitle 91203" descr="Rectangle: Click to edit Master text styles&#13;&#10;Second level&#13;&#10;Third level&#13;&#10;Fourth level&#13;&#10;Fifth level"/>
          <p:cNvSpPr>
            <a:spLocks noGrp="1"/>
          </p:cNvSpPr>
          <p:nvPr>
            <p:ph type="subTitle" idx="1" hasCustomPrompt="1"/>
          </p:nvPr>
        </p:nvSpPr>
        <p:spPr>
          <a:xfrm>
            <a:off x="990600" y="3309938"/>
            <a:ext cx="6400800" cy="17526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marL="0" lvl="0" indent="0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sp>
        <p:nvSpPr>
          <p:cNvPr id="91205" name="Date Placeholder 91204"/>
          <p:cNvSpPr>
            <a:spLocks noGrp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endParaRPr lang="pt-BR" altLang="x-none">
              <a:latin typeface="Tahoma" pitchFamily="34" charset="0"/>
            </a:endParaRPr>
          </a:p>
        </p:txBody>
      </p:sp>
      <p:sp>
        <p:nvSpPr>
          <p:cNvPr id="91206" name="Footer Placeholder 91205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endParaRPr lang="pt-BR" altLang="x-none">
              <a:latin typeface="Tahoma" pitchFamily="34" charset="0"/>
            </a:endParaRPr>
          </a:p>
        </p:txBody>
      </p:sp>
      <p:sp>
        <p:nvSpPr>
          <p:cNvPr id="91207" name="Slide Number Placeholder 91206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fld id="{9A0DB2DC-4C9A-4742-B13C-FB6460FD3503}" type="slidenum">
              <a:rPr lang="pt-BR" altLang="x-none">
                <a:latin typeface="Tahoma" pitchFamily="34" charset="0"/>
              </a:rPr>
            </a:fld>
            <a:endParaRPr lang="pt-BR" altLang="x-none">
              <a:latin typeface="Tahoma" pitchFamily="34" charset="0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91138" name="Group 91137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91139" name="Group 91138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91140" name="Rectangle 91139"/>
              <p:cNvSpPr/>
              <p:nvPr/>
            </p:nvSpPr>
            <p:spPr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/>
              </a:ln>
            </p:spPr>
            <p:txBody>
              <a:bodyPr/>
              <a:p>
                <a:endParaRPr lang="pt-BR" altLang="en-US"/>
              </a:p>
            </p:txBody>
          </p:sp>
          <p:grpSp>
            <p:nvGrpSpPr>
              <p:cNvPr id="91141" name="Group 91140"/>
              <p:cNvGrpSpPr/>
              <p:nvPr userDrawn="1"/>
            </p:nvGrpSpPr>
            <p:grpSpPr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91142" name="Straight Connector 91141"/>
                <p:cNvSpPr/>
                <p:nvPr/>
              </p:nvSpPr>
              <p:spPr>
                <a:xfrm>
                  <a:off x="0" y="19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3" name="Straight Connector 91142"/>
                <p:cNvSpPr/>
                <p:nvPr/>
              </p:nvSpPr>
              <p:spPr>
                <a:xfrm>
                  <a:off x="0" y="38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4" name="Straight Connector 91143"/>
                <p:cNvSpPr/>
                <p:nvPr/>
              </p:nvSpPr>
              <p:spPr>
                <a:xfrm>
                  <a:off x="0" y="57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5" name="Straight Connector 91144"/>
                <p:cNvSpPr/>
                <p:nvPr/>
              </p:nvSpPr>
              <p:spPr>
                <a:xfrm>
                  <a:off x="0" y="76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6" name="Straight Connector 91145"/>
                <p:cNvSpPr/>
                <p:nvPr/>
              </p:nvSpPr>
              <p:spPr>
                <a:xfrm>
                  <a:off x="0" y="96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7" name="Straight Connector 91146"/>
                <p:cNvSpPr/>
                <p:nvPr/>
              </p:nvSpPr>
              <p:spPr>
                <a:xfrm>
                  <a:off x="0" y="115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8" name="Straight Connector 91147"/>
                <p:cNvSpPr/>
                <p:nvPr/>
              </p:nvSpPr>
              <p:spPr>
                <a:xfrm>
                  <a:off x="0" y="134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9" name="Straight Connector 91148"/>
                <p:cNvSpPr/>
                <p:nvPr/>
              </p:nvSpPr>
              <p:spPr>
                <a:xfrm>
                  <a:off x="0" y="153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0" name="Straight Connector 91149"/>
                <p:cNvSpPr/>
                <p:nvPr/>
              </p:nvSpPr>
              <p:spPr>
                <a:xfrm>
                  <a:off x="0" y="172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1" name="Straight Connector 91150"/>
                <p:cNvSpPr/>
                <p:nvPr/>
              </p:nvSpPr>
              <p:spPr>
                <a:xfrm>
                  <a:off x="0" y="192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2" name="Straight Connector 91151"/>
                <p:cNvSpPr/>
                <p:nvPr/>
              </p:nvSpPr>
              <p:spPr>
                <a:xfrm>
                  <a:off x="0" y="211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3" name="Straight Connector 91152"/>
                <p:cNvSpPr/>
                <p:nvPr/>
              </p:nvSpPr>
              <p:spPr>
                <a:xfrm>
                  <a:off x="0" y="230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4" name="Straight Connector 91153"/>
                <p:cNvSpPr/>
                <p:nvPr/>
              </p:nvSpPr>
              <p:spPr>
                <a:xfrm>
                  <a:off x="0" y="249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5" name="Straight Connector 91154"/>
                <p:cNvSpPr/>
                <p:nvPr/>
              </p:nvSpPr>
              <p:spPr>
                <a:xfrm>
                  <a:off x="0" y="268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6" name="Straight Connector 91155"/>
                <p:cNvSpPr/>
                <p:nvPr/>
              </p:nvSpPr>
              <p:spPr>
                <a:xfrm>
                  <a:off x="0" y="288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7" name="Straight Connector 91156"/>
                <p:cNvSpPr/>
                <p:nvPr/>
              </p:nvSpPr>
              <p:spPr>
                <a:xfrm>
                  <a:off x="0" y="307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8" name="Straight Connector 91157"/>
                <p:cNvSpPr/>
                <p:nvPr/>
              </p:nvSpPr>
              <p:spPr>
                <a:xfrm>
                  <a:off x="0" y="326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9" name="Straight Connector 91158"/>
                <p:cNvSpPr/>
                <p:nvPr/>
              </p:nvSpPr>
              <p:spPr>
                <a:xfrm>
                  <a:off x="0" y="345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0" name="Straight Connector 91159"/>
                <p:cNvSpPr/>
                <p:nvPr/>
              </p:nvSpPr>
              <p:spPr>
                <a:xfrm>
                  <a:off x="0" y="364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1" name="Straight Connector 91160"/>
                <p:cNvSpPr/>
                <p:nvPr/>
              </p:nvSpPr>
              <p:spPr>
                <a:xfrm>
                  <a:off x="0" y="384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2" name="Straight Connector 91161"/>
                <p:cNvSpPr/>
                <p:nvPr/>
              </p:nvSpPr>
              <p:spPr>
                <a:xfrm>
                  <a:off x="0" y="403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3" name="Straight Connector 91162"/>
                <p:cNvSpPr/>
                <p:nvPr/>
              </p:nvSpPr>
              <p:spPr>
                <a:xfrm>
                  <a:off x="0" y="422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4" name="Straight Connector 91163"/>
                <p:cNvSpPr/>
                <p:nvPr/>
              </p:nvSpPr>
              <p:spPr>
                <a:xfrm>
                  <a:off x="19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5" name="Straight Connector 91164"/>
                <p:cNvSpPr/>
                <p:nvPr/>
              </p:nvSpPr>
              <p:spPr>
                <a:xfrm>
                  <a:off x="38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6" name="Straight Connector 91165"/>
                <p:cNvSpPr/>
                <p:nvPr/>
              </p:nvSpPr>
              <p:spPr>
                <a:xfrm>
                  <a:off x="57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7" name="Straight Connector 91166"/>
                <p:cNvSpPr/>
                <p:nvPr/>
              </p:nvSpPr>
              <p:spPr>
                <a:xfrm>
                  <a:off x="76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8" name="Straight Connector 91167"/>
                <p:cNvSpPr/>
                <p:nvPr/>
              </p:nvSpPr>
              <p:spPr>
                <a:xfrm>
                  <a:off x="96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9" name="Straight Connector 91168"/>
                <p:cNvSpPr/>
                <p:nvPr/>
              </p:nvSpPr>
              <p:spPr>
                <a:xfrm>
                  <a:off x="115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0" name="Straight Connector 91169"/>
                <p:cNvSpPr/>
                <p:nvPr/>
              </p:nvSpPr>
              <p:spPr>
                <a:xfrm>
                  <a:off x="134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1" name="Straight Connector 91170"/>
                <p:cNvSpPr/>
                <p:nvPr/>
              </p:nvSpPr>
              <p:spPr>
                <a:xfrm>
                  <a:off x="153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2" name="Straight Connector 91171"/>
                <p:cNvSpPr/>
                <p:nvPr/>
              </p:nvSpPr>
              <p:spPr>
                <a:xfrm>
                  <a:off x="172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3" name="Straight Connector 91172"/>
                <p:cNvSpPr/>
                <p:nvPr/>
              </p:nvSpPr>
              <p:spPr>
                <a:xfrm>
                  <a:off x="192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4" name="Straight Connector 91173"/>
                <p:cNvSpPr/>
                <p:nvPr/>
              </p:nvSpPr>
              <p:spPr>
                <a:xfrm>
                  <a:off x="211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5" name="Straight Connector 91174"/>
                <p:cNvSpPr/>
                <p:nvPr/>
              </p:nvSpPr>
              <p:spPr>
                <a:xfrm>
                  <a:off x="230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6" name="Straight Connector 91175"/>
                <p:cNvSpPr/>
                <p:nvPr/>
              </p:nvSpPr>
              <p:spPr>
                <a:xfrm>
                  <a:off x="249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7" name="Straight Connector 91176"/>
                <p:cNvSpPr/>
                <p:nvPr/>
              </p:nvSpPr>
              <p:spPr>
                <a:xfrm>
                  <a:off x="268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8" name="Straight Connector 91177"/>
                <p:cNvSpPr/>
                <p:nvPr/>
              </p:nvSpPr>
              <p:spPr>
                <a:xfrm>
                  <a:off x="288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9" name="Straight Connector 91178"/>
                <p:cNvSpPr/>
                <p:nvPr/>
              </p:nvSpPr>
              <p:spPr>
                <a:xfrm>
                  <a:off x="307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0" name="Straight Connector 91179"/>
                <p:cNvSpPr/>
                <p:nvPr/>
              </p:nvSpPr>
              <p:spPr>
                <a:xfrm>
                  <a:off x="326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1" name="Straight Connector 91180"/>
                <p:cNvSpPr/>
                <p:nvPr/>
              </p:nvSpPr>
              <p:spPr>
                <a:xfrm>
                  <a:off x="345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2" name="Straight Connector 91181"/>
                <p:cNvSpPr/>
                <p:nvPr/>
              </p:nvSpPr>
              <p:spPr>
                <a:xfrm>
                  <a:off x="364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3" name="Straight Connector 91182"/>
                <p:cNvSpPr/>
                <p:nvPr/>
              </p:nvSpPr>
              <p:spPr>
                <a:xfrm>
                  <a:off x="384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4" name="Straight Connector 91183"/>
                <p:cNvSpPr/>
                <p:nvPr/>
              </p:nvSpPr>
              <p:spPr>
                <a:xfrm>
                  <a:off x="403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5" name="Straight Connector 91184"/>
                <p:cNvSpPr/>
                <p:nvPr/>
              </p:nvSpPr>
              <p:spPr>
                <a:xfrm>
                  <a:off x="422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6" name="Straight Connector 91185"/>
                <p:cNvSpPr/>
                <p:nvPr/>
              </p:nvSpPr>
              <p:spPr>
                <a:xfrm>
                  <a:off x="441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7" name="Straight Connector 91186"/>
                <p:cNvSpPr/>
                <p:nvPr/>
              </p:nvSpPr>
              <p:spPr>
                <a:xfrm>
                  <a:off x="460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8" name="Straight Connector 91187"/>
                <p:cNvSpPr/>
                <p:nvPr/>
              </p:nvSpPr>
              <p:spPr>
                <a:xfrm>
                  <a:off x="480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9" name="Straight Connector 91188"/>
                <p:cNvSpPr/>
                <p:nvPr/>
              </p:nvSpPr>
              <p:spPr>
                <a:xfrm>
                  <a:off x="499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0" name="Straight Connector 91189"/>
                <p:cNvSpPr/>
                <p:nvPr/>
              </p:nvSpPr>
              <p:spPr>
                <a:xfrm>
                  <a:off x="518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1" name="Straight Connector 91190"/>
                <p:cNvSpPr/>
                <p:nvPr/>
              </p:nvSpPr>
              <p:spPr>
                <a:xfrm>
                  <a:off x="537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2" name="Straight Connector 91191"/>
                <p:cNvSpPr/>
                <p:nvPr/>
              </p:nvSpPr>
              <p:spPr>
                <a:xfrm>
                  <a:off x="556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sp>
            <p:nvSpPr>
              <p:cNvPr id="91193" name="Straight Connector 91192"/>
              <p:cNvSpPr/>
              <p:nvPr/>
            </p:nvSpPr>
            <p:spPr>
              <a:xfrm>
                <a:off x="5568" y="0"/>
                <a:ext cx="0" cy="1488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  <p:grpSp>
          <p:nvGrpSpPr>
            <p:cNvPr id="91194" name="Group 91193"/>
            <p:cNvGrpSpPr/>
            <p:nvPr userDrawn="1"/>
          </p:nvGrpSpPr>
          <p:grpSpPr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91195" name="Straight Connector 91194"/>
              <p:cNvSpPr/>
              <p:nvPr/>
            </p:nvSpPr>
            <p:spPr>
              <a:xfrm>
                <a:off x="506" y="559"/>
                <a:ext cx="0" cy="1796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6" name="Straight Connector 91195"/>
              <p:cNvSpPr/>
              <p:nvPr/>
            </p:nvSpPr>
            <p:spPr>
              <a:xfrm flipH="1" flipV="1">
                <a:off x="3" y="1924"/>
                <a:ext cx="3211" cy="1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7" name="Straight Connector 91196"/>
              <p:cNvSpPr/>
              <p:nvPr/>
            </p:nvSpPr>
            <p:spPr>
              <a:xfrm flipH="1" flipV="1">
                <a:off x="384" y="938"/>
                <a:ext cx="3811" cy="1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8" name="Freeform 91197"/>
              <p:cNvSpPr/>
              <p:nvPr/>
            </p:nvSpPr>
            <p:spPr>
              <a:xfrm rot="-5400000" flipH="1">
                <a:off x="425" y="860"/>
                <a:ext cx="156" cy="157"/>
              </a:xfrm>
              <a:custGeom>
                <a:avLst/>
                <a:gdLst>
                  <a:gd name="txL" fmla="*/ 0 w 43195"/>
                  <a:gd name="txT" fmla="*/ 0 h 43200"/>
                  <a:gd name="txR" fmla="*/ 43195 w 43195"/>
                  <a:gd name="txB" fmla="*/ 43200 h 43200"/>
                </a:gdLst>
                <a:ahLst/>
                <a:cxnLst>
                  <a:cxn ang="270">
                    <a:pos x="21113" y="5"/>
                  </a:cxn>
                  <a:cxn ang="90">
                    <a:pos x="0" y="22055"/>
                  </a:cxn>
                  <a:cxn ang="90">
                    <a:pos x="21595" y="21600"/>
                  </a:cxn>
                </a:cxnLst>
                <a:rect l="txL" t="txT" r="txR" b="txB"/>
                <a:pathLst>
                  <a:path w="43195" h="43200" fill="none">
                    <a:moveTo>
                      <a:pt x="21113" y="5"/>
                    </a:moveTo>
                    <a:arcTo wR="21600" hR="21600" stAng="-5476718" swAng="16204296"/>
                  </a:path>
                  <a:path w="43195" h="43200" stroke="0">
                    <a:moveTo>
                      <a:pt x="0" y="22055"/>
                    </a:moveTo>
                    <a:arcTo wR="-11041" hR="-21597" stAng="-10848429" swAng="2081844"/>
                    <a:lnTo>
                      <a:pt x="21113" y="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  <p:grpSp>
          <p:nvGrpSpPr>
            <p:cNvPr id="91199" name="Group 91198"/>
            <p:cNvGrpSpPr/>
            <p:nvPr userDrawn="1"/>
          </p:nvGrpSpPr>
          <p:grpSpPr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91200" name="Straight Connector 91199"/>
              <p:cNvSpPr/>
              <p:nvPr/>
            </p:nvSpPr>
            <p:spPr>
              <a:xfrm flipV="1">
                <a:off x="1480" y="3442"/>
                <a:ext cx="3808" cy="0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201" name="Straight Connector 91200"/>
              <p:cNvSpPr/>
              <p:nvPr/>
            </p:nvSpPr>
            <p:spPr>
              <a:xfrm flipH="1">
                <a:off x="5172" y="1952"/>
                <a:ext cx="0" cy="1812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202" name="Freeform 91201"/>
              <p:cNvSpPr/>
              <p:nvPr/>
            </p:nvSpPr>
            <p:spPr>
              <a:xfrm rot="5400000">
                <a:off x="5096" y="3346"/>
                <a:ext cx="156" cy="157"/>
              </a:xfrm>
              <a:custGeom>
                <a:avLst/>
                <a:gdLst>
                  <a:gd name="txL" fmla="*/ 0 w 43195"/>
                  <a:gd name="txT" fmla="*/ 0 h 43200"/>
                  <a:gd name="txR" fmla="*/ 43195 w 43195"/>
                  <a:gd name="txB" fmla="*/ 43200 h 43200"/>
                </a:gdLst>
                <a:ahLst/>
                <a:cxnLst>
                  <a:cxn ang="270">
                    <a:pos x="21113" y="5"/>
                  </a:cxn>
                  <a:cxn ang="90">
                    <a:pos x="0" y="22055"/>
                  </a:cxn>
                  <a:cxn ang="90">
                    <a:pos x="21595" y="21600"/>
                  </a:cxn>
                </a:cxnLst>
                <a:rect l="txL" t="txT" r="txR" b="txB"/>
                <a:pathLst>
                  <a:path w="43195" h="43200" fill="none">
                    <a:moveTo>
                      <a:pt x="21113" y="5"/>
                    </a:moveTo>
                    <a:arcTo wR="21600" hR="21600" stAng="-5476718" swAng="16204296"/>
                  </a:path>
                  <a:path w="43195" h="43200" stroke="0">
                    <a:moveTo>
                      <a:pt x="0" y="22055"/>
                    </a:moveTo>
                    <a:arcTo wR="-11041" hR="-21597" stAng="-10848429" swAng="2081844"/>
                    <a:lnTo>
                      <a:pt x="21113" y="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</p:grpSp>
      <p:sp>
        <p:nvSpPr>
          <p:cNvPr id="91203" name="Title 91202"/>
          <p:cNvSpPr>
            <a:spLocks noGrp="1"/>
          </p:cNvSpPr>
          <p:nvPr>
            <p:ph type="ctrTitle" hasCustomPrompt="1"/>
          </p:nvPr>
        </p:nvSpPr>
        <p:spPr>
          <a:xfrm>
            <a:off x="990600" y="1752600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lvl="0">
              <a:defRPr kern="1200"/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  <p:sp>
        <p:nvSpPr>
          <p:cNvPr id="91204" name="Subtitle 91203" descr="Rectangle: Click to edit Master text styles&#13;&#10;Second level&#13;&#10;Third level&#13;&#10;Fourth level&#13;&#10;Fifth level"/>
          <p:cNvSpPr>
            <a:spLocks noGrp="1"/>
          </p:cNvSpPr>
          <p:nvPr>
            <p:ph type="subTitle" idx="1" hasCustomPrompt="1"/>
          </p:nvPr>
        </p:nvSpPr>
        <p:spPr>
          <a:xfrm>
            <a:off x="990600" y="3309938"/>
            <a:ext cx="6400800" cy="17526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marL="0" lvl="0" indent="0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sp>
        <p:nvSpPr>
          <p:cNvPr id="91205" name="Date Placeholder 91204"/>
          <p:cNvSpPr>
            <a:spLocks noGrp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endParaRPr lang="pt-BR" altLang="x-none">
              <a:latin typeface="Tahoma" pitchFamily="34" charset="0"/>
            </a:endParaRPr>
          </a:p>
        </p:txBody>
      </p:sp>
      <p:sp>
        <p:nvSpPr>
          <p:cNvPr id="91206" name="Footer Placeholder 91205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endParaRPr lang="pt-BR" altLang="x-none">
              <a:latin typeface="Tahoma" pitchFamily="34" charset="0"/>
            </a:endParaRPr>
          </a:p>
        </p:txBody>
      </p:sp>
      <p:sp>
        <p:nvSpPr>
          <p:cNvPr id="91207" name="Slide Number Placeholder 91206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fld id="{9A0DB2DC-4C9A-4742-B13C-FB6460FD3503}" type="slidenum">
              <a:rPr lang="pt-BR" altLang="x-none">
                <a:latin typeface="Tahoma" pitchFamily="34" charset="0"/>
              </a:rPr>
            </a:fld>
            <a:endParaRPr lang="pt-BR" altLang="x-none">
              <a:latin typeface="Tahoma" pitchFamily="34" charset="0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91138" name="Group 91137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91139" name="Group 91138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91140" name="Rectangle 91139"/>
              <p:cNvSpPr/>
              <p:nvPr/>
            </p:nvSpPr>
            <p:spPr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/>
              </a:ln>
            </p:spPr>
            <p:txBody>
              <a:bodyPr/>
              <a:p>
                <a:endParaRPr lang="pt-BR" altLang="en-US"/>
              </a:p>
            </p:txBody>
          </p:sp>
          <p:grpSp>
            <p:nvGrpSpPr>
              <p:cNvPr id="91141" name="Group 91140"/>
              <p:cNvGrpSpPr/>
              <p:nvPr userDrawn="1"/>
            </p:nvGrpSpPr>
            <p:grpSpPr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91142" name="Straight Connector 91141"/>
                <p:cNvSpPr/>
                <p:nvPr/>
              </p:nvSpPr>
              <p:spPr>
                <a:xfrm>
                  <a:off x="0" y="19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3" name="Straight Connector 91142"/>
                <p:cNvSpPr/>
                <p:nvPr/>
              </p:nvSpPr>
              <p:spPr>
                <a:xfrm>
                  <a:off x="0" y="38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4" name="Straight Connector 91143"/>
                <p:cNvSpPr/>
                <p:nvPr/>
              </p:nvSpPr>
              <p:spPr>
                <a:xfrm>
                  <a:off x="0" y="57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5" name="Straight Connector 91144"/>
                <p:cNvSpPr/>
                <p:nvPr/>
              </p:nvSpPr>
              <p:spPr>
                <a:xfrm>
                  <a:off x="0" y="76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6" name="Straight Connector 91145"/>
                <p:cNvSpPr/>
                <p:nvPr/>
              </p:nvSpPr>
              <p:spPr>
                <a:xfrm>
                  <a:off x="0" y="96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7" name="Straight Connector 91146"/>
                <p:cNvSpPr/>
                <p:nvPr/>
              </p:nvSpPr>
              <p:spPr>
                <a:xfrm>
                  <a:off x="0" y="115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8" name="Straight Connector 91147"/>
                <p:cNvSpPr/>
                <p:nvPr/>
              </p:nvSpPr>
              <p:spPr>
                <a:xfrm>
                  <a:off x="0" y="134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9" name="Straight Connector 91148"/>
                <p:cNvSpPr/>
                <p:nvPr/>
              </p:nvSpPr>
              <p:spPr>
                <a:xfrm>
                  <a:off x="0" y="153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0" name="Straight Connector 91149"/>
                <p:cNvSpPr/>
                <p:nvPr/>
              </p:nvSpPr>
              <p:spPr>
                <a:xfrm>
                  <a:off x="0" y="172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1" name="Straight Connector 91150"/>
                <p:cNvSpPr/>
                <p:nvPr/>
              </p:nvSpPr>
              <p:spPr>
                <a:xfrm>
                  <a:off x="0" y="192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2" name="Straight Connector 91151"/>
                <p:cNvSpPr/>
                <p:nvPr/>
              </p:nvSpPr>
              <p:spPr>
                <a:xfrm>
                  <a:off x="0" y="211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3" name="Straight Connector 91152"/>
                <p:cNvSpPr/>
                <p:nvPr/>
              </p:nvSpPr>
              <p:spPr>
                <a:xfrm>
                  <a:off x="0" y="230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4" name="Straight Connector 91153"/>
                <p:cNvSpPr/>
                <p:nvPr/>
              </p:nvSpPr>
              <p:spPr>
                <a:xfrm>
                  <a:off x="0" y="249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5" name="Straight Connector 91154"/>
                <p:cNvSpPr/>
                <p:nvPr/>
              </p:nvSpPr>
              <p:spPr>
                <a:xfrm>
                  <a:off x="0" y="268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6" name="Straight Connector 91155"/>
                <p:cNvSpPr/>
                <p:nvPr/>
              </p:nvSpPr>
              <p:spPr>
                <a:xfrm>
                  <a:off x="0" y="288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7" name="Straight Connector 91156"/>
                <p:cNvSpPr/>
                <p:nvPr/>
              </p:nvSpPr>
              <p:spPr>
                <a:xfrm>
                  <a:off x="0" y="307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8" name="Straight Connector 91157"/>
                <p:cNvSpPr/>
                <p:nvPr/>
              </p:nvSpPr>
              <p:spPr>
                <a:xfrm>
                  <a:off x="0" y="326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9" name="Straight Connector 91158"/>
                <p:cNvSpPr/>
                <p:nvPr/>
              </p:nvSpPr>
              <p:spPr>
                <a:xfrm>
                  <a:off x="0" y="345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0" name="Straight Connector 91159"/>
                <p:cNvSpPr/>
                <p:nvPr/>
              </p:nvSpPr>
              <p:spPr>
                <a:xfrm>
                  <a:off x="0" y="364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1" name="Straight Connector 91160"/>
                <p:cNvSpPr/>
                <p:nvPr/>
              </p:nvSpPr>
              <p:spPr>
                <a:xfrm>
                  <a:off x="0" y="384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2" name="Straight Connector 91161"/>
                <p:cNvSpPr/>
                <p:nvPr/>
              </p:nvSpPr>
              <p:spPr>
                <a:xfrm>
                  <a:off x="0" y="403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3" name="Straight Connector 91162"/>
                <p:cNvSpPr/>
                <p:nvPr/>
              </p:nvSpPr>
              <p:spPr>
                <a:xfrm>
                  <a:off x="0" y="422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4" name="Straight Connector 91163"/>
                <p:cNvSpPr/>
                <p:nvPr/>
              </p:nvSpPr>
              <p:spPr>
                <a:xfrm>
                  <a:off x="19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5" name="Straight Connector 91164"/>
                <p:cNvSpPr/>
                <p:nvPr/>
              </p:nvSpPr>
              <p:spPr>
                <a:xfrm>
                  <a:off x="38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6" name="Straight Connector 91165"/>
                <p:cNvSpPr/>
                <p:nvPr/>
              </p:nvSpPr>
              <p:spPr>
                <a:xfrm>
                  <a:off x="57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7" name="Straight Connector 91166"/>
                <p:cNvSpPr/>
                <p:nvPr/>
              </p:nvSpPr>
              <p:spPr>
                <a:xfrm>
                  <a:off x="76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8" name="Straight Connector 91167"/>
                <p:cNvSpPr/>
                <p:nvPr/>
              </p:nvSpPr>
              <p:spPr>
                <a:xfrm>
                  <a:off x="96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9" name="Straight Connector 91168"/>
                <p:cNvSpPr/>
                <p:nvPr/>
              </p:nvSpPr>
              <p:spPr>
                <a:xfrm>
                  <a:off x="115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0" name="Straight Connector 91169"/>
                <p:cNvSpPr/>
                <p:nvPr/>
              </p:nvSpPr>
              <p:spPr>
                <a:xfrm>
                  <a:off x="134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1" name="Straight Connector 91170"/>
                <p:cNvSpPr/>
                <p:nvPr/>
              </p:nvSpPr>
              <p:spPr>
                <a:xfrm>
                  <a:off x="153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2" name="Straight Connector 91171"/>
                <p:cNvSpPr/>
                <p:nvPr/>
              </p:nvSpPr>
              <p:spPr>
                <a:xfrm>
                  <a:off x="172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3" name="Straight Connector 91172"/>
                <p:cNvSpPr/>
                <p:nvPr/>
              </p:nvSpPr>
              <p:spPr>
                <a:xfrm>
                  <a:off x="192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4" name="Straight Connector 91173"/>
                <p:cNvSpPr/>
                <p:nvPr/>
              </p:nvSpPr>
              <p:spPr>
                <a:xfrm>
                  <a:off x="211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5" name="Straight Connector 91174"/>
                <p:cNvSpPr/>
                <p:nvPr/>
              </p:nvSpPr>
              <p:spPr>
                <a:xfrm>
                  <a:off x="230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6" name="Straight Connector 91175"/>
                <p:cNvSpPr/>
                <p:nvPr/>
              </p:nvSpPr>
              <p:spPr>
                <a:xfrm>
                  <a:off x="249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7" name="Straight Connector 91176"/>
                <p:cNvSpPr/>
                <p:nvPr/>
              </p:nvSpPr>
              <p:spPr>
                <a:xfrm>
                  <a:off x="268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8" name="Straight Connector 91177"/>
                <p:cNvSpPr/>
                <p:nvPr/>
              </p:nvSpPr>
              <p:spPr>
                <a:xfrm>
                  <a:off x="288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9" name="Straight Connector 91178"/>
                <p:cNvSpPr/>
                <p:nvPr/>
              </p:nvSpPr>
              <p:spPr>
                <a:xfrm>
                  <a:off x="307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0" name="Straight Connector 91179"/>
                <p:cNvSpPr/>
                <p:nvPr/>
              </p:nvSpPr>
              <p:spPr>
                <a:xfrm>
                  <a:off x="326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1" name="Straight Connector 91180"/>
                <p:cNvSpPr/>
                <p:nvPr/>
              </p:nvSpPr>
              <p:spPr>
                <a:xfrm>
                  <a:off x="345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2" name="Straight Connector 91181"/>
                <p:cNvSpPr/>
                <p:nvPr/>
              </p:nvSpPr>
              <p:spPr>
                <a:xfrm>
                  <a:off x="364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3" name="Straight Connector 91182"/>
                <p:cNvSpPr/>
                <p:nvPr/>
              </p:nvSpPr>
              <p:spPr>
                <a:xfrm>
                  <a:off x="384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4" name="Straight Connector 91183"/>
                <p:cNvSpPr/>
                <p:nvPr/>
              </p:nvSpPr>
              <p:spPr>
                <a:xfrm>
                  <a:off x="403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5" name="Straight Connector 91184"/>
                <p:cNvSpPr/>
                <p:nvPr/>
              </p:nvSpPr>
              <p:spPr>
                <a:xfrm>
                  <a:off x="422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6" name="Straight Connector 91185"/>
                <p:cNvSpPr/>
                <p:nvPr/>
              </p:nvSpPr>
              <p:spPr>
                <a:xfrm>
                  <a:off x="441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7" name="Straight Connector 91186"/>
                <p:cNvSpPr/>
                <p:nvPr/>
              </p:nvSpPr>
              <p:spPr>
                <a:xfrm>
                  <a:off x="460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8" name="Straight Connector 91187"/>
                <p:cNvSpPr/>
                <p:nvPr/>
              </p:nvSpPr>
              <p:spPr>
                <a:xfrm>
                  <a:off x="480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9" name="Straight Connector 91188"/>
                <p:cNvSpPr/>
                <p:nvPr/>
              </p:nvSpPr>
              <p:spPr>
                <a:xfrm>
                  <a:off x="499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0" name="Straight Connector 91189"/>
                <p:cNvSpPr/>
                <p:nvPr/>
              </p:nvSpPr>
              <p:spPr>
                <a:xfrm>
                  <a:off x="518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1" name="Straight Connector 91190"/>
                <p:cNvSpPr/>
                <p:nvPr/>
              </p:nvSpPr>
              <p:spPr>
                <a:xfrm>
                  <a:off x="537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2" name="Straight Connector 91191"/>
                <p:cNvSpPr/>
                <p:nvPr/>
              </p:nvSpPr>
              <p:spPr>
                <a:xfrm>
                  <a:off x="556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sp>
            <p:nvSpPr>
              <p:cNvPr id="91193" name="Straight Connector 91192"/>
              <p:cNvSpPr/>
              <p:nvPr/>
            </p:nvSpPr>
            <p:spPr>
              <a:xfrm>
                <a:off x="5568" y="0"/>
                <a:ext cx="0" cy="1488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  <p:grpSp>
          <p:nvGrpSpPr>
            <p:cNvPr id="91194" name="Group 91193"/>
            <p:cNvGrpSpPr/>
            <p:nvPr userDrawn="1"/>
          </p:nvGrpSpPr>
          <p:grpSpPr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91195" name="Straight Connector 91194"/>
              <p:cNvSpPr/>
              <p:nvPr/>
            </p:nvSpPr>
            <p:spPr>
              <a:xfrm>
                <a:off x="506" y="559"/>
                <a:ext cx="0" cy="1796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6" name="Straight Connector 91195"/>
              <p:cNvSpPr/>
              <p:nvPr/>
            </p:nvSpPr>
            <p:spPr>
              <a:xfrm flipH="1" flipV="1">
                <a:off x="3" y="1924"/>
                <a:ext cx="3211" cy="1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7" name="Straight Connector 91196"/>
              <p:cNvSpPr/>
              <p:nvPr/>
            </p:nvSpPr>
            <p:spPr>
              <a:xfrm flipH="1" flipV="1">
                <a:off x="384" y="938"/>
                <a:ext cx="3811" cy="1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8" name="Freeform 91197"/>
              <p:cNvSpPr/>
              <p:nvPr/>
            </p:nvSpPr>
            <p:spPr>
              <a:xfrm rot="-5400000" flipH="1">
                <a:off x="425" y="860"/>
                <a:ext cx="156" cy="157"/>
              </a:xfrm>
              <a:custGeom>
                <a:avLst/>
                <a:gdLst>
                  <a:gd name="txL" fmla="*/ 0 w 43195"/>
                  <a:gd name="txT" fmla="*/ 0 h 43200"/>
                  <a:gd name="txR" fmla="*/ 43195 w 43195"/>
                  <a:gd name="txB" fmla="*/ 43200 h 43200"/>
                </a:gdLst>
                <a:ahLst/>
                <a:cxnLst>
                  <a:cxn ang="270">
                    <a:pos x="21113" y="5"/>
                  </a:cxn>
                  <a:cxn ang="90">
                    <a:pos x="0" y="22055"/>
                  </a:cxn>
                  <a:cxn ang="90">
                    <a:pos x="21595" y="21600"/>
                  </a:cxn>
                </a:cxnLst>
                <a:rect l="txL" t="txT" r="txR" b="txB"/>
                <a:pathLst>
                  <a:path w="43195" h="43200" fill="none">
                    <a:moveTo>
                      <a:pt x="21113" y="5"/>
                    </a:moveTo>
                    <a:arcTo wR="21600" hR="21600" stAng="-5476718" swAng="16204296"/>
                  </a:path>
                  <a:path w="43195" h="43200" stroke="0">
                    <a:moveTo>
                      <a:pt x="0" y="22055"/>
                    </a:moveTo>
                    <a:arcTo wR="-11041" hR="-21597" stAng="-10848429" swAng="2081844"/>
                    <a:lnTo>
                      <a:pt x="21113" y="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  <p:grpSp>
          <p:nvGrpSpPr>
            <p:cNvPr id="91199" name="Group 91198"/>
            <p:cNvGrpSpPr/>
            <p:nvPr userDrawn="1"/>
          </p:nvGrpSpPr>
          <p:grpSpPr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91200" name="Straight Connector 91199"/>
              <p:cNvSpPr/>
              <p:nvPr/>
            </p:nvSpPr>
            <p:spPr>
              <a:xfrm flipV="1">
                <a:off x="1480" y="3442"/>
                <a:ext cx="3808" cy="0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201" name="Straight Connector 91200"/>
              <p:cNvSpPr/>
              <p:nvPr/>
            </p:nvSpPr>
            <p:spPr>
              <a:xfrm flipH="1">
                <a:off x="5172" y="1952"/>
                <a:ext cx="0" cy="1812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202" name="Freeform 91201"/>
              <p:cNvSpPr/>
              <p:nvPr/>
            </p:nvSpPr>
            <p:spPr>
              <a:xfrm rot="5400000">
                <a:off x="5096" y="3346"/>
                <a:ext cx="156" cy="157"/>
              </a:xfrm>
              <a:custGeom>
                <a:avLst/>
                <a:gdLst>
                  <a:gd name="txL" fmla="*/ 0 w 43195"/>
                  <a:gd name="txT" fmla="*/ 0 h 43200"/>
                  <a:gd name="txR" fmla="*/ 43195 w 43195"/>
                  <a:gd name="txB" fmla="*/ 43200 h 43200"/>
                </a:gdLst>
                <a:ahLst/>
                <a:cxnLst>
                  <a:cxn ang="270">
                    <a:pos x="21113" y="5"/>
                  </a:cxn>
                  <a:cxn ang="90">
                    <a:pos x="0" y="22055"/>
                  </a:cxn>
                  <a:cxn ang="90">
                    <a:pos x="21595" y="21600"/>
                  </a:cxn>
                </a:cxnLst>
                <a:rect l="txL" t="txT" r="txR" b="txB"/>
                <a:pathLst>
                  <a:path w="43195" h="43200" fill="none">
                    <a:moveTo>
                      <a:pt x="21113" y="5"/>
                    </a:moveTo>
                    <a:arcTo wR="21600" hR="21600" stAng="-5476718" swAng="16204296"/>
                  </a:path>
                  <a:path w="43195" h="43200" stroke="0">
                    <a:moveTo>
                      <a:pt x="0" y="22055"/>
                    </a:moveTo>
                    <a:arcTo wR="-11041" hR="-21597" stAng="-10848429" swAng="2081844"/>
                    <a:lnTo>
                      <a:pt x="21113" y="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</p:grpSp>
      <p:sp>
        <p:nvSpPr>
          <p:cNvPr id="91203" name="Title 91202"/>
          <p:cNvSpPr>
            <a:spLocks noGrp="1"/>
          </p:cNvSpPr>
          <p:nvPr>
            <p:ph type="ctrTitle" hasCustomPrompt="1"/>
          </p:nvPr>
        </p:nvSpPr>
        <p:spPr>
          <a:xfrm>
            <a:off x="990600" y="1752600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lvl="0">
              <a:defRPr kern="1200"/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  <p:sp>
        <p:nvSpPr>
          <p:cNvPr id="91204" name="Subtitle 91203" descr="Rectangle: Click to edit Master text styles&#13;&#10;Second level&#13;&#10;Third level&#13;&#10;Fourth level&#13;&#10;Fifth level"/>
          <p:cNvSpPr>
            <a:spLocks noGrp="1"/>
          </p:cNvSpPr>
          <p:nvPr>
            <p:ph type="subTitle" idx="1" hasCustomPrompt="1"/>
          </p:nvPr>
        </p:nvSpPr>
        <p:spPr>
          <a:xfrm>
            <a:off x="990600" y="3309938"/>
            <a:ext cx="6400800" cy="17526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marL="0" lvl="0" indent="0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sp>
        <p:nvSpPr>
          <p:cNvPr id="91205" name="Date Placeholder 91204"/>
          <p:cNvSpPr>
            <a:spLocks noGrp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endParaRPr lang="pt-BR" altLang="x-none">
              <a:latin typeface="Tahoma" pitchFamily="34" charset="0"/>
            </a:endParaRPr>
          </a:p>
        </p:txBody>
      </p:sp>
      <p:sp>
        <p:nvSpPr>
          <p:cNvPr id="91206" name="Footer Placeholder 91205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endParaRPr lang="pt-BR" altLang="x-none">
              <a:latin typeface="Tahoma" pitchFamily="34" charset="0"/>
            </a:endParaRPr>
          </a:p>
        </p:txBody>
      </p:sp>
      <p:sp>
        <p:nvSpPr>
          <p:cNvPr id="91207" name="Slide Number Placeholder 91206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fld id="{9A0DB2DC-4C9A-4742-B13C-FB6460FD3503}" type="slidenum">
              <a:rPr lang="pt-BR" altLang="x-none">
                <a:latin typeface="Tahoma" pitchFamily="34" charset="0"/>
              </a:rPr>
            </a:fld>
            <a:endParaRPr lang="pt-BR" altLang="x-none">
              <a:latin typeface="Tahoma" pitchFamily="34" charset="0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24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24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2.jpe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5.xml"/><Relationship Id="rId8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18.xml"/><Relationship Id="rId18" Type="http://schemas.openxmlformats.org/officeDocument/2006/relationships/theme" Target="../theme/theme10.xml"/><Relationship Id="rId17" Type="http://schemas.openxmlformats.org/officeDocument/2006/relationships/image" Target="../media/image20.jpeg"/><Relationship Id="rId16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1.xml"/><Relationship Id="rId8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4.xml"/><Relationship Id="rId18" Type="http://schemas.openxmlformats.org/officeDocument/2006/relationships/theme" Target="../theme/theme11.xml"/><Relationship Id="rId17" Type="http://schemas.openxmlformats.org/officeDocument/2006/relationships/image" Target="../media/image22.jpeg"/><Relationship Id="rId16" Type="http://schemas.openxmlformats.org/officeDocument/2006/relationships/slideLayout" Target="../slideLayouts/slideLayout148.xml"/><Relationship Id="rId15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33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7.xml"/><Relationship Id="rId8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50.xml"/><Relationship Id="rId18" Type="http://schemas.openxmlformats.org/officeDocument/2006/relationships/theme" Target="../theme/theme12.xml"/><Relationship Id="rId17" Type="http://schemas.openxmlformats.org/officeDocument/2006/relationships/image" Target="../media/image24.jpeg"/><Relationship Id="rId16" Type="http://schemas.openxmlformats.org/officeDocument/2006/relationships/slideLayout" Target="../slideLayouts/slideLayout164.xml"/><Relationship Id="rId15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49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3.xml"/><Relationship Id="rId8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6.xml"/><Relationship Id="rId19" Type="http://schemas.openxmlformats.org/officeDocument/2006/relationships/theme" Target="../theme/theme13.xml"/><Relationship Id="rId18" Type="http://schemas.openxmlformats.org/officeDocument/2006/relationships/image" Target="../media/image26.jpeg"/><Relationship Id="rId17" Type="http://schemas.openxmlformats.org/officeDocument/2006/relationships/slideLayout" Target="../slideLayouts/slideLayout181.xml"/><Relationship Id="rId16" Type="http://schemas.openxmlformats.org/officeDocument/2006/relationships/slideLayout" Target="../slideLayouts/slideLayout180.xml"/><Relationship Id="rId15" Type="http://schemas.openxmlformats.org/officeDocument/2006/relationships/slideLayout" Target="../slideLayouts/slideLayout179.xml"/><Relationship Id="rId14" Type="http://schemas.openxmlformats.org/officeDocument/2006/relationships/slideLayout" Target="../slideLayouts/slideLayout178.xml"/><Relationship Id="rId13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65.xml"/></Relationships>
</file>

<file path=ppt/slideMasters/_rels/slideMaster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0.xml"/><Relationship Id="rId8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83.xml"/><Relationship Id="rId19" Type="http://schemas.openxmlformats.org/officeDocument/2006/relationships/theme" Target="../theme/theme14.xml"/><Relationship Id="rId18" Type="http://schemas.openxmlformats.org/officeDocument/2006/relationships/image" Target="../media/image28.jpeg"/><Relationship Id="rId17" Type="http://schemas.openxmlformats.org/officeDocument/2006/relationships/slideLayout" Target="../slideLayouts/slideLayout198.xml"/><Relationship Id="rId16" Type="http://schemas.openxmlformats.org/officeDocument/2006/relationships/slideLayout" Target="../slideLayouts/slideLayout197.xml"/><Relationship Id="rId15" Type="http://schemas.openxmlformats.org/officeDocument/2006/relationships/slideLayout" Target="../slideLayouts/slideLayout196.xml"/><Relationship Id="rId14" Type="http://schemas.openxmlformats.org/officeDocument/2006/relationships/slideLayout" Target="../slideLayouts/slideLayout195.xml"/><Relationship Id="rId13" Type="http://schemas.openxmlformats.org/officeDocument/2006/relationships/slideLayout" Target="../slideLayouts/slideLayout194.xml"/><Relationship Id="rId12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82.xml"/></Relationships>
</file>

<file path=ppt/slideMasters/_rels/slideMaster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7.xml"/><Relationship Id="rId8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202.xml"/><Relationship Id="rId3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200.xml"/><Relationship Id="rId19" Type="http://schemas.openxmlformats.org/officeDocument/2006/relationships/theme" Target="../theme/theme15.xml"/><Relationship Id="rId18" Type="http://schemas.openxmlformats.org/officeDocument/2006/relationships/image" Target="../media/image30.jpeg"/><Relationship Id="rId17" Type="http://schemas.openxmlformats.org/officeDocument/2006/relationships/slideLayout" Target="../slideLayouts/slideLayout215.xml"/><Relationship Id="rId16" Type="http://schemas.openxmlformats.org/officeDocument/2006/relationships/slideLayout" Target="../slideLayouts/slideLayout214.xml"/><Relationship Id="rId15" Type="http://schemas.openxmlformats.org/officeDocument/2006/relationships/slideLayout" Target="../slideLayouts/slideLayout213.xml"/><Relationship Id="rId14" Type="http://schemas.openxmlformats.org/officeDocument/2006/relationships/slideLayout" Target="../slideLayouts/slideLayout212.xml"/><Relationship Id="rId13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199.xml"/></Relationships>
</file>

<file path=ppt/slideMasters/_rels/slideMaster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4.xml"/><Relationship Id="rId8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218.xml"/><Relationship Id="rId2" Type="http://schemas.openxmlformats.org/officeDocument/2006/relationships/slideLayout" Target="../slideLayouts/slideLayout217.xml"/><Relationship Id="rId19" Type="http://schemas.openxmlformats.org/officeDocument/2006/relationships/theme" Target="../theme/theme16.xml"/><Relationship Id="rId18" Type="http://schemas.openxmlformats.org/officeDocument/2006/relationships/image" Target="../media/image32.jpeg"/><Relationship Id="rId17" Type="http://schemas.openxmlformats.org/officeDocument/2006/relationships/slideLayout" Target="../slideLayouts/slideLayout232.xml"/><Relationship Id="rId16" Type="http://schemas.openxmlformats.org/officeDocument/2006/relationships/slideLayout" Target="../slideLayouts/slideLayout231.xml"/><Relationship Id="rId15" Type="http://schemas.openxmlformats.org/officeDocument/2006/relationships/slideLayout" Target="../slideLayouts/slideLayout230.xml"/><Relationship Id="rId14" Type="http://schemas.openxmlformats.org/officeDocument/2006/relationships/slideLayout" Target="../slideLayouts/slideLayout229.xml"/><Relationship Id="rId13" Type="http://schemas.openxmlformats.org/officeDocument/2006/relationships/slideLayout" Target="../slideLayouts/slideLayout228.xml"/><Relationship Id="rId12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16.xml"/></Relationships>
</file>

<file path=ppt/slideMasters/_rels/slideMaster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1.xml"/><Relationship Id="rId8" Type="http://schemas.openxmlformats.org/officeDocument/2006/relationships/slideLayout" Target="../slideLayouts/slideLayout240.xml"/><Relationship Id="rId7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6.xml"/><Relationship Id="rId3" Type="http://schemas.openxmlformats.org/officeDocument/2006/relationships/slideLayout" Target="../slideLayouts/slideLayout235.xml"/><Relationship Id="rId2" Type="http://schemas.openxmlformats.org/officeDocument/2006/relationships/slideLayout" Target="../slideLayouts/slideLayout234.xml"/><Relationship Id="rId19" Type="http://schemas.openxmlformats.org/officeDocument/2006/relationships/theme" Target="../theme/theme17.xml"/><Relationship Id="rId18" Type="http://schemas.openxmlformats.org/officeDocument/2006/relationships/image" Target="../media/image34.jpeg"/><Relationship Id="rId17" Type="http://schemas.openxmlformats.org/officeDocument/2006/relationships/slideLayout" Target="../slideLayouts/slideLayout249.xml"/><Relationship Id="rId16" Type="http://schemas.openxmlformats.org/officeDocument/2006/relationships/slideLayout" Target="../slideLayouts/slideLayout248.xml"/><Relationship Id="rId15" Type="http://schemas.openxmlformats.org/officeDocument/2006/relationships/slideLayout" Target="../slideLayouts/slideLayout247.xml"/><Relationship Id="rId14" Type="http://schemas.openxmlformats.org/officeDocument/2006/relationships/slideLayout" Target="../slideLayouts/slideLayout246.xml"/><Relationship Id="rId13" Type="http://schemas.openxmlformats.org/officeDocument/2006/relationships/slideLayout" Target="../slideLayouts/slideLayout245.xml"/><Relationship Id="rId12" Type="http://schemas.openxmlformats.org/officeDocument/2006/relationships/slideLayout" Target="../slideLayouts/slideLayout244.xml"/><Relationship Id="rId11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33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4" Type="http://schemas.openxmlformats.org/officeDocument/2006/relationships/theme" Target="../theme/theme2.xml"/><Relationship Id="rId13" Type="http://schemas.openxmlformats.org/officeDocument/2006/relationships/image" Target="../media/image4.jpeg"/><Relationship Id="rId12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4" Type="http://schemas.openxmlformats.org/officeDocument/2006/relationships/theme" Target="../theme/theme3.xml"/><Relationship Id="rId13" Type="http://schemas.openxmlformats.org/officeDocument/2006/relationships/image" Target="../media/image6.jpeg"/><Relationship Id="rId12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0.xml"/><Relationship Id="rId8" Type="http://schemas.openxmlformats.org/officeDocument/2006/relationships/slideLayout" Target="../slideLayouts/slideLayout49.xml"/><Relationship Id="rId7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4" Type="http://schemas.openxmlformats.org/officeDocument/2006/relationships/theme" Target="../theme/theme4.xml"/><Relationship Id="rId13" Type="http://schemas.openxmlformats.org/officeDocument/2006/relationships/image" Target="../media/image8.jpeg"/><Relationship Id="rId12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0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4" Type="http://schemas.openxmlformats.org/officeDocument/2006/relationships/theme" Target="../theme/theme5.xml"/><Relationship Id="rId13" Type="http://schemas.openxmlformats.org/officeDocument/2006/relationships/image" Target="../media/image10.jpeg"/><Relationship Id="rId12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7.xml"/><Relationship Id="rId14" Type="http://schemas.openxmlformats.org/officeDocument/2006/relationships/theme" Target="../theme/theme6.xml"/><Relationship Id="rId13" Type="http://schemas.openxmlformats.org/officeDocument/2006/relationships/image" Target="../media/image12.jpeg"/><Relationship Id="rId12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12" Type="http://schemas.openxmlformats.org/officeDocument/2006/relationships/image" Target="../media/image14.jpeg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4" Type="http://schemas.openxmlformats.org/officeDocument/2006/relationships/theme" Target="../theme/theme8.xml"/><Relationship Id="rId13" Type="http://schemas.openxmlformats.org/officeDocument/2006/relationships/image" Target="../media/image16.jpeg"/><Relationship Id="rId12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9.xml"/><Relationship Id="rId8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02.xml"/><Relationship Id="rId18" Type="http://schemas.openxmlformats.org/officeDocument/2006/relationships/theme" Target="../theme/theme9.xml"/><Relationship Id="rId17" Type="http://schemas.openxmlformats.org/officeDocument/2006/relationships/image" Target="../media/image18.jpeg"/><Relationship Id="rId16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  <p:sldLayoutId id="2147483841" r:id="rId17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  <p:sldLayoutId id="2147483859" r:id="rId17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  <p:sldLayoutId id="2147483893" r:id="rId15"/>
    <p:sldLayoutId id="2147483894" r:id="rId16"/>
    <p:sldLayoutId id="2147483895" r:id="rId17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  <p:sldLayoutId id="2147483913" r:id="rId17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43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42.wmf"/><Relationship Id="rId1" Type="http://schemas.openxmlformats.org/officeDocument/2006/relationships/oleObject" Target="../embeddings/oleObject1.bin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44.emf"/><Relationship Id="rId1" Type="http://schemas.openxmlformats.org/officeDocument/2006/relationships/oleObject" Target="../embeddings/Workbook1.xls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45.emf"/><Relationship Id="rId1" Type="http://schemas.openxmlformats.org/officeDocument/2006/relationships/oleObject" Target="../embeddings/Workbook2.xls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46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5"/>
          <p:cNvSpPr/>
          <p:nvPr>
            <p:ph type="title" hasCustomPrompt="1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x-none" altLang="zh-CN" b="0" kern="1200" dirty="0">
                <a:latin typeface="+mn-lt"/>
                <a:ea typeface="微软雅黑" pitchFamily="34" charset="-122"/>
                <a:cs typeface="+mj-cs"/>
              </a:rPr>
              <a:t>Algoritmos Genéticos</a:t>
            </a:r>
            <a:endParaRPr lang="x-none" altLang="zh-CN" b="0" kern="1200" dirty="0">
              <a:latin typeface="+mn-lt"/>
              <a:ea typeface="微软雅黑" pitchFamily="34" charset="-122"/>
              <a:cs typeface="+mj-cs"/>
            </a:endParaRPr>
          </a:p>
        </p:txBody>
      </p:sp>
      <p:sp>
        <p:nvSpPr>
          <p:cNvPr id="4099" name="Rectangle 6"/>
          <p:cNvSpPr>
            <a:spLocks noGrp="1"/>
          </p:cNvSpPr>
          <p:nvPr>
            <p:ph type="subTitle" idx="1"/>
          </p:nvPr>
        </p:nvSpPr>
        <p:spPr>
          <a:xfrm>
            <a:off x="1913890" y="3437890"/>
            <a:ext cx="5440680" cy="1828165"/>
          </a:xfrm>
          <a:ln cap="flat" cmpd="sng">
            <a:solidFill>
              <a:schemeClr val="accent2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vert="horz" wrap="square" lIns="91440" tIns="45720" rIns="91440" bIns="45720" anchor="ctr"/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60000"/>
              <a:buFont typeface="Wingdings 2" pitchFamily="18" charset="2"/>
              <a:buNone/>
            </a:pPr>
            <a:r>
              <a:rPr lang="x-none" altLang="zh-CN" kern="1200" dirty="0">
                <a:latin typeface="Arial" panose="02080604020202020204" charset="0"/>
                <a:ea typeface="微软雅黑" pitchFamily="34" charset="-122"/>
                <a:cs typeface="+mn-cs"/>
              </a:rPr>
              <a:t>Universidade Federal Fluminense</a:t>
            </a:r>
            <a:endParaRPr lang="x-none" altLang="zh-CN" kern="1200" dirty="0">
              <a:latin typeface="Arial" panose="02080604020202020204" charset="0"/>
              <a:ea typeface="微软雅黑" pitchFamily="34" charset="-122"/>
              <a:cs typeface="+mn-cs"/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60000"/>
              <a:buFont typeface="Wingdings 2" pitchFamily="18" charset="2"/>
              <a:buNone/>
            </a:pPr>
            <a:r>
              <a:rPr lang="x-none" altLang="zh-CN" kern="1200" dirty="0">
                <a:latin typeface="Arial" panose="02080604020202020204" charset="0"/>
                <a:ea typeface="微软雅黑" pitchFamily="34" charset="-122"/>
                <a:cs typeface="+mn-cs"/>
              </a:rPr>
              <a:t>Instituto de Ciência e Tecnologia</a:t>
            </a:r>
            <a:endParaRPr lang="x-none" altLang="zh-CN" kern="1200" dirty="0">
              <a:latin typeface="Arial" panose="02080604020202020204" charset="0"/>
              <a:ea typeface="微软雅黑" pitchFamily="34" charset="-122"/>
              <a:cs typeface="+mn-cs"/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60000"/>
              <a:buFont typeface="Wingdings 2" pitchFamily="18" charset="2"/>
              <a:buNone/>
            </a:pPr>
            <a:r>
              <a:rPr lang="x-none" altLang="zh-CN" kern="1200" dirty="0">
                <a:latin typeface="Arial" panose="02080604020202020204" charset="0"/>
                <a:ea typeface="微软雅黑" pitchFamily="34" charset="-122"/>
                <a:cs typeface="+mn-cs"/>
              </a:rPr>
              <a:t>Departamento de Ciência da Computação</a:t>
            </a:r>
            <a:endParaRPr lang="x-none" altLang="zh-CN" kern="1200" dirty="0">
              <a:latin typeface="Arial" panose="02080604020202020204" charset="0"/>
              <a:ea typeface="微软雅黑" pitchFamily="34" charset="-122"/>
              <a:cs typeface="+mn-cs"/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60000"/>
              <a:buFont typeface="Wingdings 2" pitchFamily="18" charset="2"/>
              <a:buNone/>
            </a:pPr>
            <a:r>
              <a:rPr lang="x-none" altLang="zh-CN" kern="1200" dirty="0">
                <a:latin typeface="Arial" panose="02080604020202020204" charset="0"/>
                <a:ea typeface="微软雅黑" pitchFamily="34" charset="-122"/>
                <a:cs typeface="+mn-cs"/>
              </a:rPr>
              <a:t>Prof. Marcos Quinet</a:t>
            </a:r>
            <a:endParaRPr lang="x-none" altLang="zh-CN" kern="1200" dirty="0">
              <a:latin typeface="Arial" panose="02080604020202020204" charset="0"/>
              <a:ea typeface="微软雅黑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Title 33793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pt-BR" altLang="x-none"/>
              <a:t>Como </a:t>
            </a:r>
            <a:r>
              <a:rPr lang="x-none" altLang="pt-BR"/>
              <a:t>implementar este método</a:t>
            </a:r>
            <a:r>
              <a:rPr lang="pt-BR" altLang="x-none"/>
              <a:t>?</a:t>
            </a:r>
            <a:endParaRPr lang="pt-BR" altLang="x-none"/>
          </a:p>
        </p:txBody>
      </p:sp>
      <p:sp>
        <p:nvSpPr>
          <p:cNvPr id="33795" name="Text Placeholder 33794"/>
          <p:cNvSpPr>
            <a:spLocks noGrp="1"/>
          </p:cNvSpPr>
          <p:nvPr>
            <p:ph type="body" idx="1"/>
          </p:nvPr>
        </p:nvSpPr>
        <p:spPr/>
        <p:txBody>
          <a:bodyPr/>
          <a:p>
            <a:pPr marL="0" indent="0" eaLnBrk="1" latinLnBrk="0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x-none" altLang="pt-BR" sz="2400"/>
              <a:t>Uma heurística que tente mimetizar o método de seleção natural deve implementar </a:t>
            </a:r>
            <a:r>
              <a:rPr lang="pt-BR" altLang="x-none" sz="2400"/>
              <a:t>os seguintes conceitos:</a:t>
            </a:r>
            <a:endParaRPr lang="pt-BR" altLang="x-none" sz="2400"/>
          </a:p>
          <a:p>
            <a:pPr lvl="1" eaLnBrk="1" latinLnBrk="0" hangingPunct="1">
              <a:lnSpc>
                <a:spcPct val="100000"/>
              </a:lnSpc>
              <a:spcBef>
                <a:spcPts val="1200"/>
              </a:spcBef>
              <a:buFont typeface="Arial" panose="02080604020202020204" charset="0"/>
              <a:buChar char="•"/>
            </a:pPr>
            <a:r>
              <a:rPr lang="x-none" altLang="pt-BR" sz="2000"/>
              <a:t>É necessário um conjunto contendo</a:t>
            </a:r>
            <a:r>
              <a:rPr lang="pt-BR" altLang="x-none" sz="2000"/>
              <a:t> vários indivíduos (população);</a:t>
            </a:r>
            <a:endParaRPr lang="pt-BR" altLang="x-none" sz="2000"/>
          </a:p>
          <a:p>
            <a:pPr lvl="1" eaLnBrk="1" latinLnBrk="0" hangingPunct="1">
              <a:lnSpc>
                <a:spcPct val="100000"/>
              </a:lnSpc>
              <a:spcBef>
                <a:spcPts val="1200"/>
              </a:spcBef>
              <a:buFont typeface="Arial" panose="02080604020202020204" charset="0"/>
              <a:buChar char="•"/>
            </a:pPr>
            <a:r>
              <a:rPr lang="pt-BR" altLang="x-none" sz="2000"/>
              <a:t>Todos </a:t>
            </a:r>
            <a:r>
              <a:rPr lang="x-none" altLang="pt-BR" sz="2000"/>
              <a:t>estes indivíduos devem ser </a:t>
            </a:r>
            <a:r>
              <a:rPr lang="pt-BR" altLang="x-none" sz="2000"/>
              <a:t>avaliados </a:t>
            </a:r>
            <a:r>
              <a:rPr lang="x-none" altLang="pt-BR" sz="2000"/>
              <a:t>para determinar sua qualidade</a:t>
            </a:r>
            <a:r>
              <a:rPr lang="pt-BR" altLang="x-none" sz="2000"/>
              <a:t>;</a:t>
            </a:r>
            <a:endParaRPr lang="pt-BR" altLang="x-none" sz="2000"/>
          </a:p>
          <a:p>
            <a:pPr lvl="1" eaLnBrk="1" latinLnBrk="0" hangingPunct="1">
              <a:lnSpc>
                <a:spcPct val="100000"/>
              </a:lnSpc>
              <a:spcBef>
                <a:spcPts val="1200"/>
              </a:spcBef>
              <a:buFont typeface="Arial" panose="02080604020202020204" charset="0"/>
              <a:buChar char="•"/>
            </a:pPr>
            <a:r>
              <a:rPr lang="pt-BR" altLang="x-none" sz="2000"/>
              <a:t>Os melhores reproduz</a:t>
            </a:r>
            <a:r>
              <a:rPr lang="x-none" altLang="pt-BR" sz="2000"/>
              <a:t>irão</a:t>
            </a:r>
            <a:r>
              <a:rPr lang="pt-BR" altLang="x-none" sz="2000"/>
              <a:t> mais vezes;</a:t>
            </a:r>
            <a:endParaRPr lang="pt-BR" altLang="x-none" sz="2000"/>
          </a:p>
          <a:p>
            <a:pPr lvl="1" eaLnBrk="1" latinLnBrk="0" hangingPunct="1">
              <a:lnSpc>
                <a:spcPct val="100000"/>
              </a:lnSpc>
              <a:spcBef>
                <a:spcPts val="1200"/>
              </a:spcBef>
              <a:buFont typeface="Arial" panose="02080604020202020204" charset="0"/>
              <a:buChar char="•"/>
            </a:pPr>
            <a:r>
              <a:rPr lang="x-none" altLang="pt-BR" sz="2000"/>
              <a:t>As informações devem ser representandas</a:t>
            </a:r>
            <a:r>
              <a:rPr lang="pt-BR" altLang="x-none" sz="2000"/>
              <a:t> como os genes</a:t>
            </a:r>
            <a:r>
              <a:rPr lang="x-none" altLang="pt-BR" sz="2000"/>
              <a:t>,</a:t>
            </a:r>
            <a:r>
              <a:rPr lang="pt-BR" altLang="x-none" sz="2000"/>
              <a:t> que codificam as características;</a:t>
            </a:r>
            <a:endParaRPr lang="pt-BR" altLang="x-none" sz="2000"/>
          </a:p>
          <a:p>
            <a:pPr lvl="1" eaLnBrk="1" latinLnBrk="0" hangingPunct="1">
              <a:lnSpc>
                <a:spcPct val="100000"/>
              </a:lnSpc>
              <a:spcBef>
                <a:spcPts val="1200"/>
              </a:spcBef>
              <a:buFont typeface="Arial" panose="02080604020202020204" charset="0"/>
              <a:buChar char="•"/>
            </a:pPr>
            <a:r>
              <a:rPr lang="pt-BR" altLang="x-none" sz="2000"/>
              <a:t>Os filhos compartilh</a:t>
            </a:r>
            <a:r>
              <a:rPr lang="x-none" altLang="pt-BR" sz="2000"/>
              <a:t>arão as</a:t>
            </a:r>
            <a:r>
              <a:rPr lang="pt-BR" altLang="x-none" sz="2000"/>
              <a:t> características de ambos os pais;</a:t>
            </a:r>
            <a:endParaRPr lang="pt-BR" altLang="x-none" sz="2000"/>
          </a:p>
          <a:p>
            <a:pPr lvl="1" eaLnBrk="1" latinLnBrk="0" hangingPunct="1">
              <a:lnSpc>
                <a:spcPct val="100000"/>
              </a:lnSpc>
              <a:spcBef>
                <a:spcPts val="1200"/>
              </a:spcBef>
              <a:buFont typeface="Arial" panose="02080604020202020204" charset="0"/>
              <a:buChar char="•"/>
            </a:pPr>
            <a:r>
              <a:rPr lang="pt-BR" altLang="x-none" sz="2000"/>
              <a:t>Os indivíduos morrem com o passar do tempo.</a:t>
            </a:r>
            <a:endParaRPr lang="pt-BR" altLang="x-none" sz="2000"/>
          </a:p>
        </p:txBody>
      </p:sp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itle 9217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pt-BR" altLang="x-none"/>
              <a:t>Algoritmos Evolucionários</a:t>
            </a:r>
          </a:p>
        </p:txBody>
      </p:sp>
      <p:sp>
        <p:nvSpPr>
          <p:cNvPr id="9219" name="Text Placeholder 9218"/>
          <p:cNvSpPr>
            <a:spLocks noGrp="1"/>
          </p:cNvSpPr>
          <p:nvPr>
            <p:ph type="body" idx="1"/>
          </p:nvPr>
        </p:nvSpPr>
        <p:spPr/>
        <p:txBody>
          <a:bodyPr/>
          <a:p>
            <a:pPr marL="0" indent="0">
              <a:buNone/>
            </a:pPr>
            <a:r>
              <a:rPr lang="x-none" altLang="pt-BR" sz="2400">
                <a:ea typeface="Times New Roman" charset="0"/>
              </a:rPr>
              <a:t>Apesar de extremamente populares, métodos baseados nos conceitos evolutivos, sua aplicação deve levar em consideração os seguintes fatores:</a:t>
            </a:r>
            <a:endParaRPr lang="x-none" altLang="pt-BR" sz="2400">
              <a:ea typeface="Times New Roman" charset="0"/>
            </a:endParaRPr>
          </a:p>
          <a:p>
            <a:pPr marL="342900" indent="-342900">
              <a:buFont typeface="Arial" panose="02080604020202020204" charset="0"/>
              <a:buChar char="•"/>
            </a:pPr>
            <a:r>
              <a:rPr lang="pt-BR" altLang="x-none">
                <a:solidFill>
                  <a:schemeClr val="tx1">
                    <a:lumMod val="60000"/>
                    <a:lumOff val="40000"/>
                  </a:schemeClr>
                </a:solidFill>
                <a:ea typeface="Times New Roman" charset="0"/>
              </a:rPr>
              <a:t>São extremamente dependentes de fatores estocásticos (probabilísticos), tanto na fase de </a:t>
            </a:r>
            <a:r>
              <a:rPr lang="pt-BR" altLang="x-none" err="1">
                <a:solidFill>
                  <a:schemeClr val="tx1">
                    <a:lumMod val="60000"/>
                    <a:lumOff val="40000"/>
                  </a:schemeClr>
                </a:solidFill>
                <a:ea typeface="Times New Roman" charset="0"/>
              </a:rPr>
              <a:t>inicialização</a:t>
            </a:r>
            <a:r>
              <a:rPr lang="pt-BR" altLang="x-none">
                <a:solidFill>
                  <a:schemeClr val="tx1">
                    <a:lumMod val="60000"/>
                    <a:lumOff val="40000"/>
                  </a:schemeClr>
                </a:solidFill>
                <a:ea typeface="Times New Roman" charset="0"/>
              </a:rPr>
              <a:t> da população quanto na fase de evolução (durante a seleção dos pais, principalmente). </a:t>
            </a:r>
            <a:endParaRPr lang="pt-BR" altLang="x-none">
              <a:solidFill>
                <a:schemeClr val="tx1">
                  <a:lumMod val="60000"/>
                  <a:lumOff val="40000"/>
                </a:schemeClr>
              </a:solidFill>
              <a:ea typeface="Times New Roman" charset="0"/>
            </a:endParaRPr>
          </a:p>
          <a:p>
            <a:pPr marL="342900" indent="-342900">
              <a:buFont typeface="Arial" panose="02080604020202020204" charset="0"/>
              <a:buChar char="•"/>
            </a:pPr>
            <a:r>
              <a:rPr lang="pt-BR" altLang="x-none">
                <a:solidFill>
                  <a:schemeClr val="tx1">
                    <a:lumMod val="60000"/>
                    <a:lumOff val="40000"/>
                  </a:schemeClr>
                </a:solidFill>
                <a:ea typeface="Times New Roman" charset="0"/>
              </a:rPr>
              <a:t>Seus resultados raramente sejam perfeitamente reprodutíveis. </a:t>
            </a:r>
            <a:endParaRPr lang="pt-BR" altLang="x-none">
              <a:solidFill>
                <a:schemeClr val="tx1">
                  <a:lumMod val="60000"/>
                  <a:lumOff val="40000"/>
                </a:schemeClr>
              </a:solidFill>
              <a:ea typeface="Times New Roman" charset="0"/>
            </a:endParaRPr>
          </a:p>
          <a:p>
            <a:pPr marL="342900" indent="-342900">
              <a:buFont typeface="Arial" panose="02080604020202020204" charset="0"/>
              <a:buChar char="•"/>
            </a:pPr>
            <a:r>
              <a:rPr lang="pt-BR" altLang="x-none">
                <a:solidFill>
                  <a:schemeClr val="tx1">
                    <a:lumMod val="60000"/>
                    <a:lumOff val="40000"/>
                  </a:schemeClr>
                </a:solidFill>
                <a:ea typeface="Times New Roman" charset="0"/>
              </a:rPr>
              <a:t>Algoritmos evolucionários são heurísticas que não asseguram a obtenção do melhor resultado possível em todas as suas execuções.</a:t>
            </a:r>
            <a:endParaRPr lang="pt-BR" altLang="x-none">
              <a:solidFill>
                <a:schemeClr val="tx1">
                  <a:lumMod val="60000"/>
                  <a:lumOff val="40000"/>
                </a:schemeClr>
              </a:solidFill>
              <a:ea typeface="Times New Roman" charset="0"/>
            </a:endParaRPr>
          </a:p>
          <a:p>
            <a:pPr>
              <a:buNone/>
            </a:pPr>
          </a:p>
        </p:txBody>
      </p:sp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8193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pt-BR" altLang="x-none"/>
              <a:t>Algoritmos Evolucionários</a:t>
            </a:r>
          </a:p>
        </p:txBody>
      </p:sp>
      <p:sp>
        <p:nvSpPr>
          <p:cNvPr id="8197" name="TextBox 8196"/>
          <p:cNvSpPr txBox="1"/>
          <p:nvPr/>
        </p:nvSpPr>
        <p:spPr>
          <a:xfrm>
            <a:off x="676910" y="1307465"/>
            <a:ext cx="6583680" cy="46977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 algn="just">
              <a:lnSpc>
                <a:spcPct val="150000"/>
              </a:lnSpc>
              <a:spcBef>
                <a:spcPct val="20000"/>
              </a:spcBef>
            </a:pPr>
            <a:r>
              <a:rPr lang="x-none" altLang="pt-BR">
                <a:latin typeface="Verdana" pitchFamily="34" charset="0"/>
                <a:ea typeface="Courier New" pitchFamily="49" charset="0"/>
              </a:rPr>
              <a:t>t </a:t>
            </a:r>
            <a:r>
              <a:rPr lang="pt-BR" altLang="x-none">
                <a:latin typeface="Verdana" pitchFamily="34" charset="0"/>
                <a:ea typeface="Courier New" pitchFamily="49" charset="0"/>
                <a:cs typeface="Arial" panose="02080604020202020204" charset="0"/>
              </a:rPr>
              <a:t>← </a:t>
            </a:r>
            <a:r>
              <a:rPr lang="pt-BR" altLang="x-none">
                <a:latin typeface="Verdana" pitchFamily="34" charset="0"/>
                <a:ea typeface="Courier New" pitchFamily="49" charset="0"/>
              </a:rPr>
              <a:t>0 </a:t>
            </a:r>
            <a:r>
              <a:rPr lang="pt-BR" altLang="x-none">
                <a:latin typeface="Verdana" pitchFamily="34" charset="0"/>
                <a:ea typeface="Times New Roman" charset="0"/>
              </a:rPr>
              <a:t>	</a:t>
            </a:r>
            <a:r>
              <a:rPr lang="x-none" altLang="pt-BR">
                <a:latin typeface="Verdana" pitchFamily="34" charset="0"/>
                <a:ea typeface="Times New Roman" charset="0"/>
              </a:rPr>
              <a:t>			# geração inicial </a:t>
            </a:r>
            <a:r>
              <a:rPr lang="x-none" altLang="pt-BR" i="1">
                <a:latin typeface="Verdana" pitchFamily="34" charset="0"/>
                <a:ea typeface="Times New Roman" charset="0"/>
              </a:rPr>
              <a:t>t</a:t>
            </a:r>
            <a:r>
              <a:rPr lang="x-none" altLang="pt-BR">
                <a:latin typeface="Verdana" pitchFamily="34" charset="0"/>
                <a:ea typeface="Times New Roman" charset="0"/>
              </a:rPr>
              <a:t> </a:t>
            </a:r>
            <a:r>
              <a:rPr lang="pt-BR" altLang="x-none">
                <a:latin typeface="Verdana" pitchFamily="34" charset="0"/>
                <a:ea typeface="Times New Roman" charset="0"/>
              </a:rPr>
              <a:t>	</a:t>
            </a:r>
            <a:endParaRPr lang="pt-BR" altLang="x-none">
              <a:latin typeface="Verdana" pitchFamily="34" charset="0"/>
              <a:ea typeface="Times New Roman" charset="0"/>
            </a:endParaRPr>
          </a:p>
          <a:p>
            <a:pPr lvl="0" algn="just">
              <a:lnSpc>
                <a:spcPct val="150000"/>
              </a:lnSpc>
              <a:spcBef>
                <a:spcPct val="20000"/>
              </a:spcBef>
            </a:pPr>
            <a:r>
              <a:rPr lang="pt-BR" altLang="x-none" err="1">
                <a:latin typeface="Verdana" pitchFamily="34" charset="0"/>
                <a:ea typeface="Courier New" pitchFamily="49" charset="0"/>
              </a:rPr>
              <a:t>Inicializa</a:t>
            </a:r>
            <a:r>
              <a:rPr lang="pt-BR" altLang="x-none">
                <a:latin typeface="Verdana" pitchFamily="34" charset="0"/>
                <a:ea typeface="Courier New" pitchFamily="49" charset="0"/>
              </a:rPr>
              <a:t>_População </a:t>
            </a:r>
            <a:r>
              <a:rPr lang="pt-BR" altLang="x-none" i="1">
                <a:latin typeface="Verdana" pitchFamily="34" charset="0"/>
                <a:ea typeface="Courier New" pitchFamily="49" charset="0"/>
              </a:rPr>
              <a:t>P</a:t>
            </a:r>
            <a:r>
              <a:rPr lang="pt-BR" altLang="x-none">
                <a:latin typeface="Verdana" pitchFamily="34" charset="0"/>
                <a:ea typeface="Courier New" pitchFamily="49" charset="0"/>
              </a:rPr>
              <a:t>(0) </a:t>
            </a:r>
            <a:endParaRPr lang="pt-BR" altLang="x-none">
              <a:latin typeface="Verdana" pitchFamily="34" charset="0"/>
              <a:ea typeface="Courier New" pitchFamily="49" charset="0"/>
            </a:endParaRPr>
          </a:p>
          <a:p>
            <a:pPr lvl="0" algn="just">
              <a:lnSpc>
                <a:spcPct val="150000"/>
              </a:lnSpc>
              <a:spcBef>
                <a:spcPct val="20000"/>
              </a:spcBef>
            </a:pPr>
            <a:r>
              <a:rPr lang="pt-BR" altLang="x-none" b="1">
                <a:latin typeface="Verdana" pitchFamily="34" charset="0"/>
                <a:ea typeface="Courier New" pitchFamily="49" charset="0"/>
              </a:rPr>
              <a:t>Enquanto não terminar faça   </a:t>
            </a:r>
            <a:r>
              <a:rPr lang="pt-BR" altLang="x-none" b="1">
                <a:latin typeface="Verdana" pitchFamily="34" charset="0"/>
                <a:ea typeface="Times New Roman" charset="0"/>
              </a:rPr>
              <a:t>	</a:t>
            </a:r>
            <a:endParaRPr lang="pt-BR" altLang="x-none" b="1">
              <a:latin typeface="Verdana" pitchFamily="34" charset="0"/>
              <a:ea typeface="Times New Roman" charset="0"/>
            </a:endParaRPr>
          </a:p>
          <a:p>
            <a:pPr lvl="0" algn="just">
              <a:lnSpc>
                <a:spcPct val="150000"/>
              </a:lnSpc>
              <a:spcBef>
                <a:spcPct val="20000"/>
              </a:spcBef>
            </a:pPr>
            <a:r>
              <a:rPr lang="pt-BR" altLang="x-none">
                <a:latin typeface="Verdana" pitchFamily="34" charset="0"/>
                <a:ea typeface="Courier New" pitchFamily="49" charset="0"/>
              </a:rPr>
              <a:t>	Avalie_População </a:t>
            </a:r>
            <a:r>
              <a:rPr lang="pt-BR" altLang="x-none" i="1">
                <a:latin typeface="Verdana" pitchFamily="34" charset="0"/>
                <a:ea typeface="Courier New" pitchFamily="49" charset="0"/>
              </a:rPr>
              <a:t>P</a:t>
            </a:r>
            <a:r>
              <a:rPr lang="pt-BR" altLang="x-none">
                <a:latin typeface="Verdana" pitchFamily="34" charset="0"/>
                <a:ea typeface="Courier New" pitchFamily="49" charset="0"/>
              </a:rPr>
              <a:t>(t) </a:t>
            </a:r>
            <a:r>
              <a:rPr lang="pt-BR" altLang="x-none">
                <a:latin typeface="Verdana" pitchFamily="34" charset="0"/>
                <a:ea typeface="Times New Roman" charset="0"/>
              </a:rPr>
              <a:t>	</a:t>
            </a:r>
            <a:r>
              <a:rPr lang="pt-BR" altLang="x-none">
                <a:latin typeface="Verdana" pitchFamily="34" charset="0"/>
                <a:ea typeface="Courier New" pitchFamily="49" charset="0"/>
              </a:rPr>
              <a:t>	</a:t>
            </a:r>
            <a:endParaRPr>
              <a:latin typeface="Verdana" pitchFamily="34" charset="0"/>
              <a:ea typeface="Times New Roman" charset="0"/>
            </a:endParaRPr>
          </a:p>
          <a:p>
            <a:pPr lvl="0" algn="just">
              <a:lnSpc>
                <a:spcPct val="150000"/>
              </a:lnSpc>
              <a:spcBef>
                <a:spcPct val="20000"/>
              </a:spcBef>
            </a:pPr>
            <a:r>
              <a:rPr lang="pt-BR" altLang="x-none">
                <a:latin typeface="Verdana" pitchFamily="34" charset="0"/>
                <a:ea typeface="Courier New" pitchFamily="49" charset="0"/>
              </a:rPr>
              <a:t>	</a:t>
            </a:r>
            <a:r>
              <a:rPr lang="pt-BR" altLang="x-none" i="1">
                <a:latin typeface="Verdana" pitchFamily="34" charset="0"/>
                <a:ea typeface="Courier New" pitchFamily="49" charset="0"/>
              </a:rPr>
              <a:t>P' </a:t>
            </a:r>
            <a:r>
              <a:rPr lang="pt-BR" altLang="x-none">
                <a:latin typeface="Verdana" pitchFamily="34" charset="0"/>
                <a:ea typeface="Courier New" pitchFamily="49" charset="0"/>
                <a:cs typeface="Arial" panose="02080604020202020204" charset="0"/>
              </a:rPr>
              <a:t>← </a:t>
            </a:r>
            <a:r>
              <a:rPr lang="pt-BR" altLang="x-none">
                <a:latin typeface="Verdana" pitchFamily="34" charset="0"/>
                <a:ea typeface="Courier New" pitchFamily="49" charset="0"/>
              </a:rPr>
              <a:t>Selecione_Pais </a:t>
            </a:r>
            <a:r>
              <a:rPr lang="pt-BR" altLang="x-none" i="1">
                <a:latin typeface="Verdana" pitchFamily="34" charset="0"/>
                <a:ea typeface="Courier New" pitchFamily="49" charset="0"/>
              </a:rPr>
              <a:t>P</a:t>
            </a:r>
            <a:r>
              <a:rPr lang="pt-BR" altLang="x-none">
                <a:latin typeface="Verdana" pitchFamily="34" charset="0"/>
                <a:ea typeface="Courier New" pitchFamily="49" charset="0"/>
              </a:rPr>
              <a:t>(t)	</a:t>
            </a:r>
            <a:endParaRPr>
              <a:latin typeface="Verdana" pitchFamily="34" charset="0"/>
              <a:ea typeface="Times New Roman" charset="0"/>
            </a:endParaRPr>
          </a:p>
          <a:p>
            <a:pPr lvl="0" algn="just">
              <a:lnSpc>
                <a:spcPct val="150000"/>
              </a:lnSpc>
              <a:spcBef>
                <a:spcPct val="20000"/>
              </a:spcBef>
            </a:pPr>
            <a:r>
              <a:rPr lang="pt-BR" altLang="x-none">
                <a:latin typeface="Verdana" pitchFamily="34" charset="0"/>
                <a:ea typeface="Courier New" pitchFamily="49" charset="0"/>
              </a:rPr>
              <a:t>	</a:t>
            </a:r>
            <a:r>
              <a:rPr lang="pt-BR" altLang="x-none" i="1">
                <a:latin typeface="Verdana" pitchFamily="34" charset="0"/>
                <a:ea typeface="Courier New" pitchFamily="49" charset="0"/>
              </a:rPr>
              <a:t>P' </a:t>
            </a:r>
            <a:r>
              <a:rPr lang="pt-BR" altLang="x-none">
                <a:latin typeface="Verdana" pitchFamily="34" charset="0"/>
                <a:ea typeface="Courier New" pitchFamily="49" charset="0"/>
                <a:cs typeface="Arial" panose="02080604020202020204" charset="0"/>
                <a:sym typeface="+mn-ea"/>
              </a:rPr>
              <a:t>← </a:t>
            </a:r>
            <a:r>
              <a:rPr lang="pt-BR" altLang="x-none">
                <a:latin typeface="Verdana" pitchFamily="34" charset="0"/>
                <a:ea typeface="Courier New" pitchFamily="49" charset="0"/>
              </a:rPr>
              <a:t>Recombinação_e_mutação </a:t>
            </a:r>
            <a:r>
              <a:rPr lang="pt-BR" altLang="x-none" i="1">
                <a:latin typeface="Verdana" pitchFamily="34" charset="0"/>
                <a:ea typeface="Courier New" pitchFamily="49" charset="0"/>
              </a:rPr>
              <a:t>P'</a:t>
            </a:r>
            <a:endParaRPr lang="pt-BR" altLang="x-none" i="1">
              <a:latin typeface="Verdana" pitchFamily="34" charset="0"/>
              <a:ea typeface="Courier New" pitchFamily="49" charset="0"/>
            </a:endParaRPr>
          </a:p>
          <a:p>
            <a:pPr lvl="0" algn="just">
              <a:lnSpc>
                <a:spcPct val="150000"/>
              </a:lnSpc>
              <a:spcBef>
                <a:spcPct val="20000"/>
              </a:spcBef>
            </a:pPr>
            <a:r>
              <a:rPr lang="pt-BR" altLang="x-none">
                <a:latin typeface="Verdana" pitchFamily="34" charset="0"/>
                <a:ea typeface="Courier New" pitchFamily="49" charset="0"/>
              </a:rPr>
              <a:t>	Avalie_População </a:t>
            </a:r>
            <a:r>
              <a:rPr lang="pt-BR" altLang="x-none" i="1">
                <a:latin typeface="Verdana" pitchFamily="34" charset="0"/>
                <a:ea typeface="Courier New" pitchFamily="49" charset="0"/>
              </a:rPr>
              <a:t>P'</a:t>
            </a:r>
            <a:r>
              <a:rPr lang="pt-BR" altLang="x-none">
                <a:latin typeface="Verdana" pitchFamily="34" charset="0"/>
                <a:ea typeface="Courier New" pitchFamily="49" charset="0"/>
              </a:rPr>
              <a:t> 		</a:t>
            </a:r>
            <a:endParaRPr>
              <a:latin typeface="Verdana" pitchFamily="34" charset="0"/>
              <a:ea typeface="Times New Roman" charset="0"/>
            </a:endParaRPr>
          </a:p>
          <a:p>
            <a:pPr lvl="0" algn="just">
              <a:lnSpc>
                <a:spcPct val="150000"/>
              </a:lnSpc>
              <a:spcBef>
                <a:spcPct val="20000"/>
              </a:spcBef>
            </a:pPr>
            <a:r>
              <a:rPr lang="pt-BR" altLang="x-none">
                <a:latin typeface="Verdana" pitchFamily="34" charset="0"/>
                <a:ea typeface="Courier New" pitchFamily="49" charset="0"/>
              </a:rPr>
              <a:t>	</a:t>
            </a:r>
            <a:r>
              <a:rPr lang="pt-BR" altLang="x-none" b="1">
                <a:latin typeface="Verdana" pitchFamily="34" charset="0"/>
                <a:ea typeface="Courier New" pitchFamily="49" charset="0"/>
              </a:rPr>
              <a:t>P</a:t>
            </a:r>
            <a:r>
              <a:rPr lang="pt-BR" altLang="x-none">
                <a:latin typeface="Verdana" pitchFamily="34" charset="0"/>
                <a:ea typeface="Courier New" pitchFamily="49" charset="0"/>
              </a:rPr>
              <a:t>(t+1) </a:t>
            </a:r>
            <a:r>
              <a:rPr lang="pt-BR" altLang="x-none">
                <a:latin typeface="Verdana" pitchFamily="34" charset="0"/>
                <a:ea typeface="Courier New" pitchFamily="49" charset="0"/>
                <a:cs typeface="Arial" panose="02080604020202020204" charset="0"/>
                <a:sym typeface="+mn-ea"/>
              </a:rPr>
              <a:t>←</a:t>
            </a:r>
            <a:r>
              <a:rPr lang="pt-BR" altLang="x-none">
                <a:latin typeface="Verdana" pitchFamily="34" charset="0"/>
                <a:ea typeface="Courier New" pitchFamily="49" charset="0"/>
              </a:rPr>
              <a:t> </a:t>
            </a:r>
            <a:r>
              <a:rPr lang="x-none" altLang="pt-BR">
                <a:latin typeface="Verdana" pitchFamily="34" charset="0"/>
                <a:ea typeface="Courier New" pitchFamily="49" charset="0"/>
              </a:rPr>
              <a:t>S</a:t>
            </a:r>
            <a:r>
              <a:rPr lang="pt-BR" altLang="x-none">
                <a:latin typeface="Verdana" pitchFamily="34" charset="0"/>
                <a:ea typeface="Courier New" pitchFamily="49" charset="0"/>
              </a:rPr>
              <a:t>elecione_sobreviventes </a:t>
            </a:r>
            <a:r>
              <a:rPr lang="pt-BR" altLang="x-none" i="1">
                <a:latin typeface="Verdana" pitchFamily="34" charset="0"/>
                <a:ea typeface="Courier New" pitchFamily="49" charset="0"/>
              </a:rPr>
              <a:t>P</a:t>
            </a:r>
            <a:r>
              <a:rPr lang="pt-BR" altLang="x-none">
                <a:latin typeface="Verdana" pitchFamily="34" charset="0"/>
                <a:ea typeface="Courier New" pitchFamily="49" charset="0"/>
              </a:rPr>
              <a:t>(t), </a:t>
            </a:r>
            <a:r>
              <a:rPr lang="pt-BR" altLang="x-none" i="1">
                <a:latin typeface="Verdana" pitchFamily="34" charset="0"/>
                <a:ea typeface="Courier New" pitchFamily="49" charset="0"/>
              </a:rPr>
              <a:t>P'</a:t>
            </a:r>
            <a:endParaRPr lang="pt-BR" altLang="x-none" i="1">
              <a:latin typeface="Verdana" pitchFamily="34" charset="0"/>
              <a:ea typeface="Courier New" pitchFamily="49" charset="0"/>
            </a:endParaRPr>
          </a:p>
          <a:p>
            <a:pPr lvl="0" algn="just">
              <a:lnSpc>
                <a:spcPct val="150000"/>
              </a:lnSpc>
              <a:spcBef>
                <a:spcPct val="20000"/>
              </a:spcBef>
            </a:pPr>
            <a:r>
              <a:rPr lang="pt-BR" altLang="x-none">
                <a:latin typeface="Verdana" pitchFamily="34" charset="0"/>
                <a:ea typeface="Courier New" pitchFamily="49" charset="0"/>
              </a:rPr>
              <a:t>	t </a:t>
            </a:r>
            <a:r>
              <a:rPr lang="pt-BR" altLang="x-none">
                <a:latin typeface="Verdana" pitchFamily="34" charset="0"/>
                <a:ea typeface="Courier New" pitchFamily="49" charset="0"/>
                <a:cs typeface="Arial" panose="02080604020202020204" charset="0"/>
              </a:rPr>
              <a:t>← </a:t>
            </a:r>
            <a:r>
              <a:rPr lang="pt-BR" altLang="x-none">
                <a:latin typeface="Verdana" pitchFamily="34" charset="0"/>
                <a:ea typeface="Courier New" pitchFamily="49" charset="0"/>
              </a:rPr>
              <a:t>t+1 </a:t>
            </a:r>
            <a:r>
              <a:rPr lang="pt-BR" altLang="x-none">
                <a:latin typeface="Verdana" pitchFamily="34" charset="0"/>
                <a:ea typeface="Times New Roman" charset="0"/>
              </a:rPr>
              <a:t>			</a:t>
            </a:r>
            <a:endParaRPr>
              <a:latin typeface="Verdana" pitchFamily="34" charset="0"/>
              <a:ea typeface="Times New Roman" charset="0"/>
            </a:endParaRPr>
          </a:p>
          <a:p>
            <a:pPr lvl="0" algn="just">
              <a:lnSpc>
                <a:spcPct val="150000"/>
              </a:lnSpc>
              <a:spcBef>
                <a:spcPct val="20000"/>
              </a:spcBef>
            </a:pPr>
            <a:r>
              <a:rPr lang="pt-BR" altLang="x-none" b="1">
                <a:latin typeface="Verdana" pitchFamily="34" charset="0"/>
                <a:ea typeface="Courier New" pitchFamily="49" charset="0"/>
              </a:rPr>
              <a:t>Fim enquanto</a:t>
            </a:r>
            <a:r>
              <a:rPr b="1">
                <a:latin typeface="Verdana" pitchFamily="34" charset="0"/>
                <a:ea typeface="Times New Roman" charset="0"/>
              </a:rPr>
              <a:t> </a:t>
            </a:r>
            <a:endParaRPr b="1">
              <a:latin typeface="Verdana" pitchFamily="34" charset="0"/>
              <a:ea typeface="Times New Roman" charset="0"/>
            </a:endParaRPr>
          </a:p>
        </p:txBody>
      </p:sp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itle 10241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pt-BR" altLang="x-none">
                <a:sym typeface="+mn-ea"/>
              </a:rPr>
              <a:t>Algoritmos Evolucionários</a:t>
            </a:r>
          </a:p>
        </p:txBody>
      </p:sp>
      <p:sp>
        <p:nvSpPr>
          <p:cNvPr id="10243" name="Text Placeholder 10242"/>
          <p:cNvSpPr>
            <a:spLocks noGrp="1"/>
          </p:cNvSpPr>
          <p:nvPr>
            <p:ph type="body" idx="1"/>
          </p:nvPr>
        </p:nvSpPr>
        <p:spPr>
          <a:xfrm>
            <a:off x="438150" y="1245235"/>
            <a:ext cx="8262938" cy="5192713"/>
          </a:xfrm>
        </p:spPr>
        <p:txBody>
          <a:bodyPr/>
          <a:p>
            <a:pPr marL="0" indent="0">
              <a:lnSpc>
                <a:spcPct val="100000"/>
              </a:lnSpc>
              <a:buNone/>
            </a:pPr>
            <a:r>
              <a:rPr lang="pt-BR" altLang="x-none" sz="2400">
                <a:ea typeface="Times New Roman" charset="0"/>
              </a:rPr>
              <a:t>Os algoritmos evolucionários </a:t>
            </a:r>
            <a:r>
              <a:rPr lang="x-none" altLang="pt-BR" sz="2400">
                <a:ea typeface="Times New Roman" charset="0"/>
              </a:rPr>
              <a:t>podem ser utilizados </a:t>
            </a:r>
            <a:r>
              <a:rPr lang="pt-BR" altLang="x-none" sz="2400">
                <a:ea typeface="Times New Roman" charset="0"/>
              </a:rPr>
              <a:t>para resolver problemas cujos algoritmos são</a:t>
            </a:r>
            <a:r>
              <a:rPr lang="x-none" altLang="pt-BR" sz="2400">
                <a:ea typeface="Times New Roman" charset="0"/>
              </a:rPr>
              <a:t>:</a:t>
            </a:r>
            <a:endParaRPr lang="x-none" altLang="pt-BR" sz="2400">
              <a:ea typeface="Times New Roman" charset="0"/>
            </a:endParaRPr>
          </a:p>
          <a:p>
            <a:pPr marL="342900" indent="-342900">
              <a:lnSpc>
                <a:spcPct val="100000"/>
              </a:lnSpc>
              <a:buFont typeface="Arial" panose="02080604020202020204" charset="0"/>
              <a:buChar char="•"/>
            </a:pPr>
            <a:r>
              <a:rPr lang="pt-BR" altLang="x-none">
                <a:solidFill>
                  <a:schemeClr val="tx1">
                    <a:lumMod val="60000"/>
                    <a:lumOff val="40000"/>
                  </a:schemeClr>
                </a:solidFill>
                <a:ea typeface="Times New Roman" charset="0"/>
              </a:rPr>
              <a:t>extraordinariamente lentos (problemas NP-completos)</a:t>
            </a:r>
            <a:r>
              <a:rPr lang="x-none" altLang="pt-BR">
                <a:solidFill>
                  <a:schemeClr val="tx1">
                    <a:lumMod val="60000"/>
                    <a:lumOff val="40000"/>
                  </a:schemeClr>
                </a:solidFill>
                <a:ea typeface="Times New Roman" charset="0"/>
              </a:rPr>
              <a:t>;</a:t>
            </a:r>
            <a:endParaRPr lang="x-none" altLang="pt-BR">
              <a:solidFill>
                <a:schemeClr val="tx1">
                  <a:lumMod val="60000"/>
                  <a:lumOff val="40000"/>
                </a:schemeClr>
              </a:solidFill>
              <a:ea typeface="Times New Roman" charset="0"/>
            </a:endParaRPr>
          </a:p>
          <a:p>
            <a:pPr marL="342900" indent="-342900">
              <a:lnSpc>
                <a:spcPct val="100000"/>
              </a:lnSpc>
              <a:buFont typeface="Arial" panose="02080604020202020204" charset="0"/>
              <a:buChar char="•"/>
            </a:pPr>
            <a:r>
              <a:rPr lang="pt-BR" altLang="x-none">
                <a:solidFill>
                  <a:schemeClr val="tx1">
                    <a:lumMod val="60000"/>
                    <a:lumOff val="40000"/>
                  </a:schemeClr>
                </a:solidFill>
                <a:ea typeface="Times New Roman" charset="0"/>
              </a:rPr>
              <a:t>incapazes de obter solução (como por exemplo, problemas de maximização de funções </a:t>
            </a:r>
            <a:r>
              <a:rPr lang="pt-BR" altLang="x-none" err="1">
                <a:solidFill>
                  <a:schemeClr val="tx1">
                    <a:lumMod val="60000"/>
                    <a:lumOff val="40000"/>
                  </a:schemeClr>
                </a:solidFill>
                <a:ea typeface="Times New Roman" charset="0"/>
              </a:rPr>
              <a:t>multi</a:t>
            </a:r>
            <a:r>
              <a:rPr lang="pt-BR" altLang="x-none">
                <a:solidFill>
                  <a:schemeClr val="tx1">
                    <a:lumMod val="60000"/>
                    <a:lumOff val="40000"/>
                  </a:schemeClr>
                </a:solidFill>
                <a:ea typeface="Times New Roman" charset="0"/>
              </a:rPr>
              <a:t>-modais). </a:t>
            </a:r>
            <a:endParaRPr lang="pt-BR" altLang="x-none">
              <a:solidFill>
                <a:schemeClr val="tx1">
                  <a:lumMod val="60000"/>
                  <a:lumOff val="40000"/>
                </a:schemeClr>
              </a:solidFill>
              <a:ea typeface="Times New Roman" charset="0"/>
            </a:endParaRPr>
          </a:p>
        </p:txBody>
      </p:sp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itle 12289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pt-BR" altLang="x-none"/>
              <a:t>Algoritmos Genéticos</a:t>
            </a:r>
          </a:p>
        </p:txBody>
      </p:sp>
      <p:sp>
        <p:nvSpPr>
          <p:cNvPr id="12291" name="Text Placeholder 12290"/>
          <p:cNvSpPr>
            <a:spLocks noGrp="1"/>
          </p:cNvSpPr>
          <p:nvPr>
            <p:ph type="body" idx="1"/>
          </p:nvPr>
        </p:nvSpPr>
        <p:spPr/>
        <p:txBody>
          <a:bodyPr/>
          <a:p>
            <a:pPr marL="342900" indent="-342900">
              <a:lnSpc>
                <a:spcPct val="100000"/>
              </a:lnSpc>
              <a:buFont typeface="Arial" panose="02080604020202020204" charset="0"/>
              <a:buChar char="•"/>
            </a:pPr>
            <a:r>
              <a:rPr lang="pt-BR" altLang="x-none" sz="2200">
                <a:ea typeface="Times New Roman" charset="0"/>
              </a:rPr>
              <a:t>Algoritmos genéticos (GA) são um ramo dos algoritmos evolucionários </a:t>
            </a:r>
            <a:endParaRPr lang="pt-BR" altLang="x-none" sz="2200">
              <a:ea typeface="Times New Roman" charset="0"/>
            </a:endParaRPr>
          </a:p>
          <a:p>
            <a:pPr marL="342900" indent="-342900">
              <a:lnSpc>
                <a:spcPct val="100000"/>
              </a:lnSpc>
              <a:buFont typeface="Arial" panose="02080604020202020204" charset="0"/>
              <a:buChar char="•"/>
            </a:pPr>
            <a:r>
              <a:rPr lang="pt-BR" altLang="x-none" sz="2200">
                <a:ea typeface="Times New Roman" charset="0"/>
              </a:rPr>
              <a:t>Como tal podem ser definidos como uma técnica de busca baseada numa metáfora do processo biológico de evolução natural</a:t>
            </a:r>
            <a:endParaRPr lang="pt-BR" altLang="x-none" sz="2200">
              <a:ea typeface="Times New Roman" charset="0"/>
            </a:endParaRPr>
          </a:p>
          <a:p>
            <a:pPr marL="342900" indent="-342900">
              <a:lnSpc>
                <a:spcPct val="100000"/>
              </a:lnSpc>
              <a:buFont typeface="Arial" panose="02080604020202020204" charset="0"/>
              <a:buChar char="•"/>
            </a:pPr>
            <a:r>
              <a:rPr lang="pt-BR" altLang="x-none" sz="2200">
                <a:ea typeface="Times New Roman" charset="0"/>
              </a:rPr>
              <a:t>Os algoritmos genéticos são técnicas heurísticas de otimização global</a:t>
            </a:r>
            <a:endParaRPr lang="pt-BR" altLang="x-none" sz="2200">
              <a:ea typeface="Times New Roman" charset="0"/>
            </a:endParaRPr>
          </a:p>
          <a:p>
            <a:pPr marL="342900" indent="-342900">
              <a:lnSpc>
                <a:spcPct val="100000"/>
              </a:lnSpc>
              <a:buFont typeface="Arial" panose="02080604020202020204" charset="0"/>
              <a:buChar char="•"/>
            </a:pPr>
            <a:r>
              <a:rPr lang="pt-BR" altLang="x-none" sz="2200">
                <a:ea typeface="Times New Roman" charset="0"/>
              </a:rPr>
              <a:t>São algoritmos de busca baseados nos mecanismos de seleção natural e genética</a:t>
            </a:r>
            <a:endParaRPr sz="2200">
              <a:ea typeface="Times New Roman" charset="0"/>
            </a:endParaRPr>
          </a:p>
          <a:p>
            <a:pPr>
              <a:buNone/>
            </a:pPr>
            <a:endParaRPr>
              <a:ea typeface="Times New Roman" charset="0"/>
            </a:endParaRPr>
          </a:p>
        </p:txBody>
      </p:sp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Title 13313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pt-BR" altLang="x-none"/>
              <a:t>Algoritmos Genéticos</a:t>
            </a:r>
          </a:p>
        </p:txBody>
      </p:sp>
      <p:sp>
        <p:nvSpPr>
          <p:cNvPr id="13315" name="Text Placeholder 13314"/>
          <p:cNvSpPr>
            <a:spLocks noGrp="1"/>
          </p:cNvSpPr>
          <p:nvPr>
            <p:ph type="body" idx="1"/>
          </p:nvPr>
        </p:nvSpPr>
        <p:spPr/>
        <p:txBody>
          <a:bodyPr/>
          <a:p>
            <a:pPr marL="342900" indent="-342900">
              <a:lnSpc>
                <a:spcPct val="100000"/>
              </a:lnSpc>
              <a:buFont typeface="Arial" panose="02080604020202020204" charset="0"/>
              <a:buChar char="•"/>
            </a:pPr>
            <a:r>
              <a:rPr lang="pt-BR" altLang="x-none" sz="2200">
                <a:ea typeface="Times New Roman" charset="0"/>
              </a:rPr>
              <a:t>Populações de indivíduos são criados e submetidos aos operadores genéticos:</a:t>
            </a:r>
            <a:endParaRPr lang="pt-BR" altLang="x-none" sz="2200">
              <a:ea typeface="Times New Roman" charset="0"/>
            </a:endParaRPr>
          </a:p>
          <a:p>
            <a:pPr marL="811530" lvl="3" indent="-171450">
              <a:lnSpc>
                <a:spcPct val="100000"/>
              </a:lnSpc>
              <a:buFont typeface="Arial" panose="02080604020202020204" charset="0"/>
              <a:buChar char="•"/>
            </a:pPr>
            <a:r>
              <a:rPr lang="pt-BR" altLang="x-none">
                <a:solidFill>
                  <a:schemeClr val="tx1">
                    <a:lumMod val="60000"/>
                    <a:lumOff val="40000"/>
                  </a:schemeClr>
                </a:solidFill>
                <a:ea typeface="Times New Roman" charset="0"/>
              </a:rPr>
              <a:t>Seleção</a:t>
            </a:r>
            <a:endParaRPr lang="pt-BR" altLang="x-none">
              <a:solidFill>
                <a:schemeClr val="tx1">
                  <a:lumMod val="60000"/>
                  <a:lumOff val="40000"/>
                </a:schemeClr>
              </a:solidFill>
              <a:ea typeface="Times New Roman" charset="0"/>
            </a:endParaRPr>
          </a:p>
          <a:p>
            <a:pPr marL="811530" lvl="3" indent="-171450">
              <a:lnSpc>
                <a:spcPct val="100000"/>
              </a:lnSpc>
              <a:buFont typeface="Arial" panose="02080604020202020204" charset="0"/>
              <a:buChar char="•"/>
            </a:pPr>
            <a:r>
              <a:rPr lang="pt-BR" altLang="x-none">
                <a:solidFill>
                  <a:schemeClr val="tx1">
                    <a:lumMod val="60000"/>
                    <a:lumOff val="40000"/>
                  </a:schemeClr>
                </a:solidFill>
                <a:ea typeface="Times New Roman" charset="0"/>
              </a:rPr>
              <a:t>Recombinação (</a:t>
            </a:r>
            <a:r>
              <a:rPr lang="pt-BR" altLang="x-none" i="1" err="1">
                <a:solidFill>
                  <a:schemeClr val="tx1">
                    <a:lumMod val="60000"/>
                    <a:lumOff val="40000"/>
                  </a:schemeClr>
                </a:solidFill>
                <a:ea typeface="Times New Roman" charset="0"/>
              </a:rPr>
              <a:t>crossover</a:t>
            </a:r>
            <a:r>
              <a:rPr lang="pt-BR" altLang="x-none">
                <a:solidFill>
                  <a:schemeClr val="tx1">
                    <a:lumMod val="60000"/>
                    <a:lumOff val="40000"/>
                  </a:schemeClr>
                </a:solidFill>
                <a:ea typeface="Times New Roman" charset="0"/>
              </a:rPr>
              <a:t>)</a:t>
            </a:r>
            <a:endParaRPr lang="pt-BR" altLang="x-none">
              <a:solidFill>
                <a:schemeClr val="tx1">
                  <a:lumMod val="60000"/>
                  <a:lumOff val="40000"/>
                </a:schemeClr>
              </a:solidFill>
              <a:ea typeface="Times New Roman" charset="0"/>
            </a:endParaRPr>
          </a:p>
          <a:p>
            <a:pPr marL="811530" lvl="3" indent="-171450">
              <a:lnSpc>
                <a:spcPct val="100000"/>
              </a:lnSpc>
              <a:buFont typeface="Arial" panose="02080604020202020204" charset="0"/>
              <a:buChar char="•"/>
            </a:pPr>
            <a:r>
              <a:rPr lang="pt-BR" altLang="x-none">
                <a:solidFill>
                  <a:schemeClr val="tx1">
                    <a:lumMod val="60000"/>
                    <a:lumOff val="40000"/>
                  </a:schemeClr>
                </a:solidFill>
                <a:ea typeface="Times New Roman" charset="0"/>
              </a:rPr>
              <a:t>Mutação. </a:t>
            </a:r>
            <a:endParaRPr lang="pt-BR" altLang="x-none">
              <a:solidFill>
                <a:schemeClr val="tx1">
                  <a:lumMod val="60000"/>
                  <a:lumOff val="40000"/>
                </a:schemeClr>
              </a:solidFill>
              <a:ea typeface="Times New Roman" charset="0"/>
            </a:endParaRPr>
          </a:p>
          <a:p>
            <a:pPr marL="342900" indent="-342900">
              <a:lnSpc>
                <a:spcPct val="100000"/>
              </a:lnSpc>
              <a:buFont typeface="Arial" panose="02080604020202020204" charset="0"/>
              <a:buChar char="•"/>
            </a:pPr>
            <a:r>
              <a:rPr lang="pt-BR" altLang="x-none" sz="2200">
                <a:ea typeface="Times New Roman" charset="0"/>
              </a:rPr>
              <a:t>Estes operadores utilizam uma caracterização da qualidade de cada indivíduo como solução do problema em questão chamada de </a:t>
            </a:r>
            <a:r>
              <a:rPr lang="pt-BR" altLang="x-none" sz="2200" b="1">
                <a:ea typeface="Times New Roman" charset="0"/>
              </a:rPr>
              <a:t>avaliação</a:t>
            </a:r>
            <a:r>
              <a:rPr lang="pt-BR" altLang="x-none" sz="2200">
                <a:ea typeface="Times New Roman" charset="0"/>
              </a:rPr>
              <a:t> </a:t>
            </a:r>
            <a:endParaRPr lang="pt-BR" altLang="x-none" sz="2200">
              <a:ea typeface="Times New Roman" charset="0"/>
            </a:endParaRPr>
          </a:p>
          <a:p>
            <a:pPr marL="342900" indent="-342900">
              <a:lnSpc>
                <a:spcPct val="100000"/>
              </a:lnSpc>
              <a:buFont typeface="Arial" panose="02080604020202020204" charset="0"/>
              <a:buChar char="•"/>
            </a:pPr>
            <a:r>
              <a:rPr lang="pt-BR" altLang="x-none" sz="2200">
                <a:ea typeface="Times New Roman" charset="0"/>
              </a:rPr>
              <a:t>Geram um processo de evolução natural destes indivíduos</a:t>
            </a:r>
            <a:endParaRPr lang="pt-BR" altLang="x-none" sz="2200">
              <a:ea typeface="Times New Roman" charset="0"/>
            </a:endParaRPr>
          </a:p>
          <a:p>
            <a:pPr marL="342900" indent="-342900">
              <a:lnSpc>
                <a:spcPct val="100000"/>
              </a:lnSpc>
              <a:buFont typeface="Arial" panose="02080604020202020204" charset="0"/>
              <a:buChar char="•"/>
            </a:pPr>
            <a:r>
              <a:rPr lang="pt-BR" altLang="x-none" sz="2200">
                <a:ea typeface="Times New Roman" charset="0"/>
              </a:rPr>
              <a:t>Eventualmente gerará um indivíduo que caracterizará uma boa solução (talvez até a melhor possível) para o nosso problema</a:t>
            </a:r>
            <a:endParaRPr sz="2200"/>
          </a:p>
        </p:txBody>
      </p:sp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457200" y="1300499"/>
            <a:ext cx="8229600" cy="4525963"/>
          </a:xfrm>
        </p:spPr>
        <p:txBody>
          <a:bodyPr/>
          <a:lstStyle/>
          <a:p>
            <a:pPr marL="342900" indent="-342900">
              <a:buFont typeface="Arial" panose="02080604020202020204" charset="0"/>
              <a:buChar char="•"/>
            </a:pPr>
            <a:r>
              <a:rPr lang="x-none" altLang="pt-BR" sz="2200" dirty="0" smtClean="0"/>
              <a:t>Algoritmos genéticos são a forma mais natural de implementação de algoritmos evolucionários, pois incorporam de forma simples as operações do modelo evolutivo</a:t>
            </a:r>
            <a:endParaRPr lang="x-none" altLang="pt-BR" sz="2200" dirty="0" smtClean="0"/>
          </a:p>
          <a:p>
            <a:pPr marL="342900" indent="-342900">
              <a:buFont typeface="Arial" panose="02080604020202020204" charset="0"/>
              <a:buChar char="•"/>
            </a:pPr>
            <a:r>
              <a:rPr lang="x-none" altLang="pt-BR" sz="2200" dirty="0" smtClean="0"/>
              <a:t>Cada elemento do espaço de estados é uma potencial solução, que representa um indivíduo de uma população</a:t>
            </a:r>
            <a:endParaRPr lang="x-none" altLang="pt-BR" sz="2200" dirty="0" smtClean="0"/>
          </a:p>
          <a:p>
            <a:pPr marL="342900" indent="-342900">
              <a:buFont typeface="Arial" panose="02080604020202020204" charset="0"/>
              <a:buChar char="•"/>
            </a:pPr>
            <a:r>
              <a:rPr lang="pt-BR" sz="2200" dirty="0" smtClean="0"/>
              <a:t>A produção de </a:t>
            </a:r>
            <a:r>
              <a:rPr lang="x-none" altLang="pt-BR" sz="2200" dirty="0" smtClean="0"/>
              <a:t>novos </a:t>
            </a:r>
            <a:r>
              <a:rPr lang="pt-BR" sz="2200" dirty="0" smtClean="0"/>
              <a:t>estados se dá através do seguinte processo: primeiramente, cada estado </a:t>
            </a:r>
            <a:r>
              <a:rPr lang="x-none" altLang="pt-BR" sz="2200" dirty="0" smtClean="0"/>
              <a:t>da população </a:t>
            </a:r>
            <a:r>
              <a:rPr lang="pt-BR" sz="2200" dirty="0" smtClean="0"/>
              <a:t>é avaliado por uma função de avaliação (</a:t>
            </a:r>
            <a:r>
              <a:rPr lang="pt-BR" sz="2200" i="1" dirty="0" err="1" smtClean="0"/>
              <a:t>fitness</a:t>
            </a:r>
            <a:r>
              <a:rPr lang="pt-BR" sz="2200" dirty="0" smtClean="0"/>
              <a:t>), que retorna valores altos para os melhores estados</a:t>
            </a:r>
            <a:endParaRPr lang="pt-BR" sz="2200" dirty="0" smtClean="0"/>
          </a:p>
          <a:p>
            <a:endParaRPr lang="pt-BR" sz="2400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-80590"/>
            <a:ext cx="8229600" cy="1143000"/>
          </a:xfrm>
        </p:spPr>
        <p:txBody>
          <a:bodyPr/>
          <a:lstStyle/>
          <a:p>
            <a:r>
              <a:rPr lang="pt-BR" dirty="0" smtClean="0"/>
              <a:t>Algoritmos Genéticos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ED8E04-4EE5-42DB-B15C-BC02839AF8B7}" type="slidenum">
              <a:rPr lang="pt-BR" smtClean="0"/>
            </a:fld>
            <a:endParaRPr 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457200" y="1275734"/>
            <a:ext cx="8229600" cy="4525963"/>
          </a:xfrm>
        </p:spPr>
        <p:txBody>
          <a:bodyPr/>
          <a:lstStyle/>
          <a:p>
            <a:pPr marL="342900" indent="-342900">
              <a:buFont typeface="Arial" panose="02080604020202020204" charset="0"/>
              <a:buChar char="•"/>
            </a:pPr>
            <a:r>
              <a:rPr lang="pt-BR" sz="2400" dirty="0" smtClean="0"/>
              <a:t>Normalmente, atribui-se a probabilidade de um indivíduo ser escolhido como sendo diretamente proporcional à sua pontuação de </a:t>
            </a:r>
            <a:r>
              <a:rPr lang="pt-BR" sz="2400" i="1" dirty="0" err="1" smtClean="0"/>
              <a:t>fitness</a:t>
            </a:r>
            <a:endParaRPr lang="pt-BR" sz="2400" dirty="0" smtClean="0"/>
          </a:p>
          <a:p>
            <a:pPr marL="342900" indent="-342900">
              <a:buFont typeface="Arial" panose="02080604020202020204" charset="0"/>
              <a:buChar char="•"/>
            </a:pPr>
            <a:r>
              <a:rPr lang="pt-BR" sz="2400" dirty="0" smtClean="0">
                <a:sym typeface="+mn-ea"/>
              </a:rPr>
              <a:t>O processo de seleção consiste em escolher pares de elementos para a reprodução. Note que um indivíduo de alta qualidade pode ser selecionado mais de uma vez, enquanto um de baixa qualidade pode ficar sem ser selecionado</a:t>
            </a:r>
            <a:endParaRPr lang="x-none" altLang="pt-BR" sz="2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-80590"/>
            <a:ext cx="8229600" cy="1143000"/>
          </a:xfrm>
        </p:spPr>
        <p:txBody>
          <a:bodyPr/>
          <a:lstStyle/>
          <a:p>
            <a:r>
              <a:rPr lang="pt-BR" dirty="0" smtClean="0"/>
              <a:t>Algoritmos Genéticos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ED8E04-4EE5-42DB-B15C-BC02839AF8B7}" type="slidenum">
              <a:rPr lang="pt-BR" smtClean="0"/>
            </a:fld>
            <a:endParaRPr lang="pt-B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457200" y="1275734"/>
            <a:ext cx="8229600" cy="4525963"/>
          </a:xfrm>
        </p:spPr>
        <p:txBody>
          <a:bodyPr/>
          <a:lstStyle/>
          <a:p>
            <a:pPr marL="342900" indent="-342900">
              <a:buFont typeface="Arial" panose="02080604020202020204" charset="0"/>
              <a:buChar char="•"/>
            </a:pPr>
            <a:r>
              <a:rPr lang="x-none" altLang="pt-BR" sz="2400" dirty="0"/>
              <a:t>Apesar da política de selecionar os melhores indivíduos para o </a:t>
            </a:r>
            <a:r>
              <a:rPr lang="x-none" altLang="pt-BR" sz="2400" i="1" dirty="0"/>
              <a:t>crossover</a:t>
            </a:r>
            <a:r>
              <a:rPr lang="x-none" altLang="pt-BR" sz="2400" dirty="0"/>
              <a:t>, isto gera o problema da falta de </a:t>
            </a:r>
            <a:r>
              <a:rPr lang="x-none" altLang="pt-BR" sz="2400" u="sng" dirty="0"/>
              <a:t>diversidade</a:t>
            </a:r>
            <a:r>
              <a:rPr lang="x-none" altLang="pt-BR" sz="2400" dirty="0"/>
              <a:t> entre as soluções, isto é, todos os novos indivíduos gerados tendem a ser muito parecidos, o que torna grande a probabilidade de ficar preso em um ótimo local</a:t>
            </a:r>
            <a:endParaRPr lang="x-none" altLang="pt-BR" sz="2400" dirty="0"/>
          </a:p>
          <a:p>
            <a:pPr marL="342900" indent="-342900">
              <a:buFont typeface="Arial" panose="02080604020202020204" charset="0"/>
              <a:buChar char="•"/>
            </a:pPr>
            <a:r>
              <a:rPr lang="x-none" altLang="pt-BR" sz="2400" dirty="0"/>
              <a:t>É necessário selecionar periodicamenteindivíduos de baixa qualidade para o crossover, a fim de gerar diversidade genética</a:t>
            </a:r>
            <a:endParaRPr lang="x-none" altLang="pt-BR" sz="2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-80590"/>
            <a:ext cx="8229600" cy="1143000"/>
          </a:xfrm>
        </p:spPr>
        <p:txBody>
          <a:bodyPr/>
          <a:lstStyle/>
          <a:p>
            <a:r>
              <a:rPr lang="pt-BR" dirty="0" smtClean="0"/>
              <a:t>Algoritmos Genéticos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ED8E04-4EE5-42DB-B15C-BC02839AF8B7}" type="slidenum">
              <a:rPr lang="pt-BR" smtClean="0"/>
            </a:fld>
            <a:endParaRPr lang="pt-B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457200" y="1052214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pt-BR" sz="800" dirty="0" smtClean="0"/>
          </a:p>
          <a:p>
            <a:pPr marL="342900" indent="-342900">
              <a:buFont typeface="Arial" panose="02080604020202020204" charset="0"/>
              <a:buChar char="•"/>
            </a:pPr>
            <a:r>
              <a:rPr lang="pt-BR" sz="2400" dirty="0" smtClean="0"/>
              <a:t>Em seguida, para cada par selecionado é escolhido ao acaso um ponto de </a:t>
            </a:r>
            <a:r>
              <a:rPr lang="pt-BR" sz="2400" i="1" dirty="0" err="1" smtClean="0"/>
              <a:t>crossover</a:t>
            </a:r>
            <a:r>
              <a:rPr lang="pt-BR" sz="2400" dirty="0" smtClean="0"/>
              <a:t> dentre as posições na cadeia. Os filhos resultantes são combinações das cadeias entre os pais nos pontos de </a:t>
            </a:r>
            <a:r>
              <a:rPr lang="pt-BR" sz="2400" i="1" dirty="0" err="1" smtClean="0"/>
              <a:t>crossover</a:t>
            </a:r>
            <a:endParaRPr lang="pt-BR" sz="2400" i="1" dirty="0" err="1" smtClean="0"/>
          </a:p>
          <a:p>
            <a:pPr marL="342900" indent="-342900">
              <a:buFont typeface="Arial" panose="02080604020202020204" charset="0"/>
              <a:buChar char="•"/>
            </a:pPr>
            <a:r>
              <a:rPr lang="x-none" altLang="pt-BR" sz="2400" dirty="0" err="1" smtClean="0"/>
              <a:t>Diversos pontos de </a:t>
            </a:r>
            <a:r>
              <a:rPr lang="x-none" altLang="pt-BR" sz="2400" i="1" dirty="0" err="1" smtClean="0"/>
              <a:t>crossover</a:t>
            </a:r>
            <a:r>
              <a:rPr lang="x-none" altLang="pt-BR" sz="2400" dirty="0" err="1" smtClean="0"/>
              <a:t> diferentes podem ser testados para tentar identificar uma posição de corte que possa gerar resultados de maior qualidade, mas que não comprometam a viabilidade das soluções geradas</a:t>
            </a:r>
            <a:endParaRPr lang="x-none" altLang="pt-BR" sz="2400" dirty="0" err="1" smtClean="0"/>
          </a:p>
          <a:p>
            <a:endParaRPr lang="pt-BR" sz="2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-80590"/>
            <a:ext cx="8229600" cy="1143000"/>
          </a:xfrm>
        </p:spPr>
        <p:txBody>
          <a:bodyPr/>
          <a:lstStyle/>
          <a:p>
            <a:r>
              <a:rPr lang="pt-BR" dirty="0" smtClean="0"/>
              <a:t>Algoritmos Genéticos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ED8E04-4EE5-42DB-B15C-BC02839AF8B7}" type="slidenum">
              <a:rPr lang="pt-BR" smtClean="0"/>
            </a:fld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4" name="Title 87043"/>
          <p:cNvSpPr>
            <a:spLocks noGrp="1"/>
          </p:cNvSpPr>
          <p:nvPr>
            <p:ph type="title"/>
          </p:nvPr>
        </p:nvSpPr>
        <p:spPr>
          <a:xfrm>
            <a:off x="512445" y="58738"/>
            <a:ext cx="7772400" cy="1066800"/>
          </a:xfrm>
          <a:ln w="12700"/>
        </p:spPr>
        <p:txBody>
          <a:bodyPr lIns="90488" tIns="44450" rIns="90488" bIns="44450" anchor="b"/>
          <a:p>
            <a:r>
              <a:rPr lang="x-none" altLang="pt-BR"/>
              <a:t>Introdução</a:t>
            </a:r>
            <a:endParaRPr lang="x-none" altLang="pt-BR"/>
          </a:p>
        </p:txBody>
      </p:sp>
      <p:sp>
        <p:nvSpPr>
          <p:cNvPr id="87045" name="Text Placeholder 87044"/>
          <p:cNvSpPr>
            <a:spLocks noGrp="1"/>
          </p:cNvSpPr>
          <p:nvPr>
            <p:ph type="body" idx="1"/>
          </p:nvPr>
        </p:nvSpPr>
        <p:spPr>
          <a:xfrm>
            <a:off x="334010" y="1402080"/>
            <a:ext cx="8584565" cy="4419600"/>
          </a:xfrm>
          <a:ln w="12700"/>
        </p:spPr>
        <p:txBody>
          <a:bodyPr lIns="90488" tIns="44450" rIns="90488" bIns="44450"/>
          <a:p>
            <a:pPr marL="0" indent="0">
              <a:buNone/>
            </a:pPr>
            <a:r>
              <a:rPr lang="pt-BR" altLang="x-none" sz="2400"/>
              <a:t>Até o século XIX os cientistas mais proeminentes acreditavam em duas teorias principais</a:t>
            </a:r>
            <a:r>
              <a:rPr lang="pt-BR" altLang="x-none" sz="2000"/>
              <a:t>:</a:t>
            </a:r>
            <a:endParaRPr lang="pt-BR" altLang="x-none" sz="2000"/>
          </a:p>
          <a:p>
            <a:pPr marL="800100" lvl="1" indent="-342900" eaLnBrk="1" latinLnBrk="0" hangingPunct="1">
              <a:spcBef>
                <a:spcPts val="1200"/>
              </a:spcBef>
              <a:buFont typeface="Arial" panose="02080604020202020204" charset="0"/>
              <a:buChar char="•"/>
            </a:pPr>
            <a:r>
              <a:rPr lang="pt-BR" altLang="x-none" sz="2000" err="1"/>
              <a:t>Criacionismo</a:t>
            </a:r>
            <a:r>
              <a:rPr lang="pt-BR" altLang="x-none" sz="2000"/>
              <a:t> (“Deus criou o universo da forma que ele é hoje”) </a:t>
            </a:r>
            <a:endParaRPr lang="pt-BR" altLang="x-none" sz="2000"/>
          </a:p>
          <a:p>
            <a:pPr marL="800100" lvl="1" indent="-342900" eaLnBrk="1" latinLnBrk="0" hangingPunct="1">
              <a:spcBef>
                <a:spcPts val="1200"/>
              </a:spcBef>
              <a:buFont typeface="Arial" panose="02080604020202020204" charset="0"/>
              <a:buChar char="•"/>
            </a:pPr>
            <a:r>
              <a:rPr lang="pt-BR" altLang="x-none" sz="2000"/>
              <a:t>Geração espontânea (“a vida surge de essências presentes no ar”)</a:t>
            </a:r>
            <a:endParaRPr lang="pt-BR" altLang="x-none" sz="2000"/>
          </a:p>
          <a:p>
            <a:pPr marL="0" indent="0">
              <a:buNone/>
            </a:pPr>
            <a:r>
              <a:rPr lang="x-none" altLang="pt-BR" sz="2400"/>
              <a:t>C</a:t>
            </a:r>
            <a:r>
              <a:rPr lang="pt-BR" altLang="x-none" sz="2400"/>
              <a:t>harles Darwin fez uma viagem no navio HMS </a:t>
            </a:r>
            <a:r>
              <a:rPr lang="pt-BR" altLang="x-none" sz="2400" err="1"/>
              <a:t>Beagle </a:t>
            </a:r>
            <a:r>
              <a:rPr lang="x-none" altLang="pt-BR" sz="2400" err="1"/>
              <a:t>entre os anos de 1831 a 1836</a:t>
            </a:r>
            <a:r>
              <a:rPr lang="pt-BR" altLang="x-none" sz="2400"/>
              <a:t>. </a:t>
            </a:r>
            <a:r>
              <a:rPr lang="pt-BR" altLang="x-none" sz="2400">
                <a:sym typeface="+mn-ea"/>
              </a:rPr>
              <a:t>Ele visitou vários lugares e sua grande habilidade para observação permitiu que ele percebesse o seguinte:</a:t>
            </a:r>
            <a:endParaRPr lang="pt-BR" altLang="x-none" sz="2400"/>
          </a:p>
        </p:txBody>
      </p:sp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457200" y="1465599"/>
            <a:ext cx="8229600" cy="4525963"/>
          </a:xfrm>
        </p:spPr>
        <p:txBody>
          <a:bodyPr/>
          <a:lstStyle/>
          <a:p>
            <a:pPr marL="342900" indent="-342900">
              <a:buFont typeface="Arial" panose="02080604020202020204" charset="0"/>
              <a:buChar char="•"/>
            </a:pPr>
            <a:r>
              <a:rPr lang="pt-BR" sz="2400" dirty="0" smtClean="0"/>
              <a:t>Geralmente a população é bastante diversa no início do processo, e assim, o </a:t>
            </a:r>
            <a:r>
              <a:rPr lang="pt-BR" sz="2400" i="1" dirty="0" err="1" smtClean="0"/>
              <a:t>crossover</a:t>
            </a:r>
            <a:r>
              <a:rPr lang="pt-BR" sz="2400" dirty="0" smtClean="0"/>
              <a:t> executa grandes passos bem no início do processo de busca e passos menores mais adiante, quando a maioria dos indivíduos é bem semelhante</a:t>
            </a:r>
            <a:endParaRPr lang="pt-BR" sz="2400" dirty="0" smtClean="0"/>
          </a:p>
          <a:p>
            <a:pPr marL="171450" indent="-171450">
              <a:buFont typeface="Arial" panose="02080604020202020204" charset="0"/>
              <a:buChar char="•"/>
            </a:pPr>
            <a:endParaRPr lang="pt-BR" sz="800" dirty="0" smtClean="0"/>
          </a:p>
          <a:p>
            <a:pPr marL="342900" indent="-342900">
              <a:buFont typeface="Arial" panose="02080604020202020204" charset="0"/>
              <a:buChar char="•"/>
            </a:pPr>
            <a:r>
              <a:rPr lang="pt-BR" sz="2400" dirty="0" smtClean="0"/>
              <a:t>Finalmente, cada posição está sujeita a uma mutação aleatória com uma pequena probabilidade independente. No exemplo, foi alterado um dígito aleatoriamente em cada solução</a:t>
            </a:r>
            <a:endParaRPr lang="pt-BR" sz="2400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-67255"/>
            <a:ext cx="8229600" cy="1143000"/>
          </a:xfrm>
        </p:spPr>
        <p:txBody>
          <a:bodyPr/>
          <a:lstStyle/>
          <a:p>
            <a:r>
              <a:rPr lang="pt-BR" dirty="0" smtClean="0"/>
              <a:t>Algoritmos Genéticos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ED8E04-4EE5-42DB-B15C-BC02839AF8B7}" type="slidenum">
              <a:rPr lang="pt-BR" smtClean="0"/>
            </a:fld>
            <a:endParaRPr lang="pt-B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430530" y="1310024"/>
            <a:ext cx="8229600" cy="4525963"/>
          </a:xfrm>
        </p:spPr>
        <p:txBody>
          <a:bodyPr>
            <a:noAutofit/>
          </a:bodyPr>
          <a:lstStyle/>
          <a:p>
            <a:pPr marL="342900" indent="-342900">
              <a:buFont typeface="Arial" panose="02080604020202020204" charset="0"/>
              <a:buChar char="•"/>
            </a:pPr>
            <a:r>
              <a:rPr lang="pt-BR" sz="2200" dirty="0" smtClean="0"/>
              <a:t>A </a:t>
            </a:r>
            <a:r>
              <a:rPr lang="x-none" altLang="pt-BR" sz="2200" dirty="0" smtClean="0"/>
              <a:t>maior </a:t>
            </a:r>
            <a:r>
              <a:rPr lang="pt-BR" sz="2200" dirty="0" smtClean="0"/>
              <a:t>vantagem deste método vem da habilidade de </a:t>
            </a:r>
            <a:r>
              <a:rPr lang="pt-BR" sz="2200" i="1" dirty="0" err="1" smtClean="0"/>
              <a:t>crossover</a:t>
            </a:r>
            <a:r>
              <a:rPr lang="pt-BR" sz="2200" dirty="0" smtClean="0"/>
              <a:t>, que combina blocos de genes para que evoluam de forma independente, combinando a subida em encosta com a exploração aleatória e a troca de informações entre processos de busca paralelos.</a:t>
            </a:r>
            <a:endParaRPr lang="pt-BR" sz="2200" dirty="0" smtClean="0"/>
          </a:p>
          <a:p>
            <a:pPr marL="342900" indent="-342900">
              <a:buFont typeface="Arial" panose="02080604020202020204" charset="0"/>
              <a:buChar char="•"/>
            </a:pPr>
            <a:r>
              <a:rPr lang="pt-BR" sz="2200" dirty="0" smtClean="0"/>
              <a:t>A figura a seguir ilustra todas as etapas envolvidas no processo de geração de novos indivíduos para uma população através do algoritmo genético, e o exemplo ilustra um novo possível estado para o problema das 8 rainhas gerado através deste método</a:t>
            </a:r>
            <a:endParaRPr lang="pt-BR" sz="2200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-80590"/>
            <a:ext cx="8229600" cy="1143000"/>
          </a:xfrm>
        </p:spPr>
        <p:txBody>
          <a:bodyPr/>
          <a:lstStyle/>
          <a:p>
            <a:r>
              <a:rPr lang="pt-BR" dirty="0" smtClean="0"/>
              <a:t>Algoritmos Genéticos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ED8E04-4EE5-42DB-B15C-BC02839AF8B7}" type="slidenum">
              <a:rPr lang="pt-BR" smtClean="0"/>
            </a:fld>
            <a:endParaRPr lang="pt-B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457200" y="4714884"/>
            <a:ext cx="8229600" cy="1500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O algoritmo genético. A população inicial em (a) é classificada pela função de </a:t>
            </a:r>
            <a:r>
              <a:rPr lang="pt-BR" i="1" dirty="0" err="1" smtClean="0"/>
              <a:t>fitness</a:t>
            </a:r>
            <a:r>
              <a:rPr lang="pt-BR" dirty="0" smtClean="0"/>
              <a:t> em (b), resultando em pares de correspondência em (c). Eles produzem descendentes em (d), sujeitos à mutação em (e)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-40585"/>
            <a:ext cx="8229600" cy="1143000"/>
          </a:xfrm>
        </p:spPr>
        <p:txBody>
          <a:bodyPr/>
          <a:lstStyle/>
          <a:p>
            <a:r>
              <a:rPr lang="pt-BR" dirty="0" smtClean="0"/>
              <a:t>Etapas de um Algoritmo Genético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ED8E04-4EE5-42DB-B15C-BC02839AF8B7}" type="slidenum">
              <a:rPr lang="pt-BR" smtClean="0"/>
            </a:fld>
            <a:endParaRPr lang="pt-BR"/>
          </a:p>
        </p:txBody>
      </p:sp>
      <p:pic>
        <p:nvPicPr>
          <p:cNvPr id="67586" name="Picture 2" descr="p116a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3747" y="1714488"/>
            <a:ext cx="8654533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66120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Exemplo de AG para o problema das 8 rainhas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ED8E04-4EE5-42DB-B15C-BC02839AF8B7}" type="slidenum">
              <a:rPr lang="pt-BR" smtClean="0"/>
            </a:fld>
            <a:endParaRPr lang="pt-BR"/>
          </a:p>
        </p:txBody>
      </p:sp>
      <p:pic>
        <p:nvPicPr>
          <p:cNvPr id="68610" name="Picture 2" descr="p116b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6791" y="1785926"/>
            <a:ext cx="873148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457200" y="4714884"/>
            <a:ext cx="8229600" cy="1500198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x-none" altLang="pt-BR" dirty="0" smtClean="0"/>
              <a:t>Exemplo de um dos filhos gerados pelo crossover entre dois indivíduos com ponto de corte na terceira coluna. Observe que ainda não foi aplicado o operador de mutação na solução gerada e a mesma ainda não foi avaliada através da função de </a:t>
            </a:r>
            <a:r>
              <a:rPr lang="x-none" altLang="pt-BR" i="1" dirty="0" smtClean="0"/>
              <a:t>fitness</a:t>
            </a:r>
            <a:endParaRPr lang="x-none" altLang="pt-BR" i="1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457200" y="1175385"/>
            <a:ext cx="8229600" cy="533019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None/>
            </a:pPr>
            <a:r>
              <a:rPr lang="pt-BR" sz="1600" b="1" dirty="0" smtClean="0"/>
              <a:t>função</a:t>
            </a:r>
            <a:r>
              <a:rPr lang="pt-BR" sz="1600" dirty="0" smtClean="0"/>
              <a:t> ALGORITMO-GENÉTICO (população, FN-FITNESS) </a:t>
            </a:r>
            <a:r>
              <a:rPr lang="pt-BR" sz="1600" b="1" dirty="0" smtClean="0"/>
              <a:t>retoma</a:t>
            </a:r>
            <a:r>
              <a:rPr lang="pt-BR" sz="1600" dirty="0" smtClean="0"/>
              <a:t> um indivíduo</a:t>
            </a:r>
            <a:endParaRPr lang="pt-BR" sz="1600" dirty="0" smtClean="0"/>
          </a:p>
          <a:p>
            <a:pPr lvl="1">
              <a:lnSpc>
                <a:spcPct val="120000"/>
              </a:lnSpc>
              <a:buNone/>
            </a:pPr>
            <a:r>
              <a:rPr lang="pt-BR" sz="1600" b="1" dirty="0" smtClean="0"/>
              <a:t>entradas</a:t>
            </a:r>
            <a:r>
              <a:rPr lang="pt-BR" sz="1600" dirty="0" smtClean="0"/>
              <a:t>: população, um conjunto de indivíduos</a:t>
            </a:r>
            <a:endParaRPr lang="pt-BR" sz="1600" dirty="0" smtClean="0"/>
          </a:p>
          <a:p>
            <a:pPr lvl="1">
              <a:lnSpc>
                <a:spcPct val="120000"/>
              </a:lnSpc>
              <a:buNone/>
            </a:pPr>
            <a:r>
              <a:rPr lang="pt-BR" sz="1600" dirty="0" smtClean="0"/>
              <a:t>     FN-FITNESS, uma função que mede a adaptação de um indivíduo</a:t>
            </a:r>
            <a:endParaRPr lang="pt-BR" sz="1600" dirty="0" smtClean="0"/>
          </a:p>
          <a:p>
            <a:pPr lvl="1">
              <a:lnSpc>
                <a:spcPct val="120000"/>
              </a:lnSpc>
              <a:buNone/>
            </a:pPr>
            <a:r>
              <a:rPr lang="pt-BR" sz="1600" b="1" dirty="0" smtClean="0"/>
              <a:t> repita</a:t>
            </a:r>
            <a:endParaRPr lang="pt-BR" sz="1600" dirty="0" smtClean="0"/>
          </a:p>
          <a:p>
            <a:pPr lvl="2">
              <a:lnSpc>
                <a:spcPct val="120000"/>
              </a:lnSpc>
              <a:buNone/>
            </a:pPr>
            <a:r>
              <a:rPr lang="pt-BR" sz="1600" dirty="0" smtClean="0"/>
              <a:t>nova-população ← conjunto vazio</a:t>
            </a:r>
            <a:endParaRPr lang="pt-BR" sz="1600" dirty="0" smtClean="0"/>
          </a:p>
          <a:p>
            <a:pPr lvl="2">
              <a:lnSpc>
                <a:spcPct val="120000"/>
              </a:lnSpc>
              <a:buNone/>
            </a:pPr>
            <a:r>
              <a:rPr lang="pt-BR" sz="1600" b="1" dirty="0" smtClean="0"/>
              <a:t>para</a:t>
            </a:r>
            <a:r>
              <a:rPr lang="pt-BR" sz="1600" dirty="0" smtClean="0"/>
              <a:t> i ← 1 </a:t>
            </a:r>
            <a:r>
              <a:rPr lang="pt-BR" sz="1600" b="1" dirty="0" smtClean="0"/>
              <a:t>até</a:t>
            </a:r>
            <a:r>
              <a:rPr lang="pt-BR" sz="1600" dirty="0" smtClean="0"/>
              <a:t> TAMANHO (população) </a:t>
            </a:r>
            <a:r>
              <a:rPr lang="pt-BR" sz="1600" b="1" dirty="0" smtClean="0"/>
              <a:t>faça</a:t>
            </a:r>
            <a:endParaRPr lang="pt-BR" sz="1600" dirty="0" smtClean="0"/>
          </a:p>
          <a:p>
            <a:pPr lvl="2">
              <a:lnSpc>
                <a:spcPct val="120000"/>
              </a:lnSpc>
              <a:buNone/>
            </a:pPr>
            <a:r>
              <a:rPr lang="pt-BR" sz="1600" dirty="0" smtClean="0"/>
              <a:t>x ← SELEÇÃO-ALEATÓRIA (população, FN-FITNESS)</a:t>
            </a:r>
            <a:endParaRPr lang="pt-BR" sz="1600" dirty="0" smtClean="0"/>
          </a:p>
          <a:p>
            <a:pPr lvl="2">
              <a:lnSpc>
                <a:spcPct val="120000"/>
              </a:lnSpc>
              <a:buNone/>
            </a:pPr>
            <a:r>
              <a:rPr lang="pt-BR" sz="1600" dirty="0" smtClean="0"/>
              <a:t>y ← SELEÇÃO-ALEATÓRIA (população, FN-FITNESS)</a:t>
            </a:r>
            <a:endParaRPr lang="pt-BR" sz="1600" dirty="0" smtClean="0"/>
          </a:p>
          <a:p>
            <a:pPr lvl="2">
              <a:lnSpc>
                <a:spcPct val="120000"/>
              </a:lnSpc>
              <a:buNone/>
            </a:pPr>
            <a:r>
              <a:rPr lang="pt-BR" sz="1600" dirty="0" smtClean="0"/>
              <a:t>filho ← REPRODUZ(x,y)</a:t>
            </a:r>
            <a:endParaRPr lang="pt-BR" sz="1600" dirty="0" smtClean="0"/>
          </a:p>
          <a:p>
            <a:pPr lvl="2">
              <a:lnSpc>
                <a:spcPct val="120000"/>
              </a:lnSpc>
              <a:buNone/>
            </a:pPr>
            <a:r>
              <a:rPr lang="pt-BR" sz="1600" b="1" dirty="0" smtClean="0"/>
              <a:t>se</a:t>
            </a:r>
            <a:r>
              <a:rPr lang="pt-BR" sz="1600" dirty="0" smtClean="0"/>
              <a:t> (pequena probabilidade aleatória) </a:t>
            </a:r>
            <a:r>
              <a:rPr lang="pt-BR" sz="1600" b="1" dirty="0" smtClean="0"/>
              <a:t>então</a:t>
            </a:r>
            <a:r>
              <a:rPr lang="pt-BR" sz="1600" dirty="0" smtClean="0"/>
              <a:t> filho ← MUTAÇÃO (filho)</a:t>
            </a:r>
            <a:endParaRPr lang="pt-BR" sz="1600" dirty="0" smtClean="0"/>
          </a:p>
          <a:p>
            <a:pPr lvl="2">
              <a:lnSpc>
                <a:spcPct val="120000"/>
              </a:lnSpc>
              <a:buNone/>
            </a:pPr>
            <a:r>
              <a:rPr lang="pt-BR" sz="1600" dirty="0" smtClean="0"/>
              <a:t>adicionar filho a nova-população</a:t>
            </a:r>
            <a:endParaRPr lang="pt-BR" sz="1600" dirty="0" smtClean="0"/>
          </a:p>
          <a:p>
            <a:pPr lvl="2">
              <a:lnSpc>
                <a:spcPct val="120000"/>
              </a:lnSpc>
              <a:buNone/>
            </a:pPr>
            <a:r>
              <a:rPr lang="pt-BR" sz="1600" dirty="0" smtClean="0"/>
              <a:t>população ← nova-população</a:t>
            </a:r>
            <a:endParaRPr lang="pt-BR" sz="1600" dirty="0" smtClean="0"/>
          </a:p>
          <a:p>
            <a:pPr lvl="1">
              <a:lnSpc>
                <a:spcPct val="120000"/>
              </a:lnSpc>
              <a:buNone/>
            </a:pPr>
            <a:r>
              <a:rPr lang="pt-BR" sz="1600" b="1" dirty="0" smtClean="0"/>
              <a:t>até</a:t>
            </a:r>
            <a:r>
              <a:rPr lang="pt-BR" sz="1600" dirty="0" smtClean="0"/>
              <a:t> algum indivíduo estar adaptado o suficiente ou até ter decorrido tempo suficiente </a:t>
            </a:r>
            <a:endParaRPr lang="pt-BR" sz="1600" dirty="0" smtClean="0"/>
          </a:p>
          <a:p>
            <a:pPr lvl="1">
              <a:lnSpc>
                <a:spcPct val="120000"/>
              </a:lnSpc>
              <a:buNone/>
            </a:pPr>
            <a:r>
              <a:rPr lang="pt-BR" sz="1600" b="1" dirty="0" smtClean="0"/>
              <a:t>retomar</a:t>
            </a:r>
            <a:r>
              <a:rPr lang="pt-BR" sz="1600" dirty="0" smtClean="0"/>
              <a:t> o melhor indivíduo em população, de acordo com FN-FITNESS</a:t>
            </a:r>
            <a:endParaRPr lang="pt-BR" sz="16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1010"/>
            <a:ext cx="8229600" cy="1143000"/>
          </a:xfrm>
        </p:spPr>
        <p:txBody>
          <a:bodyPr/>
          <a:lstStyle/>
          <a:p>
            <a:r>
              <a:rPr lang="pt-BR" dirty="0" smtClean="0"/>
              <a:t>Pseudo-código do Algoritmo Genético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ED8E04-4EE5-42DB-B15C-BC02839AF8B7}" type="slidenum">
              <a:rPr lang="pt-BR" smtClean="0"/>
            </a:fld>
            <a:endParaRPr lang="pt-B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pt-BR" sz="2000" b="1" dirty="0" smtClean="0"/>
              <a:t>função</a:t>
            </a:r>
            <a:r>
              <a:rPr lang="pt-BR" sz="2000" dirty="0" smtClean="0"/>
              <a:t> REPRODUZ (x, y) </a:t>
            </a:r>
            <a:r>
              <a:rPr lang="pt-BR" sz="2000" b="1" dirty="0" smtClean="0"/>
              <a:t>retorna</a:t>
            </a:r>
            <a:r>
              <a:rPr lang="pt-BR" sz="2000" dirty="0" smtClean="0"/>
              <a:t> um indivíduo</a:t>
            </a:r>
            <a:endParaRPr lang="pt-BR" sz="2000" dirty="0" smtClean="0"/>
          </a:p>
          <a:p>
            <a:pPr lvl="1">
              <a:buNone/>
            </a:pPr>
            <a:r>
              <a:rPr lang="pt-BR" sz="2000" b="1" dirty="0" smtClean="0"/>
              <a:t>entradas</a:t>
            </a:r>
            <a:r>
              <a:rPr lang="pt-BR" sz="2000" dirty="0" smtClean="0"/>
              <a:t>: x, y, indivíduos pais</a:t>
            </a:r>
            <a:endParaRPr lang="pt-BR" sz="2000" dirty="0" smtClean="0"/>
          </a:p>
          <a:p>
            <a:pPr lvl="1">
              <a:buNone/>
            </a:pPr>
            <a:r>
              <a:rPr lang="pt-BR" sz="2000" dirty="0" smtClean="0"/>
              <a:t> </a:t>
            </a:r>
            <a:r>
              <a:rPr lang="x-none" altLang="pt-BR" sz="2000" dirty="0" smtClean="0"/>
              <a:t>	</a:t>
            </a:r>
            <a:r>
              <a:rPr lang="pt-BR" sz="2000" dirty="0" smtClean="0"/>
              <a:t>n ← COMPRIMENTO(x)</a:t>
            </a:r>
            <a:endParaRPr lang="pt-BR" sz="2000" dirty="0" smtClean="0"/>
          </a:p>
          <a:p>
            <a:pPr lvl="1">
              <a:buNone/>
            </a:pPr>
            <a:r>
              <a:rPr lang="x-none" altLang="pt-BR" sz="2000" dirty="0" smtClean="0"/>
              <a:t>	</a:t>
            </a:r>
            <a:r>
              <a:rPr lang="pt-BR" sz="2000" dirty="0" smtClean="0"/>
              <a:t>c ← número aleatório de 1 a n</a:t>
            </a:r>
            <a:endParaRPr lang="pt-BR" sz="2000" dirty="0" smtClean="0"/>
          </a:p>
          <a:p>
            <a:pPr lvl="1">
              <a:buNone/>
            </a:pPr>
            <a:r>
              <a:rPr lang="pt-BR" sz="2000" b="1" dirty="0" smtClean="0"/>
              <a:t>retornar</a:t>
            </a:r>
            <a:r>
              <a:rPr lang="pt-BR" sz="2000" dirty="0" smtClean="0"/>
              <a:t> CONCATENA (SUBCADEIA (x, 1, c), SUBCADEIA (y, c + 1, n))</a:t>
            </a:r>
            <a:endParaRPr lang="pt-BR" sz="2000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-93925"/>
            <a:ext cx="8229600" cy="1143000"/>
          </a:xfrm>
        </p:spPr>
        <p:txBody>
          <a:bodyPr/>
          <a:lstStyle/>
          <a:p>
            <a:r>
              <a:rPr lang="x-none" altLang="pt-BR" dirty="0"/>
              <a:t>Função de Reprodução</a:t>
            </a:r>
            <a:endParaRPr lang="x-none" alt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ED8E04-4EE5-42DB-B15C-BC02839AF8B7}" type="slidenum">
              <a:rPr lang="pt-BR" smtClean="0"/>
            </a:fld>
            <a:endParaRPr lang="pt-B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Title 37889"/>
          <p:cNvSpPr>
            <a:spLocks noGrp="1"/>
          </p:cNvSpPr>
          <p:nvPr>
            <p:ph type="title"/>
          </p:nvPr>
        </p:nvSpPr>
        <p:spPr>
          <a:xfrm>
            <a:off x="438150" y="-30480"/>
            <a:ext cx="7994650" cy="1143000"/>
          </a:xfrm>
        </p:spPr>
        <p:txBody>
          <a:bodyPr anchor="b"/>
          <a:p>
            <a:r>
              <a:rPr lang="x-none" altLang="pt-BR"/>
              <a:t>Diagrama</a:t>
            </a:r>
            <a:r>
              <a:rPr lang="pt-BR" altLang="x-none"/>
              <a:t> de um </a:t>
            </a:r>
            <a:r>
              <a:rPr lang="x-none" altLang="pt-BR"/>
              <a:t>Algoritmo genético</a:t>
            </a:r>
            <a:endParaRPr lang="x-none" altLang="pt-BR"/>
          </a:p>
        </p:txBody>
      </p:sp>
      <p:sp>
        <p:nvSpPr>
          <p:cNvPr id="37892" name="Rectangle 37891"/>
          <p:cNvSpPr/>
          <p:nvPr/>
        </p:nvSpPr>
        <p:spPr>
          <a:xfrm>
            <a:off x="2184559" y="3143885"/>
            <a:ext cx="796290" cy="2438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0" tIns="0" rIns="0" bIns="0">
            <a:spAutoFit/>
          </a:bodyPr>
          <a:p>
            <a:pPr lvl="0" algn="ctr" eaLnBrk="0" hangingPunct="0"/>
            <a:r>
              <a:rPr sz="1600" err="1">
                <a:solidFill>
                  <a:srgbClr val="000000"/>
                </a:solidFill>
                <a:latin typeface="Arial" panose="02080604020202020204" charset="0"/>
                <a:ea typeface="Times New Roman" charset="0"/>
              </a:rPr>
              <a:t>Seleção</a:t>
            </a:r>
            <a:endParaRPr sz="1600" err="1">
              <a:solidFill>
                <a:srgbClr val="000000"/>
              </a:solidFill>
              <a:latin typeface="Arial" panose="02080604020202020204" charset="0"/>
              <a:ea typeface="Times New Roman" charset="0"/>
            </a:endParaRPr>
          </a:p>
        </p:txBody>
      </p:sp>
      <p:sp>
        <p:nvSpPr>
          <p:cNvPr id="37893" name="Oval 37892"/>
          <p:cNvSpPr/>
          <p:nvPr/>
        </p:nvSpPr>
        <p:spPr>
          <a:xfrm>
            <a:off x="682625" y="3714750"/>
            <a:ext cx="2571750" cy="790575"/>
          </a:xfrm>
          <a:prstGeom prst="ellipse">
            <a:avLst/>
          </a:prstGeom>
          <a:noFill/>
          <a:ln w="17463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37894" name="Rectangle 37893"/>
          <p:cNvSpPr/>
          <p:nvPr/>
        </p:nvSpPr>
        <p:spPr>
          <a:xfrm>
            <a:off x="771525" y="4008438"/>
            <a:ext cx="2374900" cy="24384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>
            <a:spAutoFit/>
          </a:bodyPr>
          <a:p>
            <a:pPr lvl="0" algn="ctr" eaLnBrk="0" hangingPunct="0"/>
            <a:r>
              <a:rPr sz="1600" err="1">
                <a:solidFill>
                  <a:srgbClr val="000000"/>
                </a:solidFill>
                <a:latin typeface="Arial" panose="02080604020202020204" charset="0"/>
                <a:ea typeface="Times New Roman" charset="0"/>
              </a:rPr>
              <a:t>Avaliação </a:t>
            </a:r>
            <a:endParaRPr sz="1600" err="1">
              <a:solidFill>
                <a:srgbClr val="000000"/>
              </a:solidFill>
              <a:latin typeface="Arial" panose="02080604020202020204" charset="0"/>
              <a:ea typeface="Times New Roman" charset="0"/>
            </a:endParaRPr>
          </a:p>
        </p:txBody>
      </p:sp>
      <p:grpSp>
        <p:nvGrpSpPr>
          <p:cNvPr id="37895" name="Group 37894"/>
          <p:cNvGrpSpPr/>
          <p:nvPr/>
        </p:nvGrpSpPr>
        <p:grpSpPr>
          <a:xfrm>
            <a:off x="1476375" y="2638425"/>
            <a:ext cx="420688" cy="1076325"/>
            <a:chOff x="819" y="658"/>
            <a:chExt cx="305" cy="650"/>
          </a:xfrm>
        </p:grpSpPr>
        <p:sp>
          <p:nvSpPr>
            <p:cNvPr id="37896" name="Freeform 37895"/>
            <p:cNvSpPr/>
            <p:nvPr/>
          </p:nvSpPr>
          <p:spPr>
            <a:xfrm>
              <a:off x="819" y="737"/>
              <a:ext cx="303" cy="571"/>
            </a:xfrm>
            <a:custGeom>
              <a:avLst/>
              <a:gdLst>
                <a:gd name="txL" fmla="*/ 0 w 21600"/>
                <a:gd name="txT" fmla="*/ 0 h 18936"/>
                <a:gd name="txR" fmla="*/ 21600 w 21600"/>
                <a:gd name="txB" fmla="*/ 18936 h 18936"/>
              </a:gdLst>
              <a:ahLst/>
              <a:cxnLst>
                <a:cxn ang="180">
                  <a:pos x="0" y="18903"/>
                </a:cxn>
                <a:cxn ang="270">
                  <a:pos x="11208" y="0"/>
                </a:cxn>
                <a:cxn ang="0">
                  <a:pos x="21600" y="18936"/>
                </a:cxn>
              </a:cxnLst>
              <a:rect l="txL" t="txT" r="txR" b="txB"/>
              <a:pathLst>
                <a:path w="21600" h="18936" fill="none">
                  <a:moveTo>
                    <a:pt x="0" y="18903"/>
                  </a:moveTo>
                  <a:arcTo wR="21600" hR="21600" stAng="-10794748" swAng="3669280"/>
                </a:path>
                <a:path w="21600" h="18936" stroke="0">
                  <a:moveTo>
                    <a:pt x="11208" y="0"/>
                  </a:moveTo>
                  <a:arcTo wR="-21600" hR="-10816" stAng="-6556408" swAng="20734171"/>
                  <a:lnTo>
                    <a:pt x="0" y="18903"/>
                  </a:lnTo>
                  <a:close/>
                </a:path>
              </a:pathLst>
            </a:custGeom>
            <a:noFill/>
            <a:ln w="17463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37897" name="Freeform 37896"/>
            <p:cNvSpPr/>
            <p:nvPr/>
          </p:nvSpPr>
          <p:spPr>
            <a:xfrm>
              <a:off x="897" y="658"/>
              <a:ext cx="227" cy="194"/>
            </a:xfrm>
            <a:custGeom>
              <a:avLst/>
              <a:gdLst/>
              <a:ahLst/>
              <a:cxnLst/>
              <a:pathLst>
                <a:path w="227" h="194">
                  <a:moveTo>
                    <a:pt x="227" y="0"/>
                  </a:moveTo>
                  <a:lnTo>
                    <a:pt x="0" y="85"/>
                  </a:lnTo>
                  <a:lnTo>
                    <a:pt x="82" y="194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37898" name="Rectangle 37897"/>
          <p:cNvSpPr/>
          <p:nvPr/>
        </p:nvSpPr>
        <p:spPr>
          <a:xfrm>
            <a:off x="4259421" y="3081338"/>
            <a:ext cx="2236470" cy="2438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0" tIns="0" rIns="0" bIns="0">
            <a:spAutoFit/>
          </a:bodyPr>
          <a:p>
            <a:pPr lvl="0" algn="ctr" eaLnBrk="0" hangingPunct="0"/>
            <a:r>
              <a:rPr sz="1600" err="1">
                <a:solidFill>
                  <a:srgbClr val="000000"/>
                </a:solidFill>
                <a:latin typeface="Arial" panose="02080604020202020204" charset="0"/>
                <a:ea typeface="Times New Roman" charset="0"/>
              </a:rPr>
              <a:t>Operadores genéticos</a:t>
            </a:r>
            <a:endParaRPr sz="1600" err="1">
              <a:solidFill>
                <a:srgbClr val="000000"/>
              </a:solidFill>
              <a:latin typeface="Arial" panose="02080604020202020204" charset="0"/>
              <a:ea typeface="Times New Roman" charset="0"/>
            </a:endParaRPr>
          </a:p>
        </p:txBody>
      </p:sp>
      <p:grpSp>
        <p:nvGrpSpPr>
          <p:cNvPr id="37899" name="Group 37898"/>
          <p:cNvGrpSpPr/>
          <p:nvPr/>
        </p:nvGrpSpPr>
        <p:grpSpPr>
          <a:xfrm>
            <a:off x="3216275" y="2538413"/>
            <a:ext cx="935038" cy="174625"/>
            <a:chOff x="2084" y="581"/>
            <a:chExt cx="681" cy="135"/>
          </a:xfrm>
        </p:grpSpPr>
        <p:sp>
          <p:nvSpPr>
            <p:cNvPr id="37900" name="Straight Connector 37899"/>
            <p:cNvSpPr/>
            <p:nvPr/>
          </p:nvSpPr>
          <p:spPr>
            <a:xfrm>
              <a:off x="2084" y="648"/>
              <a:ext cx="510" cy="1"/>
            </a:xfrm>
            <a:prstGeom prst="line">
              <a:avLst/>
            </a:prstGeom>
            <a:ln w="17463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37901" name="Freeform 37900"/>
            <p:cNvSpPr/>
            <p:nvPr/>
          </p:nvSpPr>
          <p:spPr>
            <a:xfrm>
              <a:off x="2392" y="581"/>
              <a:ext cx="373" cy="135"/>
            </a:xfrm>
            <a:custGeom>
              <a:avLst/>
              <a:gdLst/>
              <a:ahLst/>
              <a:cxnLst/>
              <a:pathLst>
                <a:path w="373" h="135">
                  <a:moveTo>
                    <a:pt x="373" y="69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373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37902" name="Freeform 37901"/>
          <p:cNvSpPr/>
          <p:nvPr/>
        </p:nvSpPr>
        <p:spPr>
          <a:xfrm>
            <a:off x="3014663" y="4276725"/>
            <a:ext cx="2459037" cy="1630363"/>
          </a:xfrm>
          <a:custGeom>
            <a:avLst/>
            <a:gdLst/>
            <a:ahLst/>
            <a:cxnLst/>
            <a:pathLst>
              <a:path w="1590" h="1050">
                <a:moveTo>
                  <a:pt x="795" y="0"/>
                </a:moveTo>
                <a:lnTo>
                  <a:pt x="0" y="525"/>
                </a:lnTo>
                <a:lnTo>
                  <a:pt x="795" y="1050"/>
                </a:lnTo>
                <a:lnTo>
                  <a:pt x="1590" y="525"/>
                </a:lnTo>
                <a:lnTo>
                  <a:pt x="795" y="0"/>
                </a:lnTo>
                <a:close/>
              </a:path>
            </a:pathLst>
          </a:custGeom>
          <a:noFill/>
          <a:ln w="17463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37903" name="Rectangle 37902"/>
          <p:cNvSpPr/>
          <p:nvPr/>
        </p:nvSpPr>
        <p:spPr>
          <a:xfrm>
            <a:off x="3661887" y="4660900"/>
            <a:ext cx="1348740" cy="7924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0" tIns="0" rIns="0" bIns="0">
            <a:spAutoFit/>
          </a:bodyPr>
          <a:p>
            <a:pPr lvl="0" algn="ctr" eaLnBrk="0" hangingPunct="0"/>
            <a:r>
              <a:rPr sz="1600" err="1">
                <a:solidFill>
                  <a:srgbClr val="000000"/>
                </a:solidFill>
                <a:latin typeface="Arial" panose="02080604020202020204" charset="0"/>
                <a:ea typeface="Times New Roman" charset="0"/>
              </a:rPr>
              <a:t>Satisfizemos </a:t>
            </a:r>
            <a:endParaRPr sz="1600" err="1">
              <a:solidFill>
                <a:srgbClr val="000000"/>
              </a:solidFill>
              <a:latin typeface="Arial" panose="02080604020202020204" charset="0"/>
              <a:ea typeface="Times New Roman" charset="0"/>
            </a:endParaRPr>
          </a:p>
          <a:p>
            <a:pPr lvl="0" algn="ctr" eaLnBrk="0" hangingPunct="0"/>
            <a:r>
              <a:rPr sz="1600" err="1">
                <a:solidFill>
                  <a:srgbClr val="000000"/>
                </a:solidFill>
                <a:latin typeface="Arial" panose="02080604020202020204" charset="0"/>
                <a:ea typeface="Times New Roman" charset="0"/>
              </a:rPr>
              <a:t>critério </a:t>
            </a:r>
            <a:endParaRPr sz="1600" err="1">
              <a:solidFill>
                <a:srgbClr val="000000"/>
              </a:solidFill>
              <a:latin typeface="Arial" panose="02080604020202020204" charset="0"/>
              <a:ea typeface="Times New Roman" charset="0"/>
            </a:endParaRPr>
          </a:p>
          <a:p>
            <a:pPr lvl="0" algn="ctr" eaLnBrk="0" hangingPunct="0"/>
            <a:r>
              <a:rPr sz="1600" err="1">
                <a:solidFill>
                  <a:srgbClr val="000000"/>
                </a:solidFill>
                <a:latin typeface="Arial" panose="02080604020202020204" charset="0"/>
                <a:ea typeface="Times New Roman" charset="0"/>
              </a:rPr>
              <a:t>de parada</a:t>
            </a:r>
            <a:r>
              <a:rPr sz="1600">
                <a:solidFill>
                  <a:srgbClr val="000000"/>
                </a:solidFill>
                <a:latin typeface="Arial" panose="02080604020202020204" charset="0"/>
                <a:ea typeface="Times New Roman" charset="0"/>
              </a:rPr>
              <a:t> ?</a:t>
            </a:r>
            <a:r>
              <a:rPr sz="2000">
                <a:solidFill>
                  <a:srgbClr val="000000"/>
                </a:solidFill>
                <a:latin typeface="Arial" panose="02080604020202020204" charset="0"/>
                <a:ea typeface="Times New Roman" charset="0"/>
              </a:rPr>
              <a:t> </a:t>
            </a:r>
            <a:endParaRPr sz="2000">
              <a:solidFill>
                <a:srgbClr val="000000"/>
              </a:solidFill>
              <a:latin typeface="Arial" panose="02080604020202020204" charset="0"/>
              <a:ea typeface="Times New Roman" charset="0"/>
            </a:endParaRPr>
          </a:p>
        </p:txBody>
      </p:sp>
      <p:grpSp>
        <p:nvGrpSpPr>
          <p:cNvPr id="37904" name="Group 37903"/>
          <p:cNvGrpSpPr/>
          <p:nvPr/>
        </p:nvGrpSpPr>
        <p:grpSpPr>
          <a:xfrm>
            <a:off x="1916113" y="4462463"/>
            <a:ext cx="1074737" cy="623887"/>
            <a:chOff x="1091" y="2109"/>
            <a:chExt cx="912" cy="540"/>
          </a:xfrm>
        </p:grpSpPr>
        <p:sp>
          <p:nvSpPr>
            <p:cNvPr id="37905" name="Freeform 37904"/>
            <p:cNvSpPr/>
            <p:nvPr/>
          </p:nvSpPr>
          <p:spPr>
            <a:xfrm>
              <a:off x="1159" y="2109"/>
              <a:ext cx="844" cy="540"/>
            </a:xfrm>
            <a:custGeom>
              <a:avLst/>
              <a:gdLst>
                <a:gd name="txL" fmla="*/ 0 w 19974"/>
                <a:gd name="txT" fmla="*/ 0 h 21600"/>
                <a:gd name="txR" fmla="*/ 19974 w 19974"/>
                <a:gd name="txB" fmla="*/ 21600 h 21600"/>
              </a:gdLst>
              <a:ahLst/>
              <a:cxnLst>
                <a:cxn ang="90">
                  <a:pos x="19973" y="21599"/>
                </a:cxn>
                <a:cxn ang="180">
                  <a:pos x="0" y="8280"/>
                </a:cxn>
                <a:cxn ang="270">
                  <a:pos x="19950" y="0"/>
                </a:cxn>
              </a:cxnLst>
              <a:rect l="txL" t="txT" r="txR" b="txB"/>
              <a:pathLst>
                <a:path w="19974" h="21600" fill="none">
                  <a:moveTo>
                    <a:pt x="19973" y="21599"/>
                  </a:moveTo>
                  <a:arcTo wR="21600" hR="21600" stAng="-16203661" swAng="4051243"/>
                </a:path>
                <a:path w="19974" h="21600" stroke="0">
                  <a:moveTo>
                    <a:pt x="0" y="8280"/>
                  </a:moveTo>
                  <a:arcTo wR="-10788" hR="0" stAng="-9395292" swAng="1782499"/>
                  <a:lnTo>
                    <a:pt x="19973" y="21599"/>
                  </a:lnTo>
                  <a:close/>
                </a:path>
              </a:pathLst>
            </a:custGeom>
            <a:noFill/>
            <a:ln w="17463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37906" name="Freeform 37905"/>
            <p:cNvSpPr/>
            <p:nvPr/>
          </p:nvSpPr>
          <p:spPr>
            <a:xfrm>
              <a:off x="1091" y="2112"/>
              <a:ext cx="173" cy="322"/>
            </a:xfrm>
            <a:custGeom>
              <a:avLst/>
              <a:gdLst/>
              <a:ahLst/>
              <a:cxnLst/>
              <a:pathLst>
                <a:path w="173" h="322">
                  <a:moveTo>
                    <a:pt x="0" y="0"/>
                  </a:moveTo>
                  <a:lnTo>
                    <a:pt x="76" y="322"/>
                  </a:lnTo>
                  <a:lnTo>
                    <a:pt x="173" y="2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37907" name="Rectangle 37906"/>
          <p:cNvSpPr/>
          <p:nvPr/>
        </p:nvSpPr>
        <p:spPr>
          <a:xfrm>
            <a:off x="2159000" y="5145405"/>
            <a:ext cx="400685" cy="2438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0" tIns="0" rIns="0" bIns="0">
            <a:spAutoFit/>
          </a:bodyPr>
          <a:p>
            <a:pPr lvl="0" eaLnBrk="0" hangingPunct="0"/>
            <a:r>
              <a:rPr sz="1600" err="1">
                <a:solidFill>
                  <a:schemeClr val="hlink"/>
                </a:solidFill>
                <a:latin typeface="Arial" panose="02080604020202020204" charset="0"/>
                <a:ea typeface="Times New Roman" charset="0"/>
              </a:rPr>
              <a:t>Não</a:t>
            </a:r>
            <a:endParaRPr sz="1600" err="1">
              <a:solidFill>
                <a:schemeClr val="hlink"/>
              </a:solidFill>
              <a:latin typeface="Arial" panose="02080604020202020204" charset="0"/>
              <a:ea typeface="Times New Roman" charset="0"/>
            </a:endParaRPr>
          </a:p>
        </p:txBody>
      </p:sp>
      <p:sp>
        <p:nvSpPr>
          <p:cNvPr id="37909" name="Rectangle 37908"/>
          <p:cNvSpPr/>
          <p:nvPr/>
        </p:nvSpPr>
        <p:spPr>
          <a:xfrm>
            <a:off x="3505200" y="6315075"/>
            <a:ext cx="1431925" cy="24384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p>
            <a:pPr lvl="0" algn="ctr" eaLnBrk="0" hangingPunct="0"/>
            <a:r>
              <a:rPr sz="1600" err="1">
                <a:solidFill>
                  <a:srgbClr val="000000"/>
                </a:solidFill>
                <a:latin typeface="Arial" panose="02080604020202020204" charset="0"/>
                <a:ea typeface="Times New Roman" charset="0"/>
              </a:rPr>
              <a:t>Fim</a:t>
            </a:r>
            <a:endParaRPr sz="1600" err="1">
              <a:latin typeface="Arial" panose="02080604020202020204" charset="0"/>
              <a:ea typeface="Times New Roman" charset="0"/>
            </a:endParaRPr>
          </a:p>
        </p:txBody>
      </p:sp>
      <p:sp>
        <p:nvSpPr>
          <p:cNvPr id="37913" name="Rectangle 37912"/>
          <p:cNvSpPr/>
          <p:nvPr/>
        </p:nvSpPr>
        <p:spPr>
          <a:xfrm>
            <a:off x="4273550" y="5937250"/>
            <a:ext cx="383540" cy="2438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0" tIns="0" rIns="0" bIns="0">
            <a:spAutoFit/>
          </a:bodyPr>
          <a:p>
            <a:pPr lvl="0" eaLnBrk="0" hangingPunct="0"/>
            <a:r>
              <a:rPr sz="1600" err="1">
                <a:solidFill>
                  <a:schemeClr val="hlink"/>
                </a:solidFill>
                <a:latin typeface="Arial" panose="02080604020202020204" charset="0"/>
                <a:ea typeface="Times New Roman" charset="0"/>
              </a:rPr>
              <a:t>Sim</a:t>
            </a:r>
            <a:endParaRPr sz="1600" err="1">
              <a:solidFill>
                <a:schemeClr val="hlink"/>
              </a:solidFill>
              <a:latin typeface="Arial" panose="02080604020202020204" charset="0"/>
              <a:ea typeface="Times New Roman" charset="0"/>
            </a:endParaRPr>
          </a:p>
        </p:txBody>
      </p:sp>
      <p:sp>
        <p:nvSpPr>
          <p:cNvPr id="37914" name="Oval 37913"/>
          <p:cNvSpPr/>
          <p:nvPr/>
        </p:nvSpPr>
        <p:spPr>
          <a:xfrm>
            <a:off x="5102225" y="3714750"/>
            <a:ext cx="2836863" cy="850900"/>
          </a:xfrm>
          <a:prstGeom prst="ellipse">
            <a:avLst/>
          </a:prstGeom>
          <a:noFill/>
          <a:ln w="17463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37915" name="Rectangle 37914"/>
          <p:cNvSpPr/>
          <p:nvPr/>
        </p:nvSpPr>
        <p:spPr>
          <a:xfrm>
            <a:off x="5268595" y="4033838"/>
            <a:ext cx="2697163" cy="24384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>
            <a:spAutoFit/>
          </a:bodyPr>
          <a:p>
            <a:pPr lvl="0" algn="ctr" eaLnBrk="0" hangingPunct="0"/>
            <a:r>
              <a:rPr sz="1600" err="1">
                <a:solidFill>
                  <a:srgbClr val="000000"/>
                </a:solidFill>
                <a:latin typeface="Arial" panose="02080604020202020204" charset="0"/>
                <a:ea typeface="Times New Roman" charset="0"/>
              </a:rPr>
              <a:t>Módulo de população</a:t>
            </a:r>
            <a:endParaRPr sz="1600">
              <a:solidFill>
                <a:srgbClr val="000000"/>
              </a:solidFill>
              <a:latin typeface="Arial" panose="02080604020202020204" charset="0"/>
              <a:ea typeface="Times New Roman" charset="0"/>
            </a:endParaRPr>
          </a:p>
        </p:txBody>
      </p:sp>
      <p:grpSp>
        <p:nvGrpSpPr>
          <p:cNvPr id="37916" name="Group 37915"/>
          <p:cNvGrpSpPr/>
          <p:nvPr/>
        </p:nvGrpSpPr>
        <p:grpSpPr>
          <a:xfrm>
            <a:off x="6600825" y="2635250"/>
            <a:ext cx="395288" cy="1079500"/>
            <a:chOff x="4547" y="656"/>
            <a:chExt cx="287" cy="727"/>
          </a:xfrm>
        </p:grpSpPr>
        <p:sp>
          <p:nvSpPr>
            <p:cNvPr id="37917" name="Freeform 37916"/>
            <p:cNvSpPr/>
            <p:nvPr/>
          </p:nvSpPr>
          <p:spPr>
            <a:xfrm>
              <a:off x="4547" y="656"/>
              <a:ext cx="223" cy="726"/>
            </a:xfrm>
            <a:custGeom>
              <a:avLst/>
              <a:gdLst>
                <a:gd name="txL" fmla="*/ 0 w 20596"/>
                <a:gd name="txT" fmla="*/ 0 h 21600"/>
                <a:gd name="txR" fmla="*/ 20596 w 20596"/>
                <a:gd name="txB" fmla="*/ 21600 h 21600"/>
              </a:gdLst>
              <a:ahLst/>
              <a:cxnLst>
                <a:cxn ang="270">
                  <a:pos x="0" y="0"/>
                </a:cxn>
                <a:cxn ang="0">
                  <a:pos x="20595" y="14534"/>
                </a:cxn>
                <a:cxn ang="90">
                  <a:pos x="184" y="21600"/>
                </a:cxn>
              </a:cxnLst>
              <a:rect l="txL" t="txT" r="txR" b="txB"/>
              <a:pathLst>
                <a:path w="20596" h="21600" fill="none">
                  <a:moveTo>
                    <a:pt x="0" y="0"/>
                  </a:moveTo>
                  <a:arcTo wR="21600" hR="21600" stAng="-5429284" swAng="4283576"/>
                </a:path>
                <a:path w="20596" h="21600" stroke="0">
                  <a:moveTo>
                    <a:pt x="20595" y="14534"/>
                  </a:moveTo>
                  <a:arcTo wR="-10892" hR="-21600" stAng="-2163790" swAng="14989708"/>
                  <a:lnTo>
                    <a:pt x="0" y="0"/>
                  </a:lnTo>
                  <a:close/>
                </a:path>
              </a:pathLst>
            </a:custGeom>
            <a:noFill/>
            <a:ln w="17463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37918" name="Freeform 37917"/>
            <p:cNvSpPr/>
            <p:nvPr/>
          </p:nvSpPr>
          <p:spPr>
            <a:xfrm>
              <a:off x="4698" y="1139"/>
              <a:ext cx="136" cy="244"/>
            </a:xfrm>
            <a:custGeom>
              <a:avLst/>
              <a:gdLst/>
              <a:ahLst/>
              <a:cxnLst/>
              <a:pathLst>
                <a:path w="136" h="244">
                  <a:moveTo>
                    <a:pt x="82" y="244"/>
                  </a:moveTo>
                  <a:lnTo>
                    <a:pt x="136" y="0"/>
                  </a:lnTo>
                  <a:lnTo>
                    <a:pt x="0" y="9"/>
                  </a:lnTo>
                  <a:lnTo>
                    <a:pt x="82" y="2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p>
              <a:endParaRPr lang="pt-BR" altLang="en-US"/>
            </a:p>
          </p:txBody>
        </p:sp>
      </p:grpSp>
      <p:grpSp>
        <p:nvGrpSpPr>
          <p:cNvPr id="37919" name="Group 37918"/>
          <p:cNvGrpSpPr/>
          <p:nvPr/>
        </p:nvGrpSpPr>
        <p:grpSpPr>
          <a:xfrm>
            <a:off x="5481638" y="4551363"/>
            <a:ext cx="963612" cy="612775"/>
            <a:chOff x="3641" y="2120"/>
            <a:chExt cx="805" cy="601"/>
          </a:xfrm>
        </p:grpSpPr>
        <p:sp>
          <p:nvSpPr>
            <p:cNvPr id="37920" name="Freeform 37919"/>
            <p:cNvSpPr/>
            <p:nvPr/>
          </p:nvSpPr>
          <p:spPr>
            <a:xfrm>
              <a:off x="3820" y="2120"/>
              <a:ext cx="626" cy="568"/>
            </a:xfrm>
            <a:custGeom>
              <a:avLst/>
              <a:gdLst/>
              <a:ahLst/>
              <a:cxnLst/>
              <a:pathLst>
                <a:path w="626" h="568">
                  <a:moveTo>
                    <a:pt x="0" y="568"/>
                  </a:moveTo>
                  <a:lnTo>
                    <a:pt x="46" y="557"/>
                  </a:lnTo>
                  <a:lnTo>
                    <a:pt x="93" y="537"/>
                  </a:lnTo>
                  <a:lnTo>
                    <a:pt x="142" y="515"/>
                  </a:lnTo>
                  <a:lnTo>
                    <a:pt x="192" y="484"/>
                  </a:lnTo>
                  <a:lnTo>
                    <a:pt x="243" y="448"/>
                  </a:lnTo>
                  <a:lnTo>
                    <a:pt x="295" y="412"/>
                  </a:lnTo>
                  <a:lnTo>
                    <a:pt x="339" y="368"/>
                  </a:lnTo>
                  <a:lnTo>
                    <a:pt x="391" y="320"/>
                  </a:lnTo>
                  <a:lnTo>
                    <a:pt x="438" y="267"/>
                  </a:lnTo>
                  <a:lnTo>
                    <a:pt x="485" y="210"/>
                  </a:lnTo>
                  <a:lnTo>
                    <a:pt x="533" y="152"/>
                  </a:lnTo>
                  <a:lnTo>
                    <a:pt x="574" y="89"/>
                  </a:lnTo>
                  <a:lnTo>
                    <a:pt x="613" y="25"/>
                  </a:lnTo>
                  <a:lnTo>
                    <a:pt x="626" y="0"/>
                  </a:lnTo>
                </a:path>
              </a:pathLst>
            </a:custGeom>
            <a:noFill/>
            <a:ln w="17463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37921" name="Freeform 37920"/>
            <p:cNvSpPr/>
            <p:nvPr/>
          </p:nvSpPr>
          <p:spPr>
            <a:xfrm>
              <a:off x="3641" y="2585"/>
              <a:ext cx="248" cy="136"/>
            </a:xfrm>
            <a:custGeom>
              <a:avLst/>
              <a:gdLst/>
              <a:ahLst/>
              <a:cxnLst/>
              <a:pathLst>
                <a:path w="248" h="136">
                  <a:moveTo>
                    <a:pt x="0" y="72"/>
                  </a:moveTo>
                  <a:lnTo>
                    <a:pt x="248" y="136"/>
                  </a:lnTo>
                  <a:lnTo>
                    <a:pt x="243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37922" name="Rectangle 37921"/>
          <p:cNvSpPr/>
          <p:nvPr/>
        </p:nvSpPr>
        <p:spPr>
          <a:xfrm>
            <a:off x="5639118" y="5247640"/>
            <a:ext cx="1447165" cy="2438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0" tIns="0" rIns="0" bIns="0">
            <a:spAutoFit/>
          </a:bodyPr>
          <a:p>
            <a:pPr lvl="0" algn="ctr" eaLnBrk="0" hangingPunct="0"/>
            <a:r>
              <a:rPr sz="1600" err="1">
                <a:solidFill>
                  <a:schemeClr val="hlink"/>
                </a:solidFill>
                <a:latin typeface="Arial" panose="02080604020202020204" charset="0"/>
                <a:ea typeface="Times New Roman" charset="0"/>
              </a:rPr>
              <a:t>Sobreviventes</a:t>
            </a:r>
            <a:endParaRPr sz="1600" err="1">
              <a:solidFill>
                <a:schemeClr val="hlink"/>
              </a:solidFill>
              <a:latin typeface="Arial" panose="02080604020202020204" charset="0"/>
              <a:ea typeface="Times New Roman" charset="0"/>
            </a:endParaRPr>
          </a:p>
        </p:txBody>
      </p:sp>
      <p:sp>
        <p:nvSpPr>
          <p:cNvPr id="37926" name="Rectangle 37925"/>
          <p:cNvSpPr/>
          <p:nvPr/>
        </p:nvSpPr>
        <p:spPr>
          <a:xfrm>
            <a:off x="7270750" y="4673600"/>
            <a:ext cx="693420" cy="2438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0" tIns="0" rIns="0" bIns="0">
            <a:spAutoFit/>
          </a:bodyPr>
          <a:p>
            <a:pPr lvl="0" eaLnBrk="0" hangingPunct="0"/>
            <a:r>
              <a:rPr sz="1600" err="1">
                <a:solidFill>
                  <a:schemeClr val="hlink"/>
                </a:solidFill>
                <a:latin typeface="Arial" panose="02080604020202020204" charset="0"/>
                <a:ea typeface="Times New Roman" charset="0"/>
              </a:rPr>
              <a:t>Mortos</a:t>
            </a:r>
            <a:endParaRPr sz="1600" err="1">
              <a:solidFill>
                <a:schemeClr val="hlink"/>
              </a:solidFill>
              <a:latin typeface="Arial" panose="02080604020202020204" charset="0"/>
              <a:ea typeface="Times New Roman" charset="0"/>
            </a:endParaRPr>
          </a:p>
        </p:txBody>
      </p:sp>
      <p:sp>
        <p:nvSpPr>
          <p:cNvPr id="37932" name="Rectangle 37931"/>
          <p:cNvSpPr/>
          <p:nvPr/>
        </p:nvSpPr>
        <p:spPr>
          <a:xfrm>
            <a:off x="4435475" y="2238375"/>
            <a:ext cx="777875" cy="733425"/>
          </a:xfrm>
          <a:prstGeom prst="rect">
            <a:avLst/>
          </a:prstGeom>
          <a:noFill/>
          <a:ln w="36513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grpSp>
        <p:nvGrpSpPr>
          <p:cNvPr id="37933" name="Group 37932"/>
          <p:cNvGrpSpPr/>
          <p:nvPr/>
        </p:nvGrpSpPr>
        <p:grpSpPr>
          <a:xfrm>
            <a:off x="4511675" y="2444750"/>
            <a:ext cx="566738" cy="109538"/>
            <a:chOff x="3027" y="504"/>
            <a:chExt cx="412" cy="85"/>
          </a:xfrm>
        </p:grpSpPr>
        <p:sp>
          <p:nvSpPr>
            <p:cNvPr id="37934" name="Rectangle 37933"/>
            <p:cNvSpPr/>
            <p:nvPr/>
          </p:nvSpPr>
          <p:spPr>
            <a:xfrm>
              <a:off x="3027" y="504"/>
              <a:ext cx="84" cy="85"/>
            </a:xfrm>
            <a:prstGeom prst="rect">
              <a:avLst/>
            </a:prstGeom>
            <a:solidFill>
              <a:srgbClr val="618FFD"/>
            </a:solidFill>
            <a:ln w="17463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37935" name="Rectangle 37934"/>
            <p:cNvSpPr/>
            <p:nvPr/>
          </p:nvSpPr>
          <p:spPr>
            <a:xfrm>
              <a:off x="3109" y="504"/>
              <a:ext cx="84" cy="85"/>
            </a:xfrm>
            <a:prstGeom prst="rect">
              <a:avLst/>
            </a:prstGeom>
            <a:solidFill>
              <a:srgbClr val="618FFD"/>
            </a:solidFill>
            <a:ln w="17463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37936" name="Rectangle 37935"/>
            <p:cNvSpPr/>
            <p:nvPr/>
          </p:nvSpPr>
          <p:spPr>
            <a:xfrm>
              <a:off x="3273" y="504"/>
              <a:ext cx="85" cy="85"/>
            </a:xfrm>
            <a:prstGeom prst="rect">
              <a:avLst/>
            </a:prstGeom>
            <a:solidFill>
              <a:srgbClr val="618FFD"/>
            </a:solidFill>
            <a:ln w="17463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37937" name="Rectangle 37936"/>
            <p:cNvSpPr/>
            <p:nvPr/>
          </p:nvSpPr>
          <p:spPr>
            <a:xfrm>
              <a:off x="3192" y="504"/>
              <a:ext cx="84" cy="85"/>
            </a:xfrm>
            <a:prstGeom prst="rect">
              <a:avLst/>
            </a:prstGeom>
            <a:solidFill>
              <a:srgbClr val="618FFD"/>
            </a:solidFill>
            <a:ln w="17463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37938" name="Rectangle 37937"/>
            <p:cNvSpPr/>
            <p:nvPr/>
          </p:nvSpPr>
          <p:spPr>
            <a:xfrm>
              <a:off x="3356" y="504"/>
              <a:ext cx="83" cy="85"/>
            </a:xfrm>
            <a:prstGeom prst="rect">
              <a:avLst/>
            </a:prstGeom>
            <a:solidFill>
              <a:srgbClr val="618FFD"/>
            </a:solidFill>
            <a:ln w="17463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</p:grpSp>
      <p:grpSp>
        <p:nvGrpSpPr>
          <p:cNvPr id="37939" name="Group 37938"/>
          <p:cNvGrpSpPr/>
          <p:nvPr/>
        </p:nvGrpSpPr>
        <p:grpSpPr>
          <a:xfrm>
            <a:off x="4511675" y="2735263"/>
            <a:ext cx="566738" cy="111125"/>
            <a:chOff x="3027" y="729"/>
            <a:chExt cx="412" cy="85"/>
          </a:xfrm>
        </p:grpSpPr>
        <p:sp>
          <p:nvSpPr>
            <p:cNvPr id="37940" name="Rectangle 37939"/>
            <p:cNvSpPr/>
            <p:nvPr/>
          </p:nvSpPr>
          <p:spPr>
            <a:xfrm>
              <a:off x="3027" y="729"/>
              <a:ext cx="84" cy="85"/>
            </a:xfrm>
            <a:prstGeom prst="rect">
              <a:avLst/>
            </a:prstGeom>
            <a:solidFill>
              <a:srgbClr val="00AE00"/>
            </a:solidFill>
            <a:ln w="17463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37941" name="Rectangle 37940"/>
            <p:cNvSpPr/>
            <p:nvPr/>
          </p:nvSpPr>
          <p:spPr>
            <a:xfrm>
              <a:off x="3109" y="729"/>
              <a:ext cx="84" cy="85"/>
            </a:xfrm>
            <a:prstGeom prst="rect">
              <a:avLst/>
            </a:prstGeom>
            <a:solidFill>
              <a:srgbClr val="00AE00"/>
            </a:solidFill>
            <a:ln w="17463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37942" name="Rectangle 37941"/>
            <p:cNvSpPr/>
            <p:nvPr/>
          </p:nvSpPr>
          <p:spPr>
            <a:xfrm>
              <a:off x="3273" y="729"/>
              <a:ext cx="85" cy="85"/>
            </a:xfrm>
            <a:prstGeom prst="rect">
              <a:avLst/>
            </a:prstGeom>
            <a:solidFill>
              <a:srgbClr val="00AE00"/>
            </a:solidFill>
            <a:ln w="17463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37943" name="Rectangle 37942"/>
            <p:cNvSpPr/>
            <p:nvPr/>
          </p:nvSpPr>
          <p:spPr>
            <a:xfrm>
              <a:off x="3192" y="729"/>
              <a:ext cx="84" cy="85"/>
            </a:xfrm>
            <a:prstGeom prst="rect">
              <a:avLst/>
            </a:prstGeom>
            <a:solidFill>
              <a:srgbClr val="00AE00"/>
            </a:solidFill>
            <a:ln w="17463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37944" name="Rectangle 37943"/>
            <p:cNvSpPr/>
            <p:nvPr/>
          </p:nvSpPr>
          <p:spPr>
            <a:xfrm>
              <a:off x="3356" y="729"/>
              <a:ext cx="83" cy="85"/>
            </a:xfrm>
            <a:prstGeom prst="rect">
              <a:avLst/>
            </a:prstGeom>
            <a:solidFill>
              <a:srgbClr val="00AE00"/>
            </a:solidFill>
            <a:ln w="17463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37945" name="Straight Connector 37944"/>
          <p:cNvSpPr/>
          <p:nvPr/>
        </p:nvSpPr>
        <p:spPr>
          <a:xfrm>
            <a:off x="4732338" y="2332038"/>
            <a:ext cx="1587" cy="631825"/>
          </a:xfrm>
          <a:prstGeom prst="line">
            <a:avLst/>
          </a:prstGeom>
          <a:ln w="73025" cap="flat" cmpd="sng">
            <a:solidFill>
              <a:srgbClr val="FC0128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37946" name="Rectangle 37945"/>
          <p:cNvSpPr/>
          <p:nvPr/>
        </p:nvSpPr>
        <p:spPr>
          <a:xfrm>
            <a:off x="4454525" y="1952625"/>
            <a:ext cx="86360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0" tIns="0" rIns="0" bIns="0">
            <a:spAutoFit/>
          </a:bodyPr>
          <a:p>
            <a:pPr lvl="0" eaLnBrk="0" hangingPunct="0"/>
            <a:r>
              <a:rPr sz="1000" err="1">
                <a:solidFill>
                  <a:srgbClr val="000000"/>
                </a:solidFill>
                <a:latin typeface="Book Antiqua" pitchFamily="18" charset="0"/>
                <a:ea typeface="Times New Roman" charset="0"/>
              </a:rPr>
              <a:t>Cortes a serem </a:t>
            </a:r>
            <a:endParaRPr sz="1000" err="1">
              <a:solidFill>
                <a:srgbClr val="000000"/>
              </a:solidFill>
              <a:latin typeface="Book Antiqua" pitchFamily="18" charset="0"/>
              <a:ea typeface="Times New Roman" charset="0"/>
            </a:endParaRPr>
          </a:p>
          <a:p>
            <a:pPr lvl="0" eaLnBrk="0" hangingPunct="0"/>
            <a:r>
              <a:rPr sz="1000" err="1">
                <a:solidFill>
                  <a:srgbClr val="000000"/>
                </a:solidFill>
                <a:latin typeface="Book Antiqua" pitchFamily="18" charset="0"/>
                <a:ea typeface="Times New Roman" charset="0"/>
              </a:rPr>
              <a:t>efetuados</a:t>
            </a:r>
            <a:r>
              <a:rPr sz="1000">
                <a:solidFill>
                  <a:srgbClr val="000000"/>
                </a:solidFill>
                <a:latin typeface="Book Antiqua" pitchFamily="18" charset="0"/>
                <a:ea typeface="Times New Roman" charset="0"/>
              </a:rPr>
              <a:t> :</a:t>
            </a:r>
            <a:endParaRPr sz="1000">
              <a:latin typeface="Times New Roman" charset="0"/>
              <a:ea typeface="Times New Roman" charset="0"/>
            </a:endParaRPr>
          </a:p>
        </p:txBody>
      </p:sp>
      <p:grpSp>
        <p:nvGrpSpPr>
          <p:cNvPr id="37947" name="Group 37946"/>
          <p:cNvGrpSpPr/>
          <p:nvPr/>
        </p:nvGrpSpPr>
        <p:grpSpPr>
          <a:xfrm>
            <a:off x="5668963" y="2227263"/>
            <a:ext cx="774700" cy="730250"/>
            <a:chOff x="3868" y="337"/>
            <a:chExt cx="564" cy="563"/>
          </a:xfrm>
        </p:grpSpPr>
        <p:sp>
          <p:nvSpPr>
            <p:cNvPr id="37948" name="Rectangle 37947"/>
            <p:cNvSpPr/>
            <p:nvPr/>
          </p:nvSpPr>
          <p:spPr>
            <a:xfrm>
              <a:off x="3868" y="337"/>
              <a:ext cx="564" cy="563"/>
            </a:xfrm>
            <a:prstGeom prst="rect">
              <a:avLst/>
            </a:prstGeom>
            <a:noFill/>
            <a:ln w="36513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37949" name="Rectangle 37948"/>
            <p:cNvSpPr/>
            <p:nvPr/>
          </p:nvSpPr>
          <p:spPr>
            <a:xfrm>
              <a:off x="3924" y="514"/>
              <a:ext cx="83" cy="85"/>
            </a:xfrm>
            <a:prstGeom prst="rect">
              <a:avLst/>
            </a:prstGeom>
            <a:solidFill>
              <a:srgbClr val="618FFD"/>
            </a:solidFill>
            <a:ln w="17463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37950" name="Rectangle 37949"/>
            <p:cNvSpPr/>
            <p:nvPr/>
          </p:nvSpPr>
          <p:spPr>
            <a:xfrm>
              <a:off x="4004" y="514"/>
              <a:ext cx="84" cy="85"/>
            </a:xfrm>
            <a:prstGeom prst="rect">
              <a:avLst/>
            </a:prstGeom>
            <a:solidFill>
              <a:srgbClr val="618FFD"/>
            </a:solidFill>
            <a:ln w="17463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37951" name="Rectangle 37950"/>
            <p:cNvSpPr/>
            <p:nvPr/>
          </p:nvSpPr>
          <p:spPr>
            <a:xfrm>
              <a:off x="4169" y="514"/>
              <a:ext cx="86" cy="85"/>
            </a:xfrm>
            <a:prstGeom prst="rect">
              <a:avLst/>
            </a:prstGeom>
            <a:solidFill>
              <a:srgbClr val="00AE00"/>
            </a:solidFill>
            <a:ln w="17463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37952" name="Rectangle 37951"/>
            <p:cNvSpPr/>
            <p:nvPr/>
          </p:nvSpPr>
          <p:spPr>
            <a:xfrm>
              <a:off x="4087" y="514"/>
              <a:ext cx="86" cy="85"/>
            </a:xfrm>
            <a:prstGeom prst="rect">
              <a:avLst/>
            </a:prstGeom>
            <a:solidFill>
              <a:srgbClr val="00AE00"/>
            </a:solidFill>
            <a:ln w="17463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37953" name="Rectangle 37952"/>
            <p:cNvSpPr/>
            <p:nvPr/>
          </p:nvSpPr>
          <p:spPr>
            <a:xfrm>
              <a:off x="4257" y="718"/>
              <a:ext cx="85" cy="86"/>
            </a:xfrm>
            <a:prstGeom prst="rect">
              <a:avLst/>
            </a:prstGeom>
            <a:solidFill>
              <a:srgbClr val="00AE00"/>
            </a:solidFill>
            <a:ln w="17463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37954" name="Rectangle 37953"/>
            <p:cNvSpPr/>
            <p:nvPr/>
          </p:nvSpPr>
          <p:spPr>
            <a:xfrm>
              <a:off x="3924" y="719"/>
              <a:ext cx="83" cy="85"/>
            </a:xfrm>
            <a:prstGeom prst="rect">
              <a:avLst/>
            </a:prstGeom>
            <a:solidFill>
              <a:srgbClr val="00AE00"/>
            </a:solidFill>
            <a:ln w="17463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37955" name="Rectangle 37954"/>
            <p:cNvSpPr/>
            <p:nvPr/>
          </p:nvSpPr>
          <p:spPr>
            <a:xfrm>
              <a:off x="4004" y="719"/>
              <a:ext cx="84" cy="85"/>
            </a:xfrm>
            <a:prstGeom prst="rect">
              <a:avLst/>
            </a:prstGeom>
            <a:solidFill>
              <a:srgbClr val="00AE00"/>
            </a:solidFill>
            <a:ln w="17463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37956" name="Rectangle 37955"/>
            <p:cNvSpPr/>
            <p:nvPr/>
          </p:nvSpPr>
          <p:spPr>
            <a:xfrm>
              <a:off x="4169" y="719"/>
              <a:ext cx="86" cy="85"/>
            </a:xfrm>
            <a:prstGeom prst="rect">
              <a:avLst/>
            </a:prstGeom>
            <a:solidFill>
              <a:srgbClr val="618FFD"/>
            </a:solidFill>
            <a:ln w="17463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37957" name="Rectangle 37956"/>
            <p:cNvSpPr/>
            <p:nvPr/>
          </p:nvSpPr>
          <p:spPr>
            <a:xfrm>
              <a:off x="4087" y="719"/>
              <a:ext cx="86" cy="85"/>
            </a:xfrm>
            <a:prstGeom prst="rect">
              <a:avLst/>
            </a:prstGeom>
            <a:solidFill>
              <a:srgbClr val="618FFD"/>
            </a:solidFill>
            <a:ln w="17463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37958" name="Rectangle 37957"/>
            <p:cNvSpPr/>
            <p:nvPr/>
          </p:nvSpPr>
          <p:spPr>
            <a:xfrm>
              <a:off x="4253" y="514"/>
              <a:ext cx="85" cy="85"/>
            </a:xfrm>
            <a:prstGeom prst="rect">
              <a:avLst/>
            </a:prstGeom>
            <a:solidFill>
              <a:srgbClr val="00AE00"/>
            </a:solidFill>
            <a:ln w="17463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37959" name="Rectangle 37958"/>
            <p:cNvSpPr/>
            <p:nvPr/>
          </p:nvSpPr>
          <p:spPr>
            <a:xfrm>
              <a:off x="3939" y="396"/>
              <a:ext cx="228" cy="8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>
              <a:spAutoFit/>
            </a:bodyPr>
            <a:p>
              <a:pPr lvl="0" eaLnBrk="0" hangingPunct="0"/>
              <a:r>
                <a:rPr sz="700" err="1">
                  <a:solidFill>
                    <a:srgbClr val="000000"/>
                  </a:solidFill>
                  <a:latin typeface="Book Antiqua" pitchFamily="18" charset="0"/>
                  <a:ea typeface="Times New Roman" charset="0"/>
                </a:rPr>
                <a:t>Filho</a:t>
              </a:r>
              <a:r>
                <a:rPr sz="700">
                  <a:solidFill>
                    <a:srgbClr val="000000"/>
                  </a:solidFill>
                  <a:latin typeface="Book Antiqua" pitchFamily="18" charset="0"/>
                  <a:ea typeface="Times New Roman" charset="0"/>
                </a:rPr>
                <a:t> 1 :</a:t>
              </a:r>
              <a:endParaRPr>
                <a:latin typeface="Times New Roman" charset="0"/>
                <a:ea typeface="Times New Roman" charset="0"/>
              </a:endParaRPr>
            </a:p>
          </p:txBody>
        </p:sp>
        <p:sp>
          <p:nvSpPr>
            <p:cNvPr id="37960" name="Rectangle 37959"/>
            <p:cNvSpPr/>
            <p:nvPr/>
          </p:nvSpPr>
          <p:spPr>
            <a:xfrm>
              <a:off x="3939" y="623"/>
              <a:ext cx="228" cy="8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>
              <a:spAutoFit/>
            </a:bodyPr>
            <a:p>
              <a:pPr lvl="0" eaLnBrk="0" hangingPunct="0"/>
              <a:r>
                <a:rPr sz="700" err="1">
                  <a:solidFill>
                    <a:srgbClr val="000000"/>
                  </a:solidFill>
                  <a:latin typeface="Book Antiqua" pitchFamily="18" charset="0"/>
                  <a:ea typeface="Times New Roman" charset="0"/>
                </a:rPr>
                <a:t>Filho</a:t>
              </a:r>
              <a:r>
                <a:rPr sz="700">
                  <a:solidFill>
                    <a:srgbClr val="000000"/>
                  </a:solidFill>
                  <a:latin typeface="Book Antiqua" pitchFamily="18" charset="0"/>
                  <a:ea typeface="Times New Roman" charset="0"/>
                </a:rPr>
                <a:t> 2 :</a:t>
              </a:r>
              <a:endParaRPr>
                <a:latin typeface="Times New Roman" charset="0"/>
                <a:ea typeface="Times New Roman" charset="0"/>
              </a:endParaRPr>
            </a:p>
          </p:txBody>
        </p:sp>
      </p:grpSp>
      <p:sp>
        <p:nvSpPr>
          <p:cNvPr id="37961" name="Freeform 37960"/>
          <p:cNvSpPr/>
          <p:nvPr/>
        </p:nvSpPr>
        <p:spPr>
          <a:xfrm>
            <a:off x="5321300" y="2532063"/>
            <a:ext cx="265113" cy="201612"/>
          </a:xfrm>
          <a:custGeom>
            <a:avLst/>
            <a:gdLst/>
            <a:ahLst/>
            <a:cxnLst/>
            <a:pathLst>
              <a:path w="193" h="155">
                <a:moveTo>
                  <a:pt x="97" y="0"/>
                </a:moveTo>
                <a:lnTo>
                  <a:pt x="97" y="39"/>
                </a:lnTo>
                <a:lnTo>
                  <a:pt x="0" y="39"/>
                </a:lnTo>
                <a:lnTo>
                  <a:pt x="0" y="117"/>
                </a:lnTo>
                <a:lnTo>
                  <a:pt x="97" y="117"/>
                </a:lnTo>
                <a:lnTo>
                  <a:pt x="97" y="155"/>
                </a:lnTo>
                <a:lnTo>
                  <a:pt x="193" y="78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17463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37962" name="Rectangle 37961"/>
          <p:cNvSpPr/>
          <p:nvPr/>
        </p:nvSpPr>
        <p:spPr>
          <a:xfrm>
            <a:off x="4143375" y="1905000"/>
            <a:ext cx="2443163" cy="1147763"/>
          </a:xfrm>
          <a:prstGeom prst="rect">
            <a:avLst/>
          </a:prstGeom>
          <a:noFill/>
          <a:ln w="17463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37963" name="Rectangle 37962"/>
          <p:cNvSpPr/>
          <p:nvPr/>
        </p:nvSpPr>
        <p:spPr>
          <a:xfrm>
            <a:off x="1876425" y="2100263"/>
            <a:ext cx="1347788" cy="941387"/>
          </a:xfrm>
          <a:prstGeom prst="rect">
            <a:avLst/>
          </a:prstGeom>
          <a:noFill/>
          <a:ln w="17463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pic>
        <p:nvPicPr>
          <p:cNvPr id="37964" name="Picture 37963" descr="http://www.goldenweb.it/software/immagini/icone/folders/petes_folders_2/Extra Trash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96238" y="5964238"/>
            <a:ext cx="461962" cy="436562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7965" name="Straight Connector 37964"/>
          <p:cNvSpPr/>
          <p:nvPr/>
        </p:nvSpPr>
        <p:spPr>
          <a:xfrm>
            <a:off x="6629400" y="4572000"/>
            <a:ext cx="1524000" cy="1371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/>
          <a:p>
            <a:endParaRPr lang="pt-BR" altLang="en-US"/>
          </a:p>
        </p:txBody>
      </p:sp>
      <p:sp>
        <p:nvSpPr>
          <p:cNvPr id="37966" name="Straight Connector 37965"/>
          <p:cNvSpPr/>
          <p:nvPr/>
        </p:nvSpPr>
        <p:spPr>
          <a:xfrm>
            <a:off x="4229100" y="5892800"/>
            <a:ext cx="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/>
          <a:p>
            <a:endParaRPr lang="pt-BR" altLang="en-US"/>
          </a:p>
        </p:txBody>
      </p:sp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  <p:sp>
        <p:nvSpPr>
          <p:cNvPr id="5" name="Rectangle 4"/>
          <p:cNvSpPr/>
          <p:nvPr/>
        </p:nvSpPr>
        <p:spPr>
          <a:xfrm>
            <a:off x="2063274" y="2445385"/>
            <a:ext cx="1038860" cy="2438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0" tIns="0" rIns="0" bIns="0">
            <a:spAutoFit/>
          </a:bodyPr>
          <a:p>
            <a:pPr lvl="0" algn="ctr" eaLnBrk="0" hangingPunct="0"/>
            <a:r>
              <a:rPr lang="x-none" sz="1600" err="1">
                <a:solidFill>
                  <a:srgbClr val="000000"/>
                </a:solidFill>
                <a:latin typeface="Arial" panose="02080604020202020204" charset="0"/>
                <a:ea typeface="Times New Roman" charset="0"/>
              </a:rPr>
              <a:t>Popula</a:t>
            </a:r>
            <a:r>
              <a:rPr sz="1600" err="1">
                <a:solidFill>
                  <a:srgbClr val="000000"/>
                </a:solidFill>
                <a:latin typeface="Arial" panose="02080604020202020204" charset="0"/>
                <a:ea typeface="Times New Roman" charset="0"/>
              </a:rPr>
              <a:t>ção</a:t>
            </a:r>
            <a:endParaRPr sz="1600" err="1">
              <a:solidFill>
                <a:srgbClr val="000000"/>
              </a:solidFill>
              <a:latin typeface="Arial" panose="02080604020202020204" charset="0"/>
              <a:ea typeface="Times New Roman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Title 38913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pt-BR" altLang="x-none"/>
              <a:t>Esquema de um GA</a:t>
            </a:r>
          </a:p>
        </p:txBody>
      </p:sp>
      <p:sp>
        <p:nvSpPr>
          <p:cNvPr id="38915" name="Text Placeholder 38914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just"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Esta é uma visão de alto nível de nosso algoritmo</a:t>
            </a:r>
            <a:r>
              <a:rPr lang="x-none" altLang="pt-BR">
                <a:ea typeface="Times New Roman" charset="0"/>
              </a:rPr>
              <a:t>, porém, o </a:t>
            </a:r>
            <a:r>
              <a:rPr lang="pt-BR" altLang="x-none">
                <a:ea typeface="Times New Roman" charset="0"/>
              </a:rPr>
              <a:t>que ela esconde é a complexidade do processo de obtenção dos seguintes elementos</a:t>
            </a:r>
            <a:r>
              <a:rPr lang="x-none" altLang="pt-BR">
                <a:ea typeface="Times New Roman" charset="0"/>
              </a:rPr>
              <a:t>:</a:t>
            </a:r>
            <a:endParaRPr lang="x-none" altLang="pt-BR">
              <a:ea typeface="Times New Roman" charset="0"/>
            </a:endParaRPr>
          </a:p>
          <a:p>
            <a:pPr algn="just">
              <a:buFont typeface="Arial" panose="02080604020202020204" charset="0"/>
              <a:buChar char="•"/>
            </a:pPr>
            <a:endParaRPr lang="x-none" altLang="pt-BR" sz="800">
              <a:ea typeface="Times New Roman" charset="0"/>
            </a:endParaRPr>
          </a:p>
          <a:p>
            <a:pPr marL="742950" lvl="1" indent="-285750" algn="just">
              <a:lnSpc>
                <a:spcPct val="100000"/>
              </a:lnSpc>
              <a:buFont typeface="Arial" panose="02080604020202020204" charset="0"/>
              <a:buChar char="•"/>
            </a:pPr>
            <a:r>
              <a:rPr lang="x-none" altLang="pt-BR" sz="1800">
                <a:ea typeface="Times New Roman" charset="0"/>
              </a:rPr>
              <a:t>U</a:t>
            </a:r>
            <a:r>
              <a:rPr lang="pt-BR" altLang="x-none" sz="1800">
                <a:ea typeface="Times New Roman" charset="0"/>
              </a:rPr>
              <a:t>ma representação </a:t>
            </a:r>
            <a:r>
              <a:rPr lang="pt-BR" altLang="x-none" sz="1800" err="1">
                <a:ea typeface="Times New Roman" charset="0"/>
              </a:rPr>
              <a:t>cromossomial</a:t>
            </a:r>
            <a:r>
              <a:rPr lang="pt-BR" altLang="x-none" sz="1800">
                <a:ea typeface="Times New Roman" charset="0"/>
              </a:rPr>
              <a:t> que seja adequada ao problema</a:t>
            </a:r>
            <a:r>
              <a:rPr lang="x-none" altLang="pt-BR" sz="1800">
                <a:ea typeface="Times New Roman" charset="0"/>
              </a:rPr>
              <a:t>;</a:t>
            </a:r>
            <a:endParaRPr lang="x-none" altLang="pt-BR" sz="1800">
              <a:ea typeface="Times New Roman" charset="0"/>
            </a:endParaRPr>
          </a:p>
          <a:p>
            <a:pPr marL="742950" lvl="1" indent="-285750" algn="just">
              <a:lnSpc>
                <a:spcPct val="100000"/>
              </a:lnSpc>
              <a:buFont typeface="Arial" panose="02080604020202020204" charset="0"/>
              <a:buChar char="•"/>
            </a:pPr>
            <a:endParaRPr lang="x-none" altLang="pt-BR" sz="800">
              <a:ea typeface="Times New Roman" charset="0"/>
            </a:endParaRPr>
          </a:p>
          <a:p>
            <a:pPr marL="742950" lvl="1" indent="-285750" algn="just">
              <a:lnSpc>
                <a:spcPct val="100000"/>
              </a:lnSpc>
              <a:buFont typeface="Arial" panose="02080604020202020204" charset="0"/>
              <a:buChar char="•"/>
            </a:pPr>
            <a:r>
              <a:rPr lang="x-none" altLang="pt-BR" sz="1800">
                <a:ea typeface="Times New Roman" charset="0"/>
              </a:rPr>
              <a:t>U</a:t>
            </a:r>
            <a:r>
              <a:rPr lang="pt-BR" altLang="x-none" sz="1800">
                <a:ea typeface="Times New Roman" charset="0"/>
              </a:rPr>
              <a:t>ma função de avaliação que:</a:t>
            </a:r>
            <a:endParaRPr lang="pt-BR" altLang="x-none" sz="1800">
              <a:ea typeface="Times New Roman" charset="0"/>
            </a:endParaRPr>
          </a:p>
          <a:p>
            <a:pPr marL="1257300" lvl="2" indent="-342900" algn="just">
              <a:lnSpc>
                <a:spcPct val="100000"/>
              </a:lnSpc>
              <a:buFont typeface="Arial" panose="02080604020202020204" charset="0"/>
              <a:buChar char="•"/>
            </a:pPr>
            <a:r>
              <a:rPr lang="x-none" altLang="pt-BR" sz="1600">
                <a:ea typeface="Times New Roman" charset="0"/>
              </a:rPr>
              <a:t>P</a:t>
            </a:r>
            <a:r>
              <a:rPr lang="pt-BR" altLang="x-none" sz="1600">
                <a:ea typeface="Times New Roman" charset="0"/>
              </a:rPr>
              <a:t>enalize soluções implausíveis para nosso problema</a:t>
            </a:r>
            <a:r>
              <a:rPr lang="x-none" altLang="pt-BR" sz="1600">
                <a:ea typeface="Times New Roman" charset="0"/>
              </a:rPr>
              <a:t>;</a:t>
            </a:r>
            <a:r>
              <a:rPr lang="pt-BR" altLang="x-none" sz="1600">
                <a:ea typeface="Times New Roman" charset="0"/>
              </a:rPr>
              <a:t> </a:t>
            </a:r>
            <a:endParaRPr lang="pt-BR" altLang="x-none" sz="1600">
              <a:ea typeface="Times New Roman" charset="0"/>
            </a:endParaRPr>
          </a:p>
          <a:p>
            <a:pPr marL="1257300" lvl="2" indent="-342900" algn="just">
              <a:lnSpc>
                <a:spcPct val="100000"/>
              </a:lnSpc>
              <a:buFont typeface="Arial" panose="02080604020202020204" charset="0"/>
              <a:buChar char="•"/>
            </a:pPr>
            <a:r>
              <a:rPr lang="x-none" altLang="pt-BR" sz="1600">
                <a:ea typeface="Times New Roman" charset="0"/>
              </a:rPr>
              <a:t>A</a:t>
            </a:r>
            <a:r>
              <a:rPr lang="pt-BR" altLang="x-none" sz="1600">
                <a:ea typeface="Times New Roman" charset="0"/>
              </a:rPr>
              <a:t>valie satisfatoriamente o grau de adequação de cada indivíduo como solução do problema em questão</a:t>
            </a:r>
            <a:r>
              <a:rPr lang="x-none" altLang="pt-BR" sz="1600">
                <a:ea typeface="Times New Roman" charset="0"/>
              </a:rPr>
              <a:t>.</a:t>
            </a:r>
            <a:endParaRPr lang="x-none" altLang="pt-BR" sz="1600">
              <a:ea typeface="Times New Roman" charset="0"/>
            </a:endParaRPr>
          </a:p>
          <a:p>
            <a:pPr marL="342900" indent="-342900"/>
          </a:p>
        </p:txBody>
      </p:sp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Title 39937"/>
          <p:cNvSpPr>
            <a:spLocks noGrp="1"/>
          </p:cNvSpPr>
          <p:nvPr>
            <p:ph type="title"/>
          </p:nvPr>
        </p:nvSpPr>
        <p:spPr>
          <a:xfrm>
            <a:off x="438150" y="567690"/>
            <a:ext cx="8272463" cy="700088"/>
          </a:xfrm>
        </p:spPr>
        <p:txBody>
          <a:bodyPr anchor="b"/>
          <a:p>
            <a:r>
              <a:rPr lang="x-none"/>
              <a:t>Vantagens do uso de Algoritmos Genéticos</a:t>
            </a:r>
            <a:endParaRPr lang="x-none"/>
          </a:p>
        </p:txBody>
      </p:sp>
      <p:sp>
        <p:nvSpPr>
          <p:cNvPr id="39939" name="Text Placeholder 39938"/>
          <p:cNvSpPr>
            <a:spLocks noGrp="1"/>
          </p:cNvSpPr>
          <p:nvPr>
            <p:ph type="body" idx="1"/>
          </p:nvPr>
        </p:nvSpPr>
        <p:spPr>
          <a:xfrm>
            <a:off x="438150" y="1459865"/>
            <a:ext cx="8262938" cy="5192713"/>
          </a:xfrm>
        </p:spPr>
        <p:txBody>
          <a:bodyPr/>
          <a:p>
            <a:pPr>
              <a:buFont typeface="Arial" panose="02080604020202020204" charset="0"/>
              <a:buChar char="•"/>
            </a:pPr>
            <a:r>
              <a:rPr lang="x-none" altLang="pt-BR">
                <a:ea typeface="Times New Roman" charset="0"/>
              </a:rPr>
              <a:t>O modelo geral de um algoritmo genético</a:t>
            </a:r>
            <a:r>
              <a:rPr lang="pt-BR" altLang="x-none">
                <a:ea typeface="Times New Roman" charset="0"/>
              </a:rPr>
              <a:t> é altamente genérico</a:t>
            </a:r>
            <a:r>
              <a:rPr lang="x-none" altLang="pt-BR">
                <a:ea typeface="Times New Roman" charset="0"/>
              </a:rPr>
              <a:t>, por isso pode ser aplicado a uma grande variedade de problemas computacionais</a:t>
            </a:r>
            <a:r>
              <a:rPr lang="pt-BR" altLang="x-none">
                <a:ea typeface="Times New Roman" charset="0"/>
              </a:rPr>
              <a:t> </a:t>
            </a:r>
            <a:endParaRPr lang="pt-BR" altLang="x-none">
              <a:ea typeface="Times New Roman" charset="0"/>
            </a:endParaRPr>
          </a:p>
          <a:p>
            <a:pPr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Vários de seus componentes são invariáveis de um problema para outro</a:t>
            </a:r>
            <a:r>
              <a:rPr lang="x-none" altLang="pt-BR">
                <a:ea typeface="Times New Roman" charset="0"/>
              </a:rPr>
              <a:t>; geralmente só são feitas adequações para o formato da entrada de dados e a função de </a:t>
            </a:r>
            <a:r>
              <a:rPr lang="x-none" altLang="pt-BR" i="1">
                <a:ea typeface="Times New Roman" charset="0"/>
              </a:rPr>
              <a:t>fitness</a:t>
            </a:r>
            <a:endParaRPr lang="x-none" altLang="pt-BR" i="1">
              <a:ea typeface="Times New Roman" charset="0"/>
            </a:endParaRPr>
          </a:p>
          <a:p>
            <a:pPr>
              <a:buFont typeface="Arial" panose="02080604020202020204" charset="0"/>
              <a:buChar char="•"/>
            </a:pPr>
            <a:r>
              <a:rPr lang="x-none" altLang="pt-BR">
                <a:ea typeface="Times New Roman" charset="0"/>
              </a:rPr>
              <a:t>Tais características</a:t>
            </a:r>
            <a:r>
              <a:rPr lang="pt-BR" altLang="x-none">
                <a:ea typeface="Times New Roman" charset="0"/>
              </a:rPr>
              <a:t> favorece</a:t>
            </a:r>
            <a:r>
              <a:rPr lang="x-none" altLang="pt-BR">
                <a:ea typeface="Times New Roman" charset="0"/>
              </a:rPr>
              <a:t>m</a:t>
            </a:r>
            <a:r>
              <a:rPr lang="pt-BR" altLang="x-none">
                <a:ea typeface="Times New Roman" charset="0"/>
              </a:rPr>
              <a:t> a implementação em uma linguagem orientada a objeto, permitindo o reaproveitamento do código para solução de vários problemas diferentes</a:t>
            </a:r>
          </a:p>
        </p:txBody>
      </p:sp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Title 40961"/>
          <p:cNvSpPr>
            <a:spLocks noGrp="1"/>
          </p:cNvSpPr>
          <p:nvPr>
            <p:ph type="title"/>
          </p:nvPr>
        </p:nvSpPr>
        <p:spPr>
          <a:xfrm>
            <a:off x="438150" y="344170"/>
            <a:ext cx="8272463" cy="700088"/>
          </a:xfrm>
        </p:spPr>
        <p:txBody>
          <a:bodyPr anchor="b"/>
          <a:p>
            <a:r>
              <a:rPr lang="pt-BR" altLang="x-none"/>
              <a:t>Representação </a:t>
            </a:r>
            <a:r>
              <a:rPr lang="pt-BR" altLang="x-none" err="1"/>
              <a:t>Cromossomial </a:t>
            </a:r>
          </a:p>
        </p:txBody>
      </p:sp>
      <p:sp>
        <p:nvSpPr>
          <p:cNvPr id="40963" name="Text Placeholder 40962"/>
          <p:cNvSpPr>
            <a:spLocks noGrp="1"/>
          </p:cNvSpPr>
          <p:nvPr>
            <p:ph type="body" idx="1"/>
          </p:nvPr>
        </p:nvSpPr>
        <p:spPr>
          <a:xfrm>
            <a:off x="374650" y="1588135"/>
            <a:ext cx="8262938" cy="5192713"/>
          </a:xfrm>
        </p:spPr>
        <p:txBody>
          <a:bodyPr/>
          <a:p>
            <a:pPr marL="342900" indent="-342900"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A representação </a:t>
            </a:r>
            <a:r>
              <a:rPr lang="pt-BR" altLang="x-none" err="1">
                <a:ea typeface="Times New Roman" charset="0"/>
              </a:rPr>
              <a:t>cromossomial</a:t>
            </a:r>
            <a:r>
              <a:rPr lang="pt-BR" altLang="x-none">
                <a:ea typeface="Times New Roman" charset="0"/>
              </a:rPr>
              <a:t> é fundamental para o nosso algoritmo genético</a:t>
            </a:r>
            <a:endParaRPr lang="pt-BR" altLang="x-none">
              <a:ea typeface="Times New Roman" charset="0"/>
            </a:endParaRPr>
          </a:p>
          <a:p>
            <a:pPr marL="342900" indent="-342900"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Ela consiste em uma maneira de traduzir a informação do nosso problema em uma maneira viável de ser tratada pelo computador</a:t>
            </a:r>
            <a:endParaRPr lang="pt-BR" altLang="x-none">
              <a:ea typeface="Times New Roman" charset="0"/>
            </a:endParaRPr>
          </a:p>
          <a:p>
            <a:pPr marL="342900" indent="-342900"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Quanto mais ela for adequada ao problema, maior a qualidade dos resultados obtidos</a:t>
            </a:r>
          </a:p>
        </p:txBody>
      </p:sp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4" name="Title 87043"/>
          <p:cNvSpPr>
            <a:spLocks noGrp="1"/>
          </p:cNvSpPr>
          <p:nvPr>
            <p:ph type="title"/>
          </p:nvPr>
        </p:nvSpPr>
        <p:spPr>
          <a:xfrm>
            <a:off x="512445" y="58738"/>
            <a:ext cx="7772400" cy="1066800"/>
          </a:xfrm>
          <a:ln w="12700">
            <a:noFill/>
            <a:miter/>
          </a:ln>
        </p:spPr>
        <p:txBody>
          <a:bodyPr lIns="90488" tIns="44450" rIns="90488" bIns="44450" anchor="b"/>
          <a:p>
            <a:r>
              <a:rPr lang="x-none" altLang="pt-BR"/>
              <a:t>Introdução</a:t>
            </a:r>
            <a:endParaRPr lang="x-none" altLang="pt-BR"/>
          </a:p>
        </p:txBody>
      </p:sp>
      <p:sp>
        <p:nvSpPr>
          <p:cNvPr id="87045" name="Text Placeholder 87044"/>
          <p:cNvSpPr>
            <a:spLocks noGrp="1"/>
          </p:cNvSpPr>
          <p:nvPr>
            <p:ph type="body" idx="1"/>
          </p:nvPr>
        </p:nvSpPr>
        <p:spPr>
          <a:xfrm>
            <a:off x="167640" y="1306513"/>
            <a:ext cx="8382000" cy="4419600"/>
          </a:xfrm>
          <a:ln w="12700"/>
        </p:spPr>
        <p:txBody>
          <a:bodyPr lIns="90488" tIns="44450" rIns="90488" bIns="44450"/>
          <a:p>
            <a:pPr marL="0" indent="0">
              <a:buNone/>
            </a:pPr>
            <a:endParaRPr lang="pt-BR" altLang="x-none" sz="2000"/>
          </a:p>
          <a:p>
            <a:pPr marL="800100" lvl="1" indent="-342900">
              <a:buFont typeface="Arial" panose="02080604020202020204" charset="0"/>
              <a:buChar char="•"/>
            </a:pPr>
            <a:r>
              <a:rPr lang="x-none" altLang="pt-BR" sz="2000"/>
              <a:t>A</a:t>
            </a:r>
            <a:r>
              <a:rPr lang="pt-BR" altLang="x-none" sz="2000"/>
              <a:t>nimais da mesma espécie eram ligeiramente diferentes que seus parentes em outros ecossistemas diferentes</a:t>
            </a:r>
            <a:r>
              <a:rPr lang="x-none" altLang="pt-BR" sz="2000"/>
              <a:t>;</a:t>
            </a:r>
            <a:endParaRPr lang="x-none" altLang="pt-BR" sz="2000"/>
          </a:p>
          <a:p>
            <a:pPr marL="800100" lvl="1" indent="-342900">
              <a:buFont typeface="Arial" panose="02080604020202020204" charset="0"/>
              <a:buChar char="•"/>
            </a:pPr>
            <a:r>
              <a:rPr lang="x-none" altLang="pt-BR" sz="2000"/>
              <a:t>C</a:t>
            </a:r>
            <a:r>
              <a:rPr lang="pt-BR" altLang="x-none" sz="2000"/>
              <a:t>ada grupo era mais adaptado às necessidades e oportunidades oferecidas pelo seu ecossistema específico.</a:t>
            </a:r>
            <a:endParaRPr lang="pt-BR" altLang="x-none" sz="2000"/>
          </a:p>
          <a:p>
            <a:pPr marL="800100" lvl="1" indent="-342900">
              <a:buFont typeface="Arial" panose="02080604020202020204" charset="0"/>
              <a:buChar char="•"/>
            </a:pPr>
            <a:endParaRPr lang="pt-BR" altLang="x-none" sz="2000"/>
          </a:p>
          <a:p>
            <a:pPr marL="342900" lvl="0" indent="-342900">
              <a:buFont typeface="Arial" panose="02080604020202020204" charset="0"/>
              <a:buChar char="•"/>
            </a:pPr>
            <a:r>
              <a:rPr lang="x-none" altLang="pt-BR" sz="2800">
                <a:solidFill>
                  <a:schemeClr val="accent1">
                    <a:lumMod val="75000"/>
                  </a:schemeClr>
                </a:solidFill>
              </a:rPr>
              <a:t>Conclusão: a teoria da evolução das espécies</a:t>
            </a:r>
            <a:endParaRPr lang="x-none" altLang="pt-BR" sz="2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Title 41985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pt-BR" altLang="x-none"/>
              <a:t>Representação </a:t>
            </a:r>
            <a:r>
              <a:rPr lang="pt-BR" altLang="x-none" err="1"/>
              <a:t>Cromossomial</a:t>
            </a:r>
          </a:p>
        </p:txBody>
      </p:sp>
      <p:sp>
        <p:nvSpPr>
          <p:cNvPr id="41987" name="Text Placeholder 41986"/>
          <p:cNvSpPr>
            <a:spLocks noGrp="1"/>
          </p:cNvSpPr>
          <p:nvPr>
            <p:ph type="body" idx="1"/>
          </p:nvPr>
        </p:nvSpPr>
        <p:spPr/>
        <p:txBody>
          <a:bodyPr/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Cada pedaço indivisível desta representação é chamado de um gene</a:t>
            </a:r>
            <a:endParaRPr lang="pt-BR" altLang="x-none">
              <a:ea typeface="Times New Roman" charset="0"/>
            </a:endParaRPr>
          </a:p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É importante notar que a representação </a:t>
            </a:r>
            <a:r>
              <a:rPr lang="pt-BR" altLang="x-none" err="1">
                <a:ea typeface="Times New Roman" charset="0"/>
              </a:rPr>
              <a:t>cromossomial</a:t>
            </a:r>
            <a:r>
              <a:rPr lang="pt-BR" altLang="x-none">
                <a:ea typeface="Times New Roman" charset="0"/>
              </a:rPr>
              <a:t> é completamente arbitrári</a:t>
            </a:r>
            <a:r>
              <a:rPr lang="x-none" altLang="pt-BR">
                <a:ea typeface="Times New Roman" charset="0"/>
              </a:rPr>
              <a:t>a</a:t>
            </a:r>
            <a:endParaRPr lang="x-none" altLang="pt-BR">
              <a:ea typeface="Times New Roman" charset="0"/>
            </a:endParaRPr>
          </a:p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É interessante que algumas regras gerais sejam seguidas :</a:t>
            </a:r>
            <a:endParaRPr lang="pt-BR" altLang="x-none">
              <a:ea typeface="Times New Roman" charset="0"/>
            </a:endParaRPr>
          </a:p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endParaRPr sz="800">
              <a:ea typeface="Times New Roman" charset="0"/>
            </a:endParaRPr>
          </a:p>
          <a:p>
            <a:pPr marL="838200" lvl="1" indent="-381000">
              <a:lnSpc>
                <a:spcPct val="90000"/>
              </a:lnSpc>
              <a:buFont typeface="Wingdings" panose="05000000000000000000" charset="2"/>
              <a:buAutoNum type="alphaLcParenR"/>
            </a:pPr>
            <a:r>
              <a:rPr lang="pt-BR" altLang="x-none">
                <a:ea typeface="Times New Roman" charset="0"/>
              </a:rPr>
              <a:t>A representação deve ser a mais simples possível</a:t>
            </a:r>
            <a:r>
              <a:rPr lang="x-none" altLang="pt-BR">
                <a:ea typeface="Times New Roman" charset="0"/>
              </a:rPr>
              <a:t>;</a:t>
            </a:r>
            <a:endParaRPr lang="x-none" altLang="pt-BR">
              <a:ea typeface="Times New Roman" charset="0"/>
            </a:endParaRPr>
          </a:p>
          <a:p>
            <a:pPr marL="838200" lvl="1" indent="-381000">
              <a:lnSpc>
                <a:spcPct val="90000"/>
              </a:lnSpc>
              <a:buFont typeface="Wingdings" panose="05000000000000000000" charset="2"/>
              <a:buAutoNum type="alphaLcParenR"/>
            </a:pPr>
            <a:r>
              <a:rPr lang="pt-BR" altLang="x-none">
                <a:ea typeface="Times New Roman" charset="0"/>
              </a:rPr>
              <a:t>Se houver soluções proibidas ao problema, então elas não devem ter uma representação</a:t>
            </a:r>
            <a:r>
              <a:rPr lang="x-none" altLang="pt-BR">
                <a:ea typeface="Times New Roman" charset="0"/>
              </a:rPr>
              <a:t>;</a:t>
            </a:r>
            <a:endParaRPr lang="x-none" altLang="pt-BR">
              <a:ea typeface="Times New Roman" charset="0"/>
            </a:endParaRPr>
          </a:p>
          <a:p>
            <a:pPr marL="838200" lvl="1" indent="-381000">
              <a:lnSpc>
                <a:spcPct val="90000"/>
              </a:lnSpc>
              <a:buFont typeface="Wingdings" panose="05000000000000000000" charset="2"/>
              <a:buAutoNum type="alphaLcParenR"/>
            </a:pPr>
            <a:r>
              <a:rPr lang="pt-BR" altLang="x-none">
                <a:ea typeface="Times New Roman" charset="0"/>
              </a:rPr>
              <a:t>Se o problema impuser condições de algum tipo, estas devem estar implícitas dentro da nossa representação.</a:t>
            </a:r>
            <a:r>
              <a:t> </a:t>
            </a:r>
          </a:p>
        </p:txBody>
      </p:sp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Title 43009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pt-BR" altLang="x-none"/>
              <a:t>Representação </a:t>
            </a:r>
            <a:r>
              <a:rPr lang="pt-BR" altLang="x-none" err="1"/>
              <a:t>Cromossomial</a:t>
            </a:r>
          </a:p>
        </p:txBody>
      </p:sp>
      <p:sp>
        <p:nvSpPr>
          <p:cNvPr id="43011" name="Text Placeholder 43010"/>
          <p:cNvSpPr>
            <a:spLocks noGrp="1"/>
          </p:cNvSpPr>
          <p:nvPr>
            <p:ph type="body" idx="1"/>
          </p:nvPr>
        </p:nvSpPr>
        <p:spPr/>
        <p:txBody>
          <a:bodyPr/>
          <a:p>
            <a:pPr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Representação mais comum: binária</a:t>
            </a:r>
            <a:endParaRPr lang="pt-BR" altLang="x-none">
              <a:ea typeface="Times New Roman" charset="0"/>
            </a:endParaRPr>
          </a:p>
          <a:p>
            <a:pPr marL="280035" lvl="1" indent="438785" defTabSz="0">
              <a:buFont typeface="Arial" panose="02080604020202020204" charset="0"/>
              <a:buChar char="•"/>
              <a:tabLst>
                <a:tab pos="268605" algn="l"/>
                <a:tab pos="716280" algn="l"/>
              </a:tabLst>
            </a:pPr>
            <a:endParaRPr lang="pt-BR" altLang="x-none" sz="300">
              <a:ea typeface="Times New Roman" charset="0"/>
            </a:endParaRPr>
          </a:p>
          <a:p>
            <a:pPr marL="280035" lvl="1" indent="438785" defTabSz="0">
              <a:buFont typeface="Arial" panose="02080604020202020204" charset="0"/>
              <a:buChar char="•"/>
              <a:tabLst>
                <a:tab pos="268605" algn="l"/>
                <a:tab pos="716280" algn="l"/>
              </a:tabLst>
            </a:pPr>
            <a:r>
              <a:rPr lang="pt-BR" altLang="x-none">
                <a:ea typeface="Times New Roman" charset="0"/>
              </a:rPr>
              <a:t>Mais simples e mais usada pelos praticantes da área dos algoritmos genéticos; </a:t>
            </a:r>
            <a:endParaRPr lang="pt-BR" altLang="x-none">
              <a:ea typeface="Times New Roman" charset="0"/>
            </a:endParaRPr>
          </a:p>
          <a:p>
            <a:pPr marL="280035" lvl="1" indent="438785" defTabSz="0">
              <a:buFont typeface="Arial" panose="02080604020202020204" charset="0"/>
              <a:buChar char="•"/>
              <a:tabLst>
                <a:tab pos="268605" algn="l"/>
              </a:tabLst>
            </a:pPr>
            <a:r>
              <a:rPr lang="pt-BR" altLang="x-none">
                <a:ea typeface="Times New Roman" charset="0"/>
              </a:rPr>
              <a:t>Um cromossomo nada mais é do que uma </a:t>
            </a:r>
            <a:r>
              <a:rPr lang="pt-BR" altLang="x-none" err="1">
                <a:ea typeface="Times New Roman" charset="0"/>
              </a:rPr>
              <a:t>sequência</a:t>
            </a:r>
            <a:r>
              <a:rPr lang="pt-BR" altLang="x-none">
                <a:ea typeface="Times New Roman" charset="0"/>
              </a:rPr>
              <a:t> de bits; </a:t>
            </a:r>
            <a:endParaRPr lang="pt-BR" altLang="x-none">
              <a:ea typeface="Times New Roman" charset="0"/>
            </a:endParaRPr>
          </a:p>
          <a:p>
            <a:pPr marL="280035" lvl="1" indent="438785" defTabSz="0">
              <a:buFont typeface="Arial" panose="02080604020202020204" charset="0"/>
              <a:buChar char="•"/>
              <a:tabLst>
                <a:tab pos="268605" algn="l"/>
              </a:tabLst>
            </a:pPr>
            <a:r>
              <a:rPr lang="pt-BR" altLang="x-none">
                <a:ea typeface="Times New Roman" charset="0"/>
              </a:rPr>
              <a:t>Cada gene é somente um bit; </a:t>
            </a:r>
            <a:endParaRPr lang="pt-BR" altLang="x-none">
              <a:ea typeface="Times New Roman" charset="0"/>
            </a:endParaRPr>
          </a:p>
          <a:p>
            <a:pPr marL="280035" lvl="1" indent="438785" defTabSz="0">
              <a:buFont typeface="Arial" panose="02080604020202020204" charset="0"/>
              <a:buChar char="•"/>
              <a:tabLst>
                <a:tab pos="268605" algn="l"/>
              </a:tabLst>
            </a:pPr>
            <a:r>
              <a:rPr lang="pt-BR" altLang="x-none">
                <a:ea typeface="Times New Roman" charset="0"/>
              </a:rPr>
              <a:t>O conceito representado por cada bit e/ou conjunto de bits é inerente ao problema.</a:t>
            </a:r>
            <a:r>
              <a:t> </a:t>
            </a:r>
          </a:p>
          <a:p>
            <a:pPr marL="165735" lvl="0" indent="364490" defTabSz="0">
              <a:buFont typeface="Arial" panose="02080604020202020204" charset="0"/>
              <a:buChar char="•"/>
              <a:tabLst>
                <a:tab pos="268605" algn="l"/>
              </a:tabLst>
            </a:pPr>
            <a:r>
              <a:rPr lang="pt-BR" altLang="x-none">
                <a:ea typeface="Times New Roman" charset="0"/>
                <a:sym typeface="+mn-ea"/>
              </a:rPr>
              <a:t>Essa representação foi a adotada inicialmente por </a:t>
            </a:r>
            <a:r>
              <a:rPr lang="x-none" altLang="pt-BR">
                <a:ea typeface="Times New Roman" charset="0"/>
                <a:sym typeface="+mn-ea"/>
              </a:rPr>
              <a:t>John Henry </a:t>
            </a:r>
            <a:r>
              <a:rPr lang="pt-BR" altLang="x-none" err="1">
                <a:ea typeface="Times New Roman" charset="0"/>
                <a:sym typeface="+mn-ea"/>
              </a:rPr>
              <a:t>Holland</a:t>
            </a:r>
            <a:r>
              <a:rPr lang="pt-BR" altLang="x-none">
                <a:ea typeface="Times New Roman" charset="0"/>
                <a:sym typeface="+mn-ea"/>
              </a:rPr>
              <a:t>, em seu livro </a:t>
            </a:r>
            <a:r>
              <a:rPr lang="pt-BR" altLang="x-none" i="1">
                <a:ea typeface="Times New Roman" charset="0"/>
                <a:sym typeface="+mn-ea"/>
              </a:rPr>
              <a:t>Adaptation in Natural and Artificial Systems</a:t>
            </a:r>
            <a:r>
              <a:rPr lang="pt-BR" altLang="x-none">
                <a:ea typeface="Times New Roman" charset="0"/>
                <a:sym typeface="+mn-ea"/>
              </a:rPr>
              <a:t> (1975, MIT Press)</a:t>
            </a:r>
            <a:endParaRPr lang="pt-BR" altLang="x-none">
              <a:ea typeface="Times New Roman" charset="0"/>
              <a:sym typeface="+mn-ea"/>
            </a:endParaRPr>
          </a:p>
          <a:p>
            <a:pPr marL="165735" lvl="0" indent="354330" defTabSz="0">
              <a:buFont typeface="Arial" panose="02080604020202020204" charset="0"/>
              <a:buChar char="•"/>
              <a:tabLst>
                <a:tab pos="268605" algn="l"/>
              </a:tabLst>
            </a:pPr>
            <a:r>
              <a:rPr lang="x-none" altLang="pt-BR">
                <a:ea typeface="Times New Roman" charset="0"/>
                <a:sym typeface="+mn-ea"/>
              </a:rPr>
              <a:t>Atualmente</a:t>
            </a:r>
            <a:r>
              <a:rPr lang="pt-BR" altLang="x-none">
                <a:ea typeface="Times New Roman" charset="0"/>
                <a:sym typeface="+mn-ea"/>
              </a:rPr>
              <a:t>, por estes motivos históricos e pelo fato de ser muito simples, ela é amplamente adotada por pesquisadores da área</a:t>
            </a:r>
          </a:p>
        </p:txBody>
      </p:sp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Title 49153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pt-BR" altLang="x-none"/>
              <a:t>Função de Avaliação</a:t>
            </a:r>
          </a:p>
        </p:txBody>
      </p:sp>
      <p:sp>
        <p:nvSpPr>
          <p:cNvPr id="49155" name="Text Placeholder 49154"/>
          <p:cNvSpPr>
            <a:spLocks noGrp="1"/>
          </p:cNvSpPr>
          <p:nvPr>
            <p:ph type="body" idx="1"/>
          </p:nvPr>
        </p:nvSpPr>
        <p:spPr>
          <a:xfrm>
            <a:off x="392430" y="1425575"/>
            <a:ext cx="7772400" cy="4114800"/>
          </a:xfrm>
        </p:spPr>
        <p:txBody>
          <a:bodyPr/>
          <a:p>
            <a:pPr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A função de avaliação </a:t>
            </a:r>
            <a:r>
              <a:rPr lang="x-none" altLang="pt-BR">
                <a:ea typeface="Times New Roman" charset="0"/>
              </a:rPr>
              <a:t>(ou função de custo) </a:t>
            </a:r>
            <a:r>
              <a:rPr lang="pt-BR" altLang="x-none">
                <a:ea typeface="Times New Roman" charset="0"/>
              </a:rPr>
              <a:t>é a maneira utilizada pelos </a:t>
            </a:r>
            <a:r>
              <a:rPr lang="pt-BR" altLang="x-none" err="1">
                <a:ea typeface="Times New Roman" charset="0"/>
              </a:rPr>
              <a:t>A</a:t>
            </a:r>
            <a:r>
              <a:rPr lang="x-none" altLang="pt-BR" err="1">
                <a:ea typeface="Times New Roman" charset="0"/>
              </a:rPr>
              <a:t>G</a:t>
            </a:r>
            <a:r>
              <a:rPr lang="pt-BR" altLang="x-none" err="1">
                <a:ea typeface="Times New Roman" charset="0"/>
              </a:rPr>
              <a:t>s</a:t>
            </a:r>
            <a:r>
              <a:rPr lang="pt-BR" altLang="x-none">
                <a:ea typeface="Times New Roman" charset="0"/>
              </a:rPr>
              <a:t> para determinar a qualidade de um indivíduo como solução do problema  em questão</a:t>
            </a:r>
            <a:endParaRPr lang="pt-BR" altLang="x-none">
              <a:ea typeface="Times New Roman" charset="0"/>
            </a:endParaRPr>
          </a:p>
          <a:p>
            <a:pPr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É uma nota dada ao indivíduo na resolução do problema </a:t>
            </a:r>
            <a:endParaRPr lang="pt-BR" altLang="x-none">
              <a:ea typeface="Times New Roman" charset="0"/>
            </a:endParaRPr>
          </a:p>
          <a:p>
            <a:pPr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Será usada para a escolha dos indivíduos pelo módulo de seleção de pais, sendo a forma de diferenciar entre as boas e as más soluções para um problema</a:t>
            </a:r>
            <a:endParaRPr lang="pt-BR" altLang="x-none">
              <a:ea typeface="Times New Roman" charset="0"/>
            </a:endParaRPr>
          </a:p>
          <a:p>
            <a:pPr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  <a:sym typeface="+mn-ea"/>
              </a:rPr>
              <a:t>Dada a generalidade dos </a:t>
            </a:r>
            <a:r>
              <a:rPr lang="pt-BR" altLang="x-none" err="1">
                <a:ea typeface="Times New Roman" charset="0"/>
                <a:sym typeface="+mn-ea"/>
              </a:rPr>
              <a:t>A</a:t>
            </a:r>
            <a:r>
              <a:rPr lang="x-none" altLang="pt-BR" err="1">
                <a:ea typeface="Times New Roman" charset="0"/>
                <a:sym typeface="+mn-ea"/>
              </a:rPr>
              <a:t>G</a:t>
            </a:r>
            <a:r>
              <a:rPr lang="pt-BR" altLang="x-none" err="1">
                <a:ea typeface="Times New Roman" charset="0"/>
                <a:sym typeface="+mn-ea"/>
              </a:rPr>
              <a:t>s</a:t>
            </a:r>
            <a:r>
              <a:rPr lang="pt-BR" altLang="x-none">
                <a:ea typeface="Times New Roman" charset="0"/>
                <a:sym typeface="+mn-ea"/>
              </a:rPr>
              <a:t>, a função de avaliação, em muitos casos, é a única ligação verdadeira do programa com o problema real</a:t>
            </a:r>
            <a:endParaRPr lang="x-none"/>
          </a:p>
        </p:txBody>
      </p:sp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Text Placeholder 51201"/>
          <p:cNvSpPr>
            <a:spLocks noGrp="1"/>
          </p:cNvSpPr>
          <p:nvPr>
            <p:ph type="body" idx="1"/>
          </p:nvPr>
        </p:nvSpPr>
        <p:spPr>
          <a:xfrm>
            <a:off x="400050" y="1530350"/>
            <a:ext cx="7772400" cy="4114800"/>
          </a:xfrm>
        </p:spPr>
        <p:txBody>
          <a:bodyPr/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r>
              <a:rPr lang="x-none" altLang="pt-BR">
                <a:ea typeface="Times New Roman" charset="0"/>
              </a:rPr>
              <a:t>A função de avaliação c</a:t>
            </a:r>
            <a:r>
              <a:rPr lang="pt-BR" altLang="x-none">
                <a:ea typeface="Times New Roman" charset="0"/>
              </a:rPr>
              <a:t>alcula um valor numérico que reflete quão bons os parâmetros representados no cromossomo resolvem o problema</a:t>
            </a:r>
            <a:endParaRPr lang="pt-BR" altLang="x-none">
              <a:ea typeface="Times New Roman" charset="0"/>
            </a:endParaRPr>
          </a:p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Usa todos os valores armazenados no cromossomo (os parâmetros) e retorna um valor numérico, cujo significado é uma métrica da qualidade da solução obtida usando-se aqueles parâmetros</a:t>
            </a:r>
            <a:endParaRPr lang="pt-BR" altLang="x-none">
              <a:ea typeface="Times New Roman" charset="0"/>
            </a:endParaRPr>
          </a:p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A função de avaliação deve ser tal que se o cromossomo </a:t>
            </a:r>
            <a:r>
              <a:rPr lang="pt-BR" altLang="x-none" b="1">
                <a:solidFill>
                  <a:srgbClr val="FF0000"/>
                </a:solidFill>
                <a:ea typeface="Courier New" pitchFamily="49" charset="0"/>
              </a:rPr>
              <a:t>c1</a:t>
            </a:r>
            <a:r>
              <a:rPr lang="pt-BR" altLang="x-none">
                <a:ea typeface="Times New Roman" charset="0"/>
              </a:rPr>
              <a:t> representa uma solução melhor do que o cromossomo </a:t>
            </a:r>
            <a:r>
              <a:rPr lang="pt-BR" altLang="x-none" b="1">
                <a:solidFill>
                  <a:srgbClr val="FF0000"/>
                </a:solidFill>
                <a:ea typeface="Courier New" pitchFamily="49" charset="0"/>
              </a:rPr>
              <a:t>c2</a:t>
            </a:r>
            <a:r>
              <a:rPr lang="pt-BR" altLang="x-none">
                <a:ea typeface="Times New Roman" charset="0"/>
              </a:rPr>
              <a:t>, então a avaliação de </a:t>
            </a:r>
            <a:r>
              <a:rPr lang="pt-BR" altLang="x-none" b="1">
                <a:solidFill>
                  <a:srgbClr val="FF0000"/>
                </a:solidFill>
                <a:ea typeface="Courier New" pitchFamily="49" charset="0"/>
              </a:rPr>
              <a:t>c1</a:t>
            </a:r>
            <a:r>
              <a:rPr lang="pt-BR" altLang="x-none">
                <a:ea typeface="Times New Roman" charset="0"/>
              </a:rPr>
              <a:t> deve ser maior do que a avaliação de </a:t>
            </a:r>
            <a:r>
              <a:rPr lang="pt-BR" altLang="x-none" b="1">
                <a:solidFill>
                  <a:srgbClr val="FF0000"/>
                </a:solidFill>
                <a:ea typeface="Courier New" pitchFamily="49" charset="0"/>
              </a:rPr>
              <a:t>c2</a:t>
            </a:r>
            <a:endParaRPr lang="pt-BR" altLang="x-none" b="1">
              <a:solidFill>
                <a:srgbClr val="FF0000"/>
              </a:solidFill>
              <a:ea typeface="Courier New" pitchFamily="49" charset="0"/>
            </a:endParaRPr>
          </a:p>
        </p:txBody>
      </p:sp>
      <p:sp>
        <p:nvSpPr>
          <p:cNvPr id="51203" name="Title 51202"/>
          <p:cNvSpPr>
            <a:spLocks noGrp="1"/>
          </p:cNvSpPr>
          <p:nvPr>
            <p:ph type="title"/>
          </p:nvPr>
        </p:nvSpPr>
        <p:spPr>
          <a:xfrm>
            <a:off x="457200" y="654050"/>
            <a:ext cx="8686800" cy="641350"/>
          </a:xfrm>
        </p:spPr>
        <p:txBody>
          <a:bodyPr anchor="b">
            <a:spAutoFit/>
          </a:bodyPr>
          <a:p>
            <a:r>
              <a:rPr lang="pt-BR" altLang="x-none"/>
              <a:t>Função de Avaliação</a:t>
            </a:r>
          </a:p>
        </p:txBody>
      </p:sp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Text Placeholder 52225"/>
          <p:cNvSpPr>
            <a:spLocks noGrp="1"/>
          </p:cNvSpPr>
          <p:nvPr>
            <p:ph type="body" idx="1"/>
          </p:nvPr>
        </p:nvSpPr>
        <p:spPr>
          <a:xfrm>
            <a:off x="452755" y="1606550"/>
            <a:ext cx="7772400" cy="4800600"/>
          </a:xfrm>
        </p:spPr>
        <p:txBody>
          <a:bodyPr/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A função de avaliação deve portanto ser escolhida com grande cuidado</a:t>
            </a:r>
            <a:endParaRPr lang="pt-BR" altLang="x-none">
              <a:ea typeface="Times New Roman" charset="0"/>
            </a:endParaRPr>
          </a:p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Deve embutir todo o conhecimento  que se possui sobre o problema a ser resolvido, tanto suas restrições quanto seus objetivos de qualidad</a:t>
            </a:r>
            <a:r>
              <a:rPr lang="x-none" altLang="pt-BR">
                <a:ea typeface="Times New Roman" charset="0"/>
              </a:rPr>
              <a:t>e</a:t>
            </a:r>
            <a:endParaRPr lang="x-none" altLang="pt-BR">
              <a:ea typeface="Times New Roman" charset="0"/>
            </a:endParaRPr>
          </a:p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Quanto mais conhecimento embutirmos em um A</a:t>
            </a:r>
            <a:r>
              <a:rPr lang="x-none" altLang="pt-BR">
                <a:ea typeface="Times New Roman" charset="0"/>
              </a:rPr>
              <a:t>G</a:t>
            </a:r>
            <a:r>
              <a:rPr lang="pt-BR" altLang="x-none">
                <a:ea typeface="Times New Roman" charset="0"/>
              </a:rPr>
              <a:t>, menos serão válidas as críticas sobre eles serem algoritmos genéricos </a:t>
            </a:r>
            <a:endParaRPr lang="pt-BR" altLang="x-none">
              <a:ea typeface="Times New Roman" charset="0"/>
            </a:endParaRPr>
          </a:p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Deve diferenciar entre duas soluções sub-ótimas, deixando claro qual delas está mais próxima da solução procurada</a:t>
            </a:r>
          </a:p>
        </p:txBody>
      </p:sp>
      <p:sp>
        <p:nvSpPr>
          <p:cNvPr id="52227" name="Title 52226"/>
          <p:cNvSpPr>
            <a:spLocks noGrp="1"/>
          </p:cNvSpPr>
          <p:nvPr>
            <p:ph type="title"/>
          </p:nvPr>
        </p:nvSpPr>
        <p:spPr>
          <a:xfrm>
            <a:off x="457200" y="654050"/>
            <a:ext cx="8686800" cy="641350"/>
          </a:xfrm>
        </p:spPr>
        <p:txBody>
          <a:bodyPr anchor="b">
            <a:spAutoFit/>
          </a:bodyPr>
          <a:p>
            <a:r>
              <a:rPr lang="pt-BR" altLang="x-none"/>
              <a:t>Função de Avaliação</a:t>
            </a:r>
          </a:p>
        </p:txBody>
      </p:sp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Title 53249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pt-BR" altLang="x-none"/>
              <a:t>Seleção de Pais</a:t>
            </a:r>
          </a:p>
        </p:txBody>
      </p:sp>
      <p:sp>
        <p:nvSpPr>
          <p:cNvPr id="53251" name="Text Placeholder 53250"/>
          <p:cNvSpPr>
            <a:spLocks noGrp="1"/>
          </p:cNvSpPr>
          <p:nvPr>
            <p:ph type="body" idx="1"/>
          </p:nvPr>
        </p:nvSpPr>
        <p:spPr>
          <a:xfrm>
            <a:off x="527050" y="1284605"/>
            <a:ext cx="7772400" cy="4737100"/>
          </a:xfrm>
        </p:spPr>
        <p:txBody>
          <a:bodyPr/>
          <a:p>
            <a:pPr>
              <a:lnSpc>
                <a:spcPct val="100000"/>
              </a:lnSpc>
              <a:buFont typeface="Arial" panose="02080604020202020204" charset="0"/>
              <a:buChar char="•"/>
            </a:pPr>
            <a:r>
              <a:rPr lang="x-none" altLang="pt-BR">
                <a:ea typeface="Times New Roman" charset="0"/>
              </a:rPr>
              <a:t>O m</a:t>
            </a:r>
            <a:r>
              <a:rPr lang="pt-BR" altLang="x-none">
                <a:ea typeface="Times New Roman" charset="0"/>
              </a:rPr>
              <a:t>étodo de seleção de pais simula o mecanismo de seleção natural:</a:t>
            </a:r>
            <a:endParaRPr lang="pt-BR" altLang="x-none">
              <a:ea typeface="Times New Roman" charset="0"/>
            </a:endParaRPr>
          </a:p>
          <a:p>
            <a:pPr marL="742950" lvl="1" indent="-285750">
              <a:lnSpc>
                <a:spcPct val="100000"/>
              </a:lnSpc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Pais mais capazes geram mais filhos; </a:t>
            </a:r>
            <a:endParaRPr lang="pt-BR" altLang="x-none">
              <a:ea typeface="Times New Roman" charset="0"/>
            </a:endParaRPr>
          </a:p>
          <a:p>
            <a:pPr marL="742950" lvl="1" indent="-285750">
              <a:lnSpc>
                <a:spcPct val="100000"/>
              </a:lnSpc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Pais menos aptos também podem gerar descendentes. </a:t>
            </a:r>
            <a:endParaRPr lang="pt-BR" altLang="x-none">
              <a:ea typeface="Times New Roman" charset="0"/>
            </a:endParaRPr>
          </a:p>
          <a:p>
            <a:pPr>
              <a:lnSpc>
                <a:spcPct val="100000"/>
              </a:lnSpc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Temos que privilegiar os indivíduos com função de avaliação alta, sem desprezar completamente aqueles indivíduos com função de avaliação extremamente baixa;</a:t>
            </a:r>
            <a:endParaRPr lang="pt-BR" altLang="x-none">
              <a:ea typeface="Times New Roman" charset="0"/>
            </a:endParaRPr>
          </a:p>
          <a:p>
            <a:pPr>
              <a:lnSpc>
                <a:spcPct val="100000"/>
              </a:lnSpc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Indivíduos com péssima avaliação podem ter características favoráveis à criação de indivíduo ótimo;</a:t>
            </a:r>
            <a:endParaRPr lang="pt-BR" altLang="x-none">
              <a:ea typeface="Times New Roman" charset="0"/>
            </a:endParaRPr>
          </a:p>
          <a:p>
            <a:pPr>
              <a:lnSpc>
                <a:spcPct val="100000"/>
              </a:lnSpc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Estas características podem não estar presentes em nenhum outro cromossomo.</a:t>
            </a:r>
            <a:r>
              <a:t> </a:t>
            </a:r>
          </a:p>
        </p:txBody>
      </p:sp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Title 54273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pt-BR" altLang="x-none"/>
              <a:t>Seleção de Pais</a:t>
            </a:r>
          </a:p>
        </p:txBody>
      </p:sp>
      <p:sp>
        <p:nvSpPr>
          <p:cNvPr id="54275" name="Text Placeholder 54274"/>
          <p:cNvSpPr>
            <a:spLocks noGrp="1"/>
          </p:cNvSpPr>
          <p:nvPr>
            <p:ph type="body" idx="1"/>
          </p:nvPr>
        </p:nvSpPr>
        <p:spPr/>
        <p:txBody>
          <a:bodyPr/>
          <a:p>
            <a:pPr>
              <a:buFont typeface="Arial" panose="02080604020202020204" charset="0"/>
              <a:buChar char="•"/>
            </a:pPr>
            <a:r>
              <a:rPr lang="pt-BR" altLang="x-none"/>
              <a:t>Método simples e muito adotado </a:t>
            </a:r>
            <a:endParaRPr lang="pt-BR" altLang="x-none"/>
          </a:p>
          <a:p>
            <a:pPr>
              <a:buFont typeface="Arial" panose="02080604020202020204" charset="0"/>
              <a:buChar char="•"/>
            </a:pPr>
            <a:r>
              <a:rPr lang="x-none" altLang="pt-BR"/>
              <a:t>M</a:t>
            </a:r>
            <a:r>
              <a:rPr lang="pt-BR" altLang="x-none"/>
              <a:t>étodo da roleta viciada</a:t>
            </a:r>
            <a:r>
              <a:rPr lang="x-none" altLang="pt-BR"/>
              <a:t>:</a:t>
            </a:r>
            <a:endParaRPr lang="x-none" altLang="pt-BR"/>
          </a:p>
          <a:p>
            <a:pPr>
              <a:buFont typeface="Arial" panose="02080604020202020204" charset="0"/>
              <a:buChar char="•"/>
            </a:pPr>
            <a:endParaRPr lang="x-none" altLang="pt-BR" sz="200"/>
          </a:p>
          <a:p>
            <a:pPr marL="357505" lvl="1" indent="375285"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Criamos uma roleta (virtual) na qual cada cromossomo recebe um pedaço proporcional à sua avaliação (a soma dos pedaços não pode superar 100%). </a:t>
            </a:r>
            <a:endParaRPr lang="pt-BR" altLang="x-none">
              <a:ea typeface="Times New Roman" charset="0"/>
            </a:endParaRPr>
          </a:p>
          <a:p>
            <a:pPr marL="357505" lvl="1" indent="375285"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Rodamos a roleta </a:t>
            </a:r>
            <a:endParaRPr lang="pt-BR" altLang="x-none">
              <a:ea typeface="Times New Roman" charset="0"/>
            </a:endParaRPr>
          </a:p>
          <a:p>
            <a:pPr marL="357505" lvl="1" indent="375285"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Selecionado será o indivíduo sobre o qual ela parar.</a:t>
            </a:r>
            <a:r>
              <a:t> </a:t>
            </a:r>
          </a:p>
        </p:txBody>
      </p:sp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Title 55297"/>
          <p:cNvSpPr>
            <a:spLocks noGrp="1"/>
          </p:cNvSpPr>
          <p:nvPr>
            <p:ph type="title"/>
          </p:nvPr>
        </p:nvSpPr>
        <p:spPr>
          <a:xfrm>
            <a:off x="292100" y="-90805"/>
            <a:ext cx="7772400" cy="1143000"/>
          </a:xfrm>
        </p:spPr>
        <p:txBody>
          <a:bodyPr anchor="b"/>
          <a:p>
            <a:r>
              <a:rPr lang="pt-BR" altLang="x-none"/>
              <a:t>Seleção de Pais</a:t>
            </a:r>
          </a:p>
        </p:txBody>
      </p:sp>
      <p:sp>
        <p:nvSpPr>
          <p:cNvPr id="55299" name="Text Placeholder 55298"/>
          <p:cNvSpPr>
            <a:spLocks noGrp="1"/>
          </p:cNvSpPr>
          <p:nvPr>
            <p:ph type="body" idx="1"/>
          </p:nvPr>
        </p:nvSpPr>
        <p:spPr>
          <a:xfrm>
            <a:off x="711200" y="1544320"/>
            <a:ext cx="7772400" cy="4114800"/>
          </a:xfrm>
        </p:spPr>
        <p:txBody>
          <a:bodyPr/>
          <a:p>
            <a:r>
              <a:rPr lang="pt-BR" altLang="x-none" sz="1600"/>
              <a:t>Exemplo:</a:t>
            </a:r>
            <a:endParaRPr lang="pt-BR" altLang="x-none" sz="1600"/>
          </a:p>
        </p:txBody>
      </p:sp>
      <p:grpSp>
        <p:nvGrpSpPr>
          <p:cNvPr id="55300" name="Group 55299"/>
          <p:cNvGrpSpPr/>
          <p:nvPr/>
        </p:nvGrpSpPr>
        <p:grpSpPr>
          <a:xfrm>
            <a:off x="482600" y="2001520"/>
            <a:ext cx="2819400" cy="3752850"/>
            <a:chOff x="0" y="0"/>
            <a:chExt cx="1179" cy="2364"/>
          </a:xfrm>
        </p:grpSpPr>
        <p:grpSp>
          <p:nvGrpSpPr>
            <p:cNvPr id="55301" name="Group 55300"/>
            <p:cNvGrpSpPr/>
            <p:nvPr/>
          </p:nvGrpSpPr>
          <p:grpSpPr>
            <a:xfrm>
              <a:off x="0" y="0"/>
              <a:ext cx="583" cy="394"/>
              <a:chOff x="0" y="0"/>
              <a:chExt cx="583" cy="394"/>
            </a:xfrm>
          </p:grpSpPr>
          <p:sp>
            <p:nvSpPr>
              <p:cNvPr id="55302" name="Rectangle 55301"/>
              <p:cNvSpPr/>
              <p:nvPr/>
            </p:nvSpPr>
            <p:spPr>
              <a:xfrm>
                <a:off x="43" y="0"/>
                <a:ext cx="497" cy="394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/>
              <a:p>
                <a:pPr lvl="0" algn="ctr"/>
                <a:r>
                  <a:rPr lang="pt-BR" altLang="x-none" sz="1600" i="1">
                    <a:latin typeface="Times New Roman" charset="0"/>
                    <a:ea typeface="Times New Roman" charset="0"/>
                  </a:rPr>
                  <a:t>Indivíduo</a:t>
                </a:r>
                <a:endParaRPr sz="1600">
                  <a:latin typeface="Times New Roman" charset="0"/>
                  <a:ea typeface="Times New Roman" charset="0"/>
                </a:endParaRPr>
              </a:p>
              <a:p>
                <a:pPr lvl="0" algn="ctr" eaLnBrk="0" hangingPunct="0"/>
                <a:endParaRPr sz="1600">
                  <a:latin typeface="Times New Roman" charset="0"/>
                  <a:ea typeface="Times New Roman" charset="0"/>
                </a:endParaRPr>
              </a:p>
            </p:txBody>
          </p:sp>
          <p:sp>
            <p:nvSpPr>
              <p:cNvPr id="55303" name="Rectangle 55302"/>
              <p:cNvSpPr/>
              <p:nvPr/>
            </p:nvSpPr>
            <p:spPr>
              <a:xfrm>
                <a:off x="0" y="0"/>
                <a:ext cx="583" cy="39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 sz="1600"/>
              </a:p>
            </p:txBody>
          </p:sp>
        </p:grpSp>
        <p:grpSp>
          <p:nvGrpSpPr>
            <p:cNvPr id="55304" name="Group 55303"/>
            <p:cNvGrpSpPr/>
            <p:nvPr/>
          </p:nvGrpSpPr>
          <p:grpSpPr>
            <a:xfrm>
              <a:off x="583" y="0"/>
              <a:ext cx="596" cy="394"/>
              <a:chOff x="583" y="0"/>
              <a:chExt cx="596" cy="394"/>
            </a:xfrm>
          </p:grpSpPr>
          <p:sp>
            <p:nvSpPr>
              <p:cNvPr id="55305" name="Rectangle 55304"/>
              <p:cNvSpPr/>
              <p:nvPr/>
            </p:nvSpPr>
            <p:spPr>
              <a:xfrm>
                <a:off x="626" y="0"/>
                <a:ext cx="510" cy="394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/>
              <a:p>
                <a:pPr lvl="0" algn="ctr"/>
                <a:r>
                  <a:rPr lang="pt-BR" altLang="x-none" sz="1600" i="1">
                    <a:latin typeface="Times New Roman" charset="0"/>
                    <a:ea typeface="Times New Roman" charset="0"/>
                  </a:rPr>
                  <a:t>Avaliação</a:t>
                </a:r>
                <a:endParaRPr sz="1600">
                  <a:latin typeface="Times New Roman" charset="0"/>
                  <a:ea typeface="Times New Roman" charset="0"/>
                </a:endParaRPr>
              </a:p>
              <a:p>
                <a:pPr lvl="0" algn="ctr" eaLnBrk="0" hangingPunct="0"/>
                <a:endParaRPr sz="1600">
                  <a:latin typeface="Times New Roman" charset="0"/>
                  <a:ea typeface="Times New Roman" charset="0"/>
                </a:endParaRPr>
              </a:p>
            </p:txBody>
          </p:sp>
          <p:sp>
            <p:nvSpPr>
              <p:cNvPr id="55306" name="Rectangle 55305"/>
              <p:cNvSpPr/>
              <p:nvPr/>
            </p:nvSpPr>
            <p:spPr>
              <a:xfrm>
                <a:off x="583" y="0"/>
                <a:ext cx="596" cy="39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 sz="1600"/>
              </a:p>
            </p:txBody>
          </p:sp>
        </p:grpSp>
        <p:grpSp>
          <p:nvGrpSpPr>
            <p:cNvPr id="55307" name="Group 55306"/>
            <p:cNvGrpSpPr/>
            <p:nvPr/>
          </p:nvGrpSpPr>
          <p:grpSpPr>
            <a:xfrm>
              <a:off x="0" y="394"/>
              <a:ext cx="583" cy="394"/>
              <a:chOff x="0" y="394"/>
              <a:chExt cx="583" cy="394"/>
            </a:xfrm>
          </p:grpSpPr>
          <p:sp>
            <p:nvSpPr>
              <p:cNvPr id="55308" name="Rectangle 55307"/>
              <p:cNvSpPr/>
              <p:nvPr/>
            </p:nvSpPr>
            <p:spPr>
              <a:xfrm>
                <a:off x="43" y="394"/>
                <a:ext cx="497" cy="394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/>
              <a:p>
                <a:pPr lvl="0" algn="ctr"/>
                <a:r>
                  <a:rPr lang="pt-BR" altLang="x-none" sz="1600">
                    <a:latin typeface="Times New Roman" charset="0"/>
                    <a:ea typeface="Times New Roman" charset="0"/>
                  </a:rPr>
                  <a:t>0001</a:t>
                </a:r>
                <a:endParaRPr sz="1600">
                  <a:latin typeface="Times New Roman" charset="0"/>
                  <a:ea typeface="Times New Roman" charset="0"/>
                </a:endParaRPr>
              </a:p>
              <a:p>
                <a:pPr lvl="0" algn="ctr" eaLnBrk="0" hangingPunct="0"/>
                <a:endParaRPr sz="1600">
                  <a:latin typeface="Times New Roman" charset="0"/>
                  <a:ea typeface="Times New Roman" charset="0"/>
                </a:endParaRPr>
              </a:p>
            </p:txBody>
          </p:sp>
          <p:sp>
            <p:nvSpPr>
              <p:cNvPr id="55309" name="Rectangle 55308"/>
              <p:cNvSpPr/>
              <p:nvPr/>
            </p:nvSpPr>
            <p:spPr>
              <a:xfrm>
                <a:off x="0" y="394"/>
                <a:ext cx="583" cy="39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 sz="1600"/>
              </a:p>
            </p:txBody>
          </p:sp>
        </p:grpSp>
        <p:grpSp>
          <p:nvGrpSpPr>
            <p:cNvPr id="55310" name="Group 55309"/>
            <p:cNvGrpSpPr/>
            <p:nvPr/>
          </p:nvGrpSpPr>
          <p:grpSpPr>
            <a:xfrm>
              <a:off x="583" y="394"/>
              <a:ext cx="596" cy="394"/>
              <a:chOff x="583" y="394"/>
              <a:chExt cx="596" cy="394"/>
            </a:xfrm>
          </p:grpSpPr>
          <p:sp>
            <p:nvSpPr>
              <p:cNvPr id="55311" name="Rectangle 55310"/>
              <p:cNvSpPr/>
              <p:nvPr/>
            </p:nvSpPr>
            <p:spPr>
              <a:xfrm>
                <a:off x="626" y="394"/>
                <a:ext cx="510" cy="394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/>
              <a:p>
                <a:pPr lvl="0" algn="ctr"/>
                <a:r>
                  <a:rPr lang="pt-BR" altLang="x-none" sz="1600">
                    <a:latin typeface="Times New Roman" charset="0"/>
                    <a:ea typeface="Times New Roman" charset="0"/>
                  </a:rPr>
                  <a:t>1</a:t>
                </a:r>
                <a:endParaRPr sz="1600">
                  <a:latin typeface="Times New Roman" charset="0"/>
                  <a:ea typeface="Times New Roman" charset="0"/>
                </a:endParaRPr>
              </a:p>
              <a:p>
                <a:pPr lvl="0" algn="ctr" eaLnBrk="0" hangingPunct="0"/>
                <a:endParaRPr sz="1600">
                  <a:latin typeface="Times New Roman" charset="0"/>
                  <a:ea typeface="Times New Roman" charset="0"/>
                </a:endParaRPr>
              </a:p>
            </p:txBody>
          </p:sp>
          <p:sp>
            <p:nvSpPr>
              <p:cNvPr id="55312" name="Rectangle 55311"/>
              <p:cNvSpPr/>
              <p:nvPr/>
            </p:nvSpPr>
            <p:spPr>
              <a:xfrm>
                <a:off x="583" y="394"/>
                <a:ext cx="596" cy="39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 sz="1600"/>
              </a:p>
            </p:txBody>
          </p:sp>
        </p:grpSp>
        <p:grpSp>
          <p:nvGrpSpPr>
            <p:cNvPr id="55313" name="Group 55312"/>
            <p:cNvGrpSpPr/>
            <p:nvPr/>
          </p:nvGrpSpPr>
          <p:grpSpPr>
            <a:xfrm>
              <a:off x="0" y="788"/>
              <a:ext cx="583" cy="394"/>
              <a:chOff x="0" y="788"/>
              <a:chExt cx="583" cy="394"/>
            </a:xfrm>
          </p:grpSpPr>
          <p:sp>
            <p:nvSpPr>
              <p:cNvPr id="55314" name="Rectangle 55313"/>
              <p:cNvSpPr/>
              <p:nvPr/>
            </p:nvSpPr>
            <p:spPr>
              <a:xfrm>
                <a:off x="43" y="788"/>
                <a:ext cx="497" cy="394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/>
              <a:p>
                <a:pPr lvl="0" algn="ctr"/>
                <a:r>
                  <a:rPr lang="pt-BR" altLang="x-none" sz="1600">
                    <a:latin typeface="Times New Roman" charset="0"/>
                    <a:ea typeface="Times New Roman" charset="0"/>
                  </a:rPr>
                  <a:t>0011</a:t>
                </a:r>
                <a:endParaRPr sz="1600">
                  <a:latin typeface="Times New Roman" charset="0"/>
                  <a:ea typeface="Times New Roman" charset="0"/>
                </a:endParaRPr>
              </a:p>
              <a:p>
                <a:pPr lvl="0" algn="ctr" eaLnBrk="0" hangingPunct="0"/>
                <a:endParaRPr sz="1600">
                  <a:latin typeface="Times New Roman" charset="0"/>
                  <a:ea typeface="Times New Roman" charset="0"/>
                </a:endParaRPr>
              </a:p>
            </p:txBody>
          </p:sp>
          <p:sp>
            <p:nvSpPr>
              <p:cNvPr id="55315" name="Rectangle 55314"/>
              <p:cNvSpPr/>
              <p:nvPr/>
            </p:nvSpPr>
            <p:spPr>
              <a:xfrm>
                <a:off x="0" y="788"/>
                <a:ext cx="583" cy="39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 sz="1600"/>
              </a:p>
            </p:txBody>
          </p:sp>
        </p:grpSp>
        <p:grpSp>
          <p:nvGrpSpPr>
            <p:cNvPr id="55316" name="Group 55315"/>
            <p:cNvGrpSpPr/>
            <p:nvPr/>
          </p:nvGrpSpPr>
          <p:grpSpPr>
            <a:xfrm>
              <a:off x="583" y="788"/>
              <a:ext cx="596" cy="394"/>
              <a:chOff x="583" y="788"/>
              <a:chExt cx="596" cy="394"/>
            </a:xfrm>
          </p:grpSpPr>
          <p:sp>
            <p:nvSpPr>
              <p:cNvPr id="55317" name="Rectangle 55316"/>
              <p:cNvSpPr/>
              <p:nvPr/>
            </p:nvSpPr>
            <p:spPr>
              <a:xfrm>
                <a:off x="626" y="788"/>
                <a:ext cx="510" cy="394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/>
              <a:p>
                <a:pPr lvl="0" algn="ctr"/>
                <a:r>
                  <a:rPr lang="pt-BR" altLang="x-none" sz="1600">
                    <a:latin typeface="Times New Roman" charset="0"/>
                    <a:ea typeface="Times New Roman" charset="0"/>
                  </a:rPr>
                  <a:t>9</a:t>
                </a:r>
                <a:endParaRPr sz="1600">
                  <a:latin typeface="Times New Roman" charset="0"/>
                  <a:ea typeface="Times New Roman" charset="0"/>
                </a:endParaRPr>
              </a:p>
              <a:p>
                <a:pPr lvl="0" algn="ctr" eaLnBrk="0" hangingPunct="0"/>
                <a:endParaRPr sz="1600">
                  <a:latin typeface="Times New Roman" charset="0"/>
                  <a:ea typeface="Times New Roman" charset="0"/>
                </a:endParaRPr>
              </a:p>
            </p:txBody>
          </p:sp>
          <p:sp>
            <p:nvSpPr>
              <p:cNvPr id="55318" name="Rectangle 55317"/>
              <p:cNvSpPr/>
              <p:nvPr/>
            </p:nvSpPr>
            <p:spPr>
              <a:xfrm>
                <a:off x="583" y="788"/>
                <a:ext cx="596" cy="39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 sz="1600"/>
              </a:p>
            </p:txBody>
          </p:sp>
        </p:grpSp>
        <p:grpSp>
          <p:nvGrpSpPr>
            <p:cNvPr id="55319" name="Group 55318"/>
            <p:cNvGrpSpPr/>
            <p:nvPr/>
          </p:nvGrpSpPr>
          <p:grpSpPr>
            <a:xfrm>
              <a:off x="0" y="1182"/>
              <a:ext cx="583" cy="394"/>
              <a:chOff x="0" y="1182"/>
              <a:chExt cx="583" cy="394"/>
            </a:xfrm>
          </p:grpSpPr>
          <p:sp>
            <p:nvSpPr>
              <p:cNvPr id="55320" name="Rectangle 55319"/>
              <p:cNvSpPr/>
              <p:nvPr/>
            </p:nvSpPr>
            <p:spPr>
              <a:xfrm>
                <a:off x="43" y="1182"/>
                <a:ext cx="497" cy="394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/>
              <a:p>
                <a:pPr lvl="0" algn="ctr"/>
                <a:r>
                  <a:rPr lang="pt-BR" altLang="x-none" sz="1600">
                    <a:latin typeface="Times New Roman" charset="0"/>
                    <a:ea typeface="Times New Roman" charset="0"/>
                  </a:rPr>
                  <a:t>0100</a:t>
                </a:r>
                <a:endParaRPr sz="1600">
                  <a:latin typeface="Times New Roman" charset="0"/>
                  <a:ea typeface="Times New Roman" charset="0"/>
                </a:endParaRPr>
              </a:p>
              <a:p>
                <a:pPr lvl="0" algn="ctr" eaLnBrk="0" hangingPunct="0"/>
                <a:endParaRPr sz="1600">
                  <a:latin typeface="Times New Roman" charset="0"/>
                  <a:ea typeface="Times New Roman" charset="0"/>
                </a:endParaRPr>
              </a:p>
            </p:txBody>
          </p:sp>
          <p:sp>
            <p:nvSpPr>
              <p:cNvPr id="55321" name="Rectangle 55320"/>
              <p:cNvSpPr/>
              <p:nvPr/>
            </p:nvSpPr>
            <p:spPr>
              <a:xfrm>
                <a:off x="0" y="1182"/>
                <a:ext cx="583" cy="39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 sz="1600"/>
              </a:p>
            </p:txBody>
          </p:sp>
        </p:grpSp>
        <p:grpSp>
          <p:nvGrpSpPr>
            <p:cNvPr id="55322" name="Group 55321"/>
            <p:cNvGrpSpPr/>
            <p:nvPr/>
          </p:nvGrpSpPr>
          <p:grpSpPr>
            <a:xfrm>
              <a:off x="583" y="1182"/>
              <a:ext cx="596" cy="394"/>
              <a:chOff x="583" y="1182"/>
              <a:chExt cx="596" cy="394"/>
            </a:xfrm>
          </p:grpSpPr>
          <p:sp>
            <p:nvSpPr>
              <p:cNvPr id="55323" name="Rectangle 55322"/>
              <p:cNvSpPr/>
              <p:nvPr/>
            </p:nvSpPr>
            <p:spPr>
              <a:xfrm>
                <a:off x="626" y="1182"/>
                <a:ext cx="510" cy="394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/>
              <a:p>
                <a:pPr lvl="0" algn="ctr"/>
                <a:r>
                  <a:rPr lang="pt-BR" altLang="x-none" sz="1600">
                    <a:latin typeface="Times New Roman" charset="0"/>
                    <a:ea typeface="Times New Roman" charset="0"/>
                  </a:rPr>
                  <a:t>16</a:t>
                </a:r>
                <a:endParaRPr sz="1600">
                  <a:latin typeface="Times New Roman" charset="0"/>
                  <a:ea typeface="Times New Roman" charset="0"/>
                </a:endParaRPr>
              </a:p>
              <a:p>
                <a:pPr lvl="0" algn="ctr" eaLnBrk="0" hangingPunct="0"/>
                <a:endParaRPr sz="1600">
                  <a:latin typeface="Times New Roman" charset="0"/>
                  <a:ea typeface="Times New Roman" charset="0"/>
                </a:endParaRPr>
              </a:p>
            </p:txBody>
          </p:sp>
          <p:sp>
            <p:nvSpPr>
              <p:cNvPr id="55324" name="Rectangle 55323"/>
              <p:cNvSpPr/>
              <p:nvPr/>
            </p:nvSpPr>
            <p:spPr>
              <a:xfrm>
                <a:off x="583" y="1182"/>
                <a:ext cx="596" cy="39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 sz="1600"/>
              </a:p>
            </p:txBody>
          </p:sp>
        </p:grpSp>
        <p:grpSp>
          <p:nvGrpSpPr>
            <p:cNvPr id="55325" name="Group 55324"/>
            <p:cNvGrpSpPr/>
            <p:nvPr/>
          </p:nvGrpSpPr>
          <p:grpSpPr>
            <a:xfrm>
              <a:off x="0" y="1576"/>
              <a:ext cx="583" cy="394"/>
              <a:chOff x="0" y="1576"/>
              <a:chExt cx="583" cy="394"/>
            </a:xfrm>
          </p:grpSpPr>
          <p:sp>
            <p:nvSpPr>
              <p:cNvPr id="55326" name="Rectangle 55325"/>
              <p:cNvSpPr/>
              <p:nvPr/>
            </p:nvSpPr>
            <p:spPr>
              <a:xfrm>
                <a:off x="43" y="1576"/>
                <a:ext cx="497" cy="394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/>
              <a:p>
                <a:pPr lvl="0" algn="ctr"/>
                <a:r>
                  <a:rPr lang="pt-BR" altLang="x-none" sz="1600">
                    <a:latin typeface="Times New Roman" charset="0"/>
                    <a:ea typeface="Times New Roman" charset="0"/>
                  </a:rPr>
                  <a:t>0110</a:t>
                </a:r>
                <a:endParaRPr sz="1600">
                  <a:latin typeface="Times New Roman" charset="0"/>
                  <a:ea typeface="Times New Roman" charset="0"/>
                </a:endParaRPr>
              </a:p>
              <a:p>
                <a:pPr lvl="0" algn="ctr" eaLnBrk="0" hangingPunct="0"/>
                <a:endParaRPr sz="1600">
                  <a:latin typeface="Times New Roman" charset="0"/>
                  <a:ea typeface="Times New Roman" charset="0"/>
                </a:endParaRPr>
              </a:p>
            </p:txBody>
          </p:sp>
          <p:sp>
            <p:nvSpPr>
              <p:cNvPr id="55327" name="Rectangle 55326"/>
              <p:cNvSpPr/>
              <p:nvPr/>
            </p:nvSpPr>
            <p:spPr>
              <a:xfrm>
                <a:off x="0" y="1576"/>
                <a:ext cx="583" cy="39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 sz="1600"/>
              </a:p>
            </p:txBody>
          </p:sp>
        </p:grpSp>
        <p:grpSp>
          <p:nvGrpSpPr>
            <p:cNvPr id="55328" name="Group 55327"/>
            <p:cNvGrpSpPr/>
            <p:nvPr/>
          </p:nvGrpSpPr>
          <p:grpSpPr>
            <a:xfrm>
              <a:off x="583" y="1576"/>
              <a:ext cx="596" cy="394"/>
              <a:chOff x="583" y="1576"/>
              <a:chExt cx="596" cy="394"/>
            </a:xfrm>
          </p:grpSpPr>
          <p:sp>
            <p:nvSpPr>
              <p:cNvPr id="55329" name="Rectangle 55328"/>
              <p:cNvSpPr/>
              <p:nvPr/>
            </p:nvSpPr>
            <p:spPr>
              <a:xfrm>
                <a:off x="626" y="1576"/>
                <a:ext cx="510" cy="394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/>
              <a:p>
                <a:pPr lvl="0" algn="ctr"/>
                <a:r>
                  <a:rPr lang="pt-BR" altLang="x-none" sz="1600">
                    <a:latin typeface="Times New Roman" charset="0"/>
                    <a:ea typeface="Times New Roman" charset="0"/>
                  </a:rPr>
                  <a:t>36</a:t>
                </a:r>
                <a:endParaRPr sz="1600">
                  <a:latin typeface="Times New Roman" charset="0"/>
                  <a:ea typeface="Times New Roman" charset="0"/>
                </a:endParaRPr>
              </a:p>
              <a:p>
                <a:pPr lvl="0" algn="ctr" eaLnBrk="0" hangingPunct="0"/>
                <a:endParaRPr sz="1600">
                  <a:latin typeface="Times New Roman" charset="0"/>
                  <a:ea typeface="Times New Roman" charset="0"/>
                </a:endParaRPr>
              </a:p>
            </p:txBody>
          </p:sp>
          <p:sp>
            <p:nvSpPr>
              <p:cNvPr id="55330" name="Rectangle 55329"/>
              <p:cNvSpPr/>
              <p:nvPr/>
            </p:nvSpPr>
            <p:spPr>
              <a:xfrm>
                <a:off x="583" y="1576"/>
                <a:ext cx="596" cy="39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 sz="1600"/>
              </a:p>
            </p:txBody>
          </p:sp>
        </p:grpSp>
        <p:grpSp>
          <p:nvGrpSpPr>
            <p:cNvPr id="55331" name="Group 55330"/>
            <p:cNvGrpSpPr/>
            <p:nvPr/>
          </p:nvGrpSpPr>
          <p:grpSpPr>
            <a:xfrm>
              <a:off x="0" y="1970"/>
              <a:ext cx="583" cy="394"/>
              <a:chOff x="0" y="1970"/>
              <a:chExt cx="583" cy="394"/>
            </a:xfrm>
          </p:grpSpPr>
          <p:sp>
            <p:nvSpPr>
              <p:cNvPr id="55332" name="Rectangle 55331"/>
              <p:cNvSpPr/>
              <p:nvPr/>
            </p:nvSpPr>
            <p:spPr>
              <a:xfrm>
                <a:off x="43" y="1970"/>
                <a:ext cx="497" cy="394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/>
              <a:p>
                <a:pPr lvl="0" algn="ctr"/>
                <a:r>
                  <a:rPr lang="pt-BR" altLang="x-none" sz="1600" i="1">
                    <a:latin typeface="Times New Roman" charset="0"/>
                    <a:ea typeface="Times New Roman" charset="0"/>
                  </a:rPr>
                  <a:t>Total</a:t>
                </a:r>
                <a:endParaRPr sz="1600">
                  <a:latin typeface="Times New Roman" charset="0"/>
                  <a:ea typeface="Times New Roman" charset="0"/>
                </a:endParaRPr>
              </a:p>
              <a:p>
                <a:pPr lvl="0" algn="ctr" eaLnBrk="0" hangingPunct="0"/>
                <a:endParaRPr sz="1600">
                  <a:latin typeface="Times New Roman" charset="0"/>
                  <a:ea typeface="Times New Roman" charset="0"/>
                </a:endParaRPr>
              </a:p>
            </p:txBody>
          </p:sp>
          <p:sp>
            <p:nvSpPr>
              <p:cNvPr id="55333" name="Rectangle 55332"/>
              <p:cNvSpPr/>
              <p:nvPr/>
            </p:nvSpPr>
            <p:spPr>
              <a:xfrm>
                <a:off x="0" y="1970"/>
                <a:ext cx="583" cy="39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 sz="1600"/>
              </a:p>
            </p:txBody>
          </p:sp>
        </p:grpSp>
        <p:grpSp>
          <p:nvGrpSpPr>
            <p:cNvPr id="55334" name="Group 55333"/>
            <p:cNvGrpSpPr/>
            <p:nvPr/>
          </p:nvGrpSpPr>
          <p:grpSpPr>
            <a:xfrm>
              <a:off x="583" y="1970"/>
              <a:ext cx="596" cy="394"/>
              <a:chOff x="583" y="1970"/>
              <a:chExt cx="596" cy="394"/>
            </a:xfrm>
          </p:grpSpPr>
          <p:sp>
            <p:nvSpPr>
              <p:cNvPr id="55335" name="Rectangle 55334"/>
              <p:cNvSpPr/>
              <p:nvPr/>
            </p:nvSpPr>
            <p:spPr>
              <a:xfrm>
                <a:off x="626" y="1970"/>
                <a:ext cx="510" cy="394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/>
              <a:p>
                <a:pPr lvl="0" algn="ctr"/>
                <a:r>
                  <a:rPr lang="pt-BR" altLang="x-none" sz="1600" i="1">
                    <a:latin typeface="Times New Roman" charset="0"/>
                    <a:ea typeface="Times New Roman" charset="0"/>
                  </a:rPr>
                  <a:t>62</a:t>
                </a:r>
                <a:endParaRPr sz="1600">
                  <a:latin typeface="Times New Roman" charset="0"/>
                  <a:ea typeface="Times New Roman" charset="0"/>
                </a:endParaRPr>
              </a:p>
              <a:p>
                <a:pPr lvl="0" algn="ctr" eaLnBrk="0" hangingPunct="0"/>
                <a:endParaRPr sz="1600">
                  <a:latin typeface="Times New Roman" charset="0"/>
                  <a:ea typeface="Times New Roman" charset="0"/>
                </a:endParaRPr>
              </a:p>
            </p:txBody>
          </p:sp>
          <p:sp>
            <p:nvSpPr>
              <p:cNvPr id="55336" name="Rectangle 55335"/>
              <p:cNvSpPr/>
              <p:nvPr/>
            </p:nvSpPr>
            <p:spPr>
              <a:xfrm>
                <a:off x="583" y="1970"/>
                <a:ext cx="596" cy="39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 sz="1600"/>
              </a:p>
            </p:txBody>
          </p:sp>
        </p:grpSp>
      </p:grpSp>
      <p:grpSp>
        <p:nvGrpSpPr>
          <p:cNvPr id="55337" name="Group 55336"/>
          <p:cNvGrpSpPr/>
          <p:nvPr/>
        </p:nvGrpSpPr>
        <p:grpSpPr>
          <a:xfrm>
            <a:off x="5040313" y="1849120"/>
            <a:ext cx="3595687" cy="3921125"/>
            <a:chOff x="0" y="0"/>
            <a:chExt cx="1305" cy="2470"/>
          </a:xfrm>
        </p:grpSpPr>
        <p:grpSp>
          <p:nvGrpSpPr>
            <p:cNvPr id="55338" name="Group 55337"/>
            <p:cNvGrpSpPr/>
            <p:nvPr/>
          </p:nvGrpSpPr>
          <p:grpSpPr>
            <a:xfrm>
              <a:off x="0" y="0"/>
              <a:ext cx="710" cy="500"/>
              <a:chOff x="0" y="0"/>
              <a:chExt cx="710" cy="500"/>
            </a:xfrm>
          </p:grpSpPr>
          <p:sp>
            <p:nvSpPr>
              <p:cNvPr id="55339" name="Rectangle 55338"/>
              <p:cNvSpPr/>
              <p:nvPr/>
            </p:nvSpPr>
            <p:spPr>
              <a:xfrm>
                <a:off x="43" y="0"/>
                <a:ext cx="624" cy="500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/>
              <a:p>
                <a:pPr lvl="0" algn="ctr"/>
                <a:r>
                  <a:rPr lang="pt-BR" altLang="x-none" sz="1600" i="1">
                    <a:latin typeface="Times New Roman" charset="0"/>
                    <a:ea typeface="Times New Roman" charset="0"/>
                  </a:rPr>
                  <a:t>Pedaço da roleta (%)</a:t>
                </a:r>
                <a:endParaRPr sz="1600">
                  <a:latin typeface="Times New Roman" charset="0"/>
                  <a:ea typeface="Times New Roman" charset="0"/>
                </a:endParaRPr>
              </a:p>
              <a:p>
                <a:pPr lvl="0" algn="ctr" eaLnBrk="0" hangingPunct="0"/>
                <a:endParaRPr sz="1600">
                  <a:latin typeface="Times New Roman" charset="0"/>
                  <a:ea typeface="Times New Roman" charset="0"/>
                </a:endParaRPr>
              </a:p>
            </p:txBody>
          </p:sp>
          <p:sp>
            <p:nvSpPr>
              <p:cNvPr id="55340" name="Rectangle 55339"/>
              <p:cNvSpPr/>
              <p:nvPr/>
            </p:nvSpPr>
            <p:spPr>
              <a:xfrm>
                <a:off x="0" y="0"/>
                <a:ext cx="710" cy="500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 sz="1600"/>
              </a:p>
            </p:txBody>
          </p:sp>
        </p:grpSp>
        <p:grpSp>
          <p:nvGrpSpPr>
            <p:cNvPr id="55341" name="Group 55340"/>
            <p:cNvGrpSpPr/>
            <p:nvPr/>
          </p:nvGrpSpPr>
          <p:grpSpPr>
            <a:xfrm>
              <a:off x="710" y="0"/>
              <a:ext cx="595" cy="500"/>
              <a:chOff x="710" y="0"/>
              <a:chExt cx="595" cy="500"/>
            </a:xfrm>
          </p:grpSpPr>
          <p:sp>
            <p:nvSpPr>
              <p:cNvPr id="55342" name="Rectangle 55341"/>
              <p:cNvSpPr/>
              <p:nvPr/>
            </p:nvSpPr>
            <p:spPr>
              <a:xfrm>
                <a:off x="753" y="0"/>
                <a:ext cx="509" cy="500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/>
              <a:p>
                <a:pPr lvl="0" algn="ctr"/>
                <a:r>
                  <a:rPr lang="pt-BR" altLang="x-none" sz="1600" i="1">
                    <a:latin typeface="Times New Roman" charset="0"/>
                    <a:ea typeface="Times New Roman" charset="0"/>
                  </a:rPr>
                  <a:t>Pedaço da roleta (º)</a:t>
                </a:r>
                <a:endParaRPr sz="1600">
                  <a:latin typeface="Times New Roman" charset="0"/>
                  <a:ea typeface="Times New Roman" charset="0"/>
                </a:endParaRPr>
              </a:p>
              <a:p>
                <a:pPr lvl="0" algn="ctr" eaLnBrk="0" hangingPunct="0"/>
                <a:endParaRPr sz="1600">
                  <a:latin typeface="Times New Roman" charset="0"/>
                  <a:ea typeface="Times New Roman" charset="0"/>
                </a:endParaRPr>
              </a:p>
            </p:txBody>
          </p:sp>
          <p:sp>
            <p:nvSpPr>
              <p:cNvPr id="55343" name="Rectangle 55342"/>
              <p:cNvSpPr/>
              <p:nvPr/>
            </p:nvSpPr>
            <p:spPr>
              <a:xfrm>
                <a:off x="710" y="0"/>
                <a:ext cx="595" cy="500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 sz="1600"/>
              </a:p>
            </p:txBody>
          </p:sp>
        </p:grpSp>
        <p:grpSp>
          <p:nvGrpSpPr>
            <p:cNvPr id="55344" name="Group 55343"/>
            <p:cNvGrpSpPr/>
            <p:nvPr/>
          </p:nvGrpSpPr>
          <p:grpSpPr>
            <a:xfrm>
              <a:off x="0" y="500"/>
              <a:ext cx="710" cy="394"/>
              <a:chOff x="0" y="500"/>
              <a:chExt cx="710" cy="394"/>
            </a:xfrm>
          </p:grpSpPr>
          <p:sp>
            <p:nvSpPr>
              <p:cNvPr id="55345" name="Rectangle 55344"/>
              <p:cNvSpPr/>
              <p:nvPr/>
            </p:nvSpPr>
            <p:spPr>
              <a:xfrm>
                <a:off x="43" y="500"/>
                <a:ext cx="624" cy="394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/>
              <a:p>
                <a:pPr lvl="0" algn="ctr"/>
                <a:r>
                  <a:rPr lang="pt-BR" altLang="x-none" sz="1600">
                    <a:latin typeface="Times New Roman" charset="0"/>
                    <a:ea typeface="Times New Roman" charset="0"/>
                  </a:rPr>
                  <a:t>1.61</a:t>
                </a:r>
                <a:endParaRPr sz="1600">
                  <a:latin typeface="Times New Roman" charset="0"/>
                  <a:ea typeface="Times New Roman" charset="0"/>
                </a:endParaRPr>
              </a:p>
              <a:p>
                <a:pPr lvl="0" algn="ctr" eaLnBrk="0" hangingPunct="0"/>
                <a:endParaRPr sz="1600">
                  <a:latin typeface="Times New Roman" charset="0"/>
                  <a:ea typeface="Times New Roman" charset="0"/>
                </a:endParaRPr>
              </a:p>
            </p:txBody>
          </p:sp>
          <p:sp>
            <p:nvSpPr>
              <p:cNvPr id="55346" name="Rectangle 55345"/>
              <p:cNvSpPr/>
              <p:nvPr/>
            </p:nvSpPr>
            <p:spPr>
              <a:xfrm>
                <a:off x="0" y="500"/>
                <a:ext cx="710" cy="39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 sz="1600"/>
              </a:p>
            </p:txBody>
          </p:sp>
        </p:grpSp>
        <p:grpSp>
          <p:nvGrpSpPr>
            <p:cNvPr id="55347" name="Group 55346"/>
            <p:cNvGrpSpPr/>
            <p:nvPr/>
          </p:nvGrpSpPr>
          <p:grpSpPr>
            <a:xfrm>
              <a:off x="710" y="500"/>
              <a:ext cx="595" cy="394"/>
              <a:chOff x="710" y="500"/>
              <a:chExt cx="595" cy="394"/>
            </a:xfrm>
          </p:grpSpPr>
          <p:sp>
            <p:nvSpPr>
              <p:cNvPr id="55348" name="Rectangle 55347"/>
              <p:cNvSpPr/>
              <p:nvPr/>
            </p:nvSpPr>
            <p:spPr>
              <a:xfrm>
                <a:off x="753" y="500"/>
                <a:ext cx="509" cy="394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/>
              <a:p>
                <a:pPr lvl="0" algn="ctr"/>
                <a:r>
                  <a:rPr lang="pt-BR" altLang="x-none" sz="1600">
                    <a:latin typeface="Times New Roman" charset="0"/>
                    <a:ea typeface="Times New Roman" charset="0"/>
                  </a:rPr>
                  <a:t>5.8</a:t>
                </a:r>
                <a:endParaRPr sz="1600">
                  <a:latin typeface="Times New Roman" charset="0"/>
                  <a:ea typeface="Times New Roman" charset="0"/>
                </a:endParaRPr>
              </a:p>
              <a:p>
                <a:pPr lvl="0" algn="ctr" eaLnBrk="0" hangingPunct="0"/>
                <a:endParaRPr sz="1600">
                  <a:latin typeface="Times New Roman" charset="0"/>
                  <a:ea typeface="Times New Roman" charset="0"/>
                </a:endParaRPr>
              </a:p>
            </p:txBody>
          </p:sp>
          <p:sp>
            <p:nvSpPr>
              <p:cNvPr id="55349" name="Rectangle 55348"/>
              <p:cNvSpPr/>
              <p:nvPr/>
            </p:nvSpPr>
            <p:spPr>
              <a:xfrm>
                <a:off x="710" y="500"/>
                <a:ext cx="595" cy="39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 sz="1600"/>
              </a:p>
            </p:txBody>
          </p:sp>
        </p:grpSp>
        <p:grpSp>
          <p:nvGrpSpPr>
            <p:cNvPr id="55350" name="Group 55349"/>
            <p:cNvGrpSpPr/>
            <p:nvPr/>
          </p:nvGrpSpPr>
          <p:grpSpPr>
            <a:xfrm>
              <a:off x="0" y="894"/>
              <a:ext cx="710" cy="394"/>
              <a:chOff x="0" y="894"/>
              <a:chExt cx="710" cy="394"/>
            </a:xfrm>
          </p:grpSpPr>
          <p:sp>
            <p:nvSpPr>
              <p:cNvPr id="55351" name="Rectangle 55350"/>
              <p:cNvSpPr/>
              <p:nvPr/>
            </p:nvSpPr>
            <p:spPr>
              <a:xfrm>
                <a:off x="43" y="894"/>
                <a:ext cx="624" cy="394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/>
              <a:p>
                <a:pPr lvl="0" algn="ctr"/>
                <a:r>
                  <a:rPr lang="pt-BR" altLang="x-none" sz="1600">
                    <a:latin typeface="Times New Roman" charset="0"/>
                    <a:ea typeface="Times New Roman" charset="0"/>
                  </a:rPr>
                  <a:t>14.51</a:t>
                </a:r>
                <a:endParaRPr sz="1600">
                  <a:latin typeface="Times New Roman" charset="0"/>
                  <a:ea typeface="Times New Roman" charset="0"/>
                </a:endParaRPr>
              </a:p>
              <a:p>
                <a:pPr lvl="0" algn="ctr" eaLnBrk="0" hangingPunct="0"/>
                <a:endParaRPr sz="1600">
                  <a:latin typeface="Times New Roman" charset="0"/>
                  <a:ea typeface="Times New Roman" charset="0"/>
                </a:endParaRPr>
              </a:p>
            </p:txBody>
          </p:sp>
          <p:sp>
            <p:nvSpPr>
              <p:cNvPr id="55352" name="Rectangle 55351"/>
              <p:cNvSpPr/>
              <p:nvPr/>
            </p:nvSpPr>
            <p:spPr>
              <a:xfrm>
                <a:off x="0" y="894"/>
                <a:ext cx="710" cy="39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 sz="1600"/>
              </a:p>
            </p:txBody>
          </p:sp>
        </p:grpSp>
        <p:grpSp>
          <p:nvGrpSpPr>
            <p:cNvPr id="55353" name="Group 55352"/>
            <p:cNvGrpSpPr/>
            <p:nvPr/>
          </p:nvGrpSpPr>
          <p:grpSpPr>
            <a:xfrm>
              <a:off x="710" y="894"/>
              <a:ext cx="595" cy="394"/>
              <a:chOff x="710" y="894"/>
              <a:chExt cx="595" cy="394"/>
            </a:xfrm>
          </p:grpSpPr>
          <p:sp>
            <p:nvSpPr>
              <p:cNvPr id="55354" name="Rectangle 55353"/>
              <p:cNvSpPr/>
              <p:nvPr/>
            </p:nvSpPr>
            <p:spPr>
              <a:xfrm>
                <a:off x="753" y="894"/>
                <a:ext cx="509" cy="394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/>
              <a:p>
                <a:pPr lvl="0" algn="ctr"/>
                <a:r>
                  <a:rPr lang="pt-BR" altLang="x-none" sz="1600">
                    <a:latin typeface="Times New Roman" charset="0"/>
                    <a:ea typeface="Times New Roman" charset="0"/>
                  </a:rPr>
                  <a:t>52.2</a:t>
                </a:r>
                <a:endParaRPr sz="1600">
                  <a:latin typeface="Times New Roman" charset="0"/>
                  <a:ea typeface="Times New Roman" charset="0"/>
                </a:endParaRPr>
              </a:p>
              <a:p>
                <a:pPr lvl="0" algn="ctr" eaLnBrk="0" hangingPunct="0"/>
                <a:endParaRPr sz="1600">
                  <a:latin typeface="Times New Roman" charset="0"/>
                  <a:ea typeface="Times New Roman" charset="0"/>
                </a:endParaRPr>
              </a:p>
            </p:txBody>
          </p:sp>
          <p:sp>
            <p:nvSpPr>
              <p:cNvPr id="55355" name="Rectangle 55354"/>
              <p:cNvSpPr/>
              <p:nvPr/>
            </p:nvSpPr>
            <p:spPr>
              <a:xfrm>
                <a:off x="710" y="894"/>
                <a:ext cx="595" cy="39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 sz="1600"/>
              </a:p>
            </p:txBody>
          </p:sp>
        </p:grpSp>
        <p:grpSp>
          <p:nvGrpSpPr>
            <p:cNvPr id="55356" name="Group 55355"/>
            <p:cNvGrpSpPr/>
            <p:nvPr/>
          </p:nvGrpSpPr>
          <p:grpSpPr>
            <a:xfrm>
              <a:off x="0" y="1288"/>
              <a:ext cx="710" cy="394"/>
              <a:chOff x="0" y="1288"/>
              <a:chExt cx="710" cy="394"/>
            </a:xfrm>
          </p:grpSpPr>
          <p:sp>
            <p:nvSpPr>
              <p:cNvPr id="55357" name="Rectangle 55356"/>
              <p:cNvSpPr/>
              <p:nvPr/>
            </p:nvSpPr>
            <p:spPr>
              <a:xfrm>
                <a:off x="43" y="1288"/>
                <a:ext cx="624" cy="394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/>
              <a:p>
                <a:pPr lvl="0" algn="ctr"/>
                <a:r>
                  <a:rPr lang="pt-BR" altLang="x-none" sz="1600">
                    <a:latin typeface="Times New Roman" charset="0"/>
                    <a:ea typeface="Times New Roman" charset="0"/>
                  </a:rPr>
                  <a:t>25.81</a:t>
                </a:r>
                <a:endParaRPr sz="1600">
                  <a:latin typeface="Times New Roman" charset="0"/>
                  <a:ea typeface="Times New Roman" charset="0"/>
                </a:endParaRPr>
              </a:p>
              <a:p>
                <a:pPr lvl="0" algn="ctr" eaLnBrk="0" hangingPunct="0"/>
                <a:endParaRPr sz="1600">
                  <a:latin typeface="Times New Roman" charset="0"/>
                  <a:ea typeface="Times New Roman" charset="0"/>
                </a:endParaRPr>
              </a:p>
            </p:txBody>
          </p:sp>
          <p:sp>
            <p:nvSpPr>
              <p:cNvPr id="55358" name="Rectangle 55357"/>
              <p:cNvSpPr/>
              <p:nvPr/>
            </p:nvSpPr>
            <p:spPr>
              <a:xfrm>
                <a:off x="0" y="1288"/>
                <a:ext cx="710" cy="39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 sz="1600"/>
              </a:p>
            </p:txBody>
          </p:sp>
        </p:grpSp>
        <p:grpSp>
          <p:nvGrpSpPr>
            <p:cNvPr id="55359" name="Group 55358"/>
            <p:cNvGrpSpPr/>
            <p:nvPr/>
          </p:nvGrpSpPr>
          <p:grpSpPr>
            <a:xfrm>
              <a:off x="710" y="1288"/>
              <a:ext cx="595" cy="394"/>
              <a:chOff x="710" y="1288"/>
              <a:chExt cx="595" cy="394"/>
            </a:xfrm>
          </p:grpSpPr>
          <p:sp>
            <p:nvSpPr>
              <p:cNvPr id="55360" name="Rectangle 55359"/>
              <p:cNvSpPr/>
              <p:nvPr/>
            </p:nvSpPr>
            <p:spPr>
              <a:xfrm>
                <a:off x="753" y="1288"/>
                <a:ext cx="509" cy="394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/>
              <a:p>
                <a:pPr lvl="0" algn="ctr"/>
                <a:r>
                  <a:rPr lang="pt-BR" altLang="x-none" sz="1600">
                    <a:latin typeface="Times New Roman" charset="0"/>
                    <a:ea typeface="Times New Roman" charset="0"/>
                  </a:rPr>
                  <a:t>92.9</a:t>
                </a:r>
                <a:endParaRPr sz="1600">
                  <a:latin typeface="Times New Roman" charset="0"/>
                  <a:ea typeface="Times New Roman" charset="0"/>
                </a:endParaRPr>
              </a:p>
              <a:p>
                <a:pPr lvl="0" algn="ctr" eaLnBrk="0" hangingPunct="0"/>
                <a:endParaRPr sz="1600">
                  <a:latin typeface="Times New Roman" charset="0"/>
                  <a:ea typeface="Times New Roman" charset="0"/>
                </a:endParaRPr>
              </a:p>
            </p:txBody>
          </p:sp>
          <p:sp>
            <p:nvSpPr>
              <p:cNvPr id="55361" name="Rectangle 55360"/>
              <p:cNvSpPr/>
              <p:nvPr/>
            </p:nvSpPr>
            <p:spPr>
              <a:xfrm>
                <a:off x="710" y="1288"/>
                <a:ext cx="595" cy="39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 sz="1600"/>
              </a:p>
            </p:txBody>
          </p:sp>
        </p:grpSp>
        <p:grpSp>
          <p:nvGrpSpPr>
            <p:cNvPr id="55362" name="Group 55361"/>
            <p:cNvGrpSpPr/>
            <p:nvPr/>
          </p:nvGrpSpPr>
          <p:grpSpPr>
            <a:xfrm>
              <a:off x="0" y="1682"/>
              <a:ext cx="710" cy="394"/>
              <a:chOff x="0" y="1682"/>
              <a:chExt cx="710" cy="394"/>
            </a:xfrm>
          </p:grpSpPr>
          <p:sp>
            <p:nvSpPr>
              <p:cNvPr id="55363" name="Rectangle 55362"/>
              <p:cNvSpPr/>
              <p:nvPr/>
            </p:nvSpPr>
            <p:spPr>
              <a:xfrm>
                <a:off x="43" y="1682"/>
                <a:ext cx="624" cy="394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/>
              <a:p>
                <a:pPr lvl="0" algn="ctr"/>
                <a:r>
                  <a:rPr lang="pt-BR" altLang="x-none" sz="1600">
                    <a:latin typeface="Times New Roman" charset="0"/>
                    <a:ea typeface="Times New Roman" charset="0"/>
                  </a:rPr>
                  <a:t>58.07</a:t>
                </a:r>
                <a:endParaRPr sz="1600">
                  <a:latin typeface="Times New Roman" charset="0"/>
                  <a:ea typeface="Times New Roman" charset="0"/>
                </a:endParaRPr>
              </a:p>
              <a:p>
                <a:pPr lvl="0" algn="ctr" eaLnBrk="0" hangingPunct="0"/>
                <a:endParaRPr sz="1600">
                  <a:latin typeface="Times New Roman" charset="0"/>
                  <a:ea typeface="Times New Roman" charset="0"/>
                </a:endParaRPr>
              </a:p>
            </p:txBody>
          </p:sp>
          <p:sp>
            <p:nvSpPr>
              <p:cNvPr id="55364" name="Rectangle 55363"/>
              <p:cNvSpPr/>
              <p:nvPr/>
            </p:nvSpPr>
            <p:spPr>
              <a:xfrm>
                <a:off x="0" y="1682"/>
                <a:ext cx="710" cy="39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 sz="1600"/>
              </a:p>
            </p:txBody>
          </p:sp>
        </p:grpSp>
        <p:grpSp>
          <p:nvGrpSpPr>
            <p:cNvPr id="55365" name="Group 55364"/>
            <p:cNvGrpSpPr/>
            <p:nvPr/>
          </p:nvGrpSpPr>
          <p:grpSpPr>
            <a:xfrm>
              <a:off x="710" y="1682"/>
              <a:ext cx="595" cy="394"/>
              <a:chOff x="710" y="1682"/>
              <a:chExt cx="595" cy="394"/>
            </a:xfrm>
          </p:grpSpPr>
          <p:sp>
            <p:nvSpPr>
              <p:cNvPr id="55366" name="Rectangle 55365"/>
              <p:cNvSpPr/>
              <p:nvPr/>
            </p:nvSpPr>
            <p:spPr>
              <a:xfrm>
                <a:off x="753" y="1682"/>
                <a:ext cx="509" cy="394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/>
              <a:p>
                <a:pPr lvl="0" algn="ctr"/>
                <a:r>
                  <a:rPr lang="pt-BR" altLang="x-none" sz="1600">
                    <a:latin typeface="Times New Roman" charset="0"/>
                    <a:ea typeface="Times New Roman" charset="0"/>
                  </a:rPr>
                  <a:t>209.1</a:t>
                </a:r>
                <a:endParaRPr sz="1600">
                  <a:latin typeface="Times New Roman" charset="0"/>
                  <a:ea typeface="Times New Roman" charset="0"/>
                </a:endParaRPr>
              </a:p>
              <a:p>
                <a:pPr lvl="0" algn="ctr" eaLnBrk="0" hangingPunct="0"/>
                <a:endParaRPr sz="1600">
                  <a:latin typeface="Times New Roman" charset="0"/>
                  <a:ea typeface="Times New Roman" charset="0"/>
                </a:endParaRPr>
              </a:p>
            </p:txBody>
          </p:sp>
          <p:sp>
            <p:nvSpPr>
              <p:cNvPr id="55367" name="Rectangle 55366"/>
              <p:cNvSpPr/>
              <p:nvPr/>
            </p:nvSpPr>
            <p:spPr>
              <a:xfrm>
                <a:off x="710" y="1682"/>
                <a:ext cx="595" cy="39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 sz="1600"/>
              </a:p>
            </p:txBody>
          </p:sp>
        </p:grpSp>
        <p:grpSp>
          <p:nvGrpSpPr>
            <p:cNvPr id="55368" name="Group 55367"/>
            <p:cNvGrpSpPr/>
            <p:nvPr/>
          </p:nvGrpSpPr>
          <p:grpSpPr>
            <a:xfrm>
              <a:off x="0" y="2076"/>
              <a:ext cx="710" cy="394"/>
              <a:chOff x="0" y="2076"/>
              <a:chExt cx="710" cy="394"/>
            </a:xfrm>
          </p:grpSpPr>
          <p:sp>
            <p:nvSpPr>
              <p:cNvPr id="55369" name="Rectangle 55368"/>
              <p:cNvSpPr/>
              <p:nvPr/>
            </p:nvSpPr>
            <p:spPr>
              <a:xfrm>
                <a:off x="43" y="2076"/>
                <a:ext cx="624" cy="394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/>
              <a:p>
                <a:pPr lvl="0" algn="ctr"/>
                <a:r>
                  <a:rPr lang="pt-BR" altLang="x-none" sz="1600" i="1">
                    <a:latin typeface="Times New Roman" charset="0"/>
                    <a:ea typeface="Times New Roman" charset="0"/>
                  </a:rPr>
                  <a:t>100.00</a:t>
                </a:r>
                <a:endParaRPr sz="1600">
                  <a:latin typeface="Times New Roman" charset="0"/>
                  <a:ea typeface="Times New Roman" charset="0"/>
                </a:endParaRPr>
              </a:p>
              <a:p>
                <a:pPr lvl="0" algn="ctr" eaLnBrk="0" hangingPunct="0"/>
                <a:endParaRPr sz="1600">
                  <a:latin typeface="Times New Roman" charset="0"/>
                  <a:ea typeface="Times New Roman" charset="0"/>
                </a:endParaRPr>
              </a:p>
            </p:txBody>
          </p:sp>
          <p:sp>
            <p:nvSpPr>
              <p:cNvPr id="55370" name="Rectangle 55369"/>
              <p:cNvSpPr/>
              <p:nvPr/>
            </p:nvSpPr>
            <p:spPr>
              <a:xfrm>
                <a:off x="0" y="2076"/>
                <a:ext cx="710" cy="39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 sz="1600"/>
              </a:p>
            </p:txBody>
          </p:sp>
        </p:grpSp>
        <p:grpSp>
          <p:nvGrpSpPr>
            <p:cNvPr id="55371" name="Group 55370"/>
            <p:cNvGrpSpPr/>
            <p:nvPr/>
          </p:nvGrpSpPr>
          <p:grpSpPr>
            <a:xfrm>
              <a:off x="710" y="2076"/>
              <a:ext cx="595" cy="394"/>
              <a:chOff x="710" y="2076"/>
              <a:chExt cx="595" cy="394"/>
            </a:xfrm>
          </p:grpSpPr>
          <p:sp>
            <p:nvSpPr>
              <p:cNvPr id="55372" name="Rectangle 55371"/>
              <p:cNvSpPr/>
              <p:nvPr/>
            </p:nvSpPr>
            <p:spPr>
              <a:xfrm>
                <a:off x="753" y="2076"/>
                <a:ext cx="509" cy="394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/>
              <a:p>
                <a:pPr lvl="0" algn="ctr"/>
                <a:r>
                  <a:rPr lang="pt-BR" altLang="x-none" sz="1600" i="1">
                    <a:latin typeface="Times New Roman" charset="0"/>
                    <a:ea typeface="Times New Roman" charset="0"/>
                  </a:rPr>
                  <a:t>360.0</a:t>
                </a:r>
                <a:endParaRPr sz="1600">
                  <a:latin typeface="Times New Roman" charset="0"/>
                  <a:ea typeface="Times New Roman" charset="0"/>
                </a:endParaRPr>
              </a:p>
              <a:p>
                <a:pPr lvl="0" algn="ctr" eaLnBrk="0" hangingPunct="0"/>
                <a:endParaRPr sz="1600">
                  <a:latin typeface="Times New Roman" charset="0"/>
                  <a:ea typeface="Times New Roman" charset="0"/>
                </a:endParaRPr>
              </a:p>
            </p:txBody>
          </p:sp>
          <p:sp>
            <p:nvSpPr>
              <p:cNvPr id="55373" name="Rectangle 55372"/>
              <p:cNvSpPr/>
              <p:nvPr/>
            </p:nvSpPr>
            <p:spPr>
              <a:xfrm>
                <a:off x="710" y="2076"/>
                <a:ext cx="595" cy="39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 sz="1600"/>
              </a:p>
            </p:txBody>
          </p:sp>
        </p:grpSp>
      </p:grpSp>
      <p:sp>
        <p:nvSpPr>
          <p:cNvPr id="55374" name="Right Arrow 55373"/>
          <p:cNvSpPr/>
          <p:nvPr/>
        </p:nvSpPr>
        <p:spPr>
          <a:xfrm>
            <a:off x="3835400" y="3449320"/>
            <a:ext cx="914400" cy="914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 sz="1600"/>
          </a:p>
        </p:txBody>
      </p:sp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Title 56321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pt-BR" altLang="x-none"/>
              <a:t>Seleção de Pais</a:t>
            </a:r>
          </a:p>
        </p:txBody>
      </p:sp>
      <p:sp>
        <p:nvSpPr>
          <p:cNvPr id="56323" name="Text Placeholder 5632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pt-BR" altLang="x-none"/>
              <a:t>Graficamente, temos:</a:t>
            </a:r>
          </a:p>
        </p:txBody>
      </p:sp>
      <p:sp>
        <p:nvSpPr>
          <p:cNvPr id="56324" name="Rectangle 56323"/>
          <p:cNvSpPr/>
          <p:nvPr/>
        </p:nvSpPr>
        <p:spPr>
          <a:xfrm>
            <a:off x="3048000" y="2328863"/>
            <a:ext cx="9144000" cy="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pt-BR" altLang="en-US"/>
          </a:p>
        </p:txBody>
      </p:sp>
      <p:pic>
        <p:nvPicPr>
          <p:cNvPr id="56325" name="Picture 56324" descr="Figura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5470" y="1970405"/>
            <a:ext cx="4979035" cy="359537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Text Placeholder 57345"/>
          <p:cNvSpPr>
            <a:spLocks noGrp="1"/>
          </p:cNvSpPr>
          <p:nvPr>
            <p:ph type="body" idx="1"/>
          </p:nvPr>
        </p:nvSpPr>
        <p:spPr>
          <a:xfrm>
            <a:off x="427355" y="1313180"/>
            <a:ext cx="8262938" cy="5192713"/>
          </a:xfrm>
        </p:spPr>
        <p:txBody>
          <a:bodyPr/>
          <a:p>
            <a:pPr>
              <a:lnSpc>
                <a:spcPct val="100000"/>
              </a:lnSpc>
              <a:buFont typeface="Arial" panose="02080604020202020204" charset="0"/>
              <a:buChar char="•"/>
            </a:pPr>
            <a:r>
              <a:rPr lang="pt-BR" altLang="x-none" sz="2000">
                <a:ea typeface="Times New Roman" charset="0"/>
              </a:rPr>
              <a:t>Não podemos girar uma roleta dentro do computador</a:t>
            </a:r>
            <a:r>
              <a:rPr lang="x-none" altLang="pt-BR" sz="2000">
                <a:ea typeface="Times New Roman" charset="0"/>
              </a:rPr>
              <a:t>, t</a:t>
            </a:r>
            <a:r>
              <a:rPr lang="pt-BR" altLang="x-none" sz="2000">
                <a:ea typeface="Times New Roman" charset="0"/>
              </a:rPr>
              <a:t>rabalhamos com conceitos abstratos </a:t>
            </a:r>
            <a:r>
              <a:rPr lang="x-none" altLang="pt-BR" sz="2000">
                <a:ea typeface="Times New Roman" charset="0"/>
              </a:rPr>
              <a:t>(</a:t>
            </a:r>
            <a:r>
              <a:rPr lang="pt-BR" altLang="x-none" sz="2000">
                <a:ea typeface="Times New Roman" charset="0"/>
              </a:rPr>
              <a:t>e não roletas físicas</a:t>
            </a:r>
            <a:r>
              <a:rPr lang="x-none" altLang="pt-BR" sz="2000">
                <a:ea typeface="Times New Roman" charset="0"/>
              </a:rPr>
              <a:t>)</a:t>
            </a:r>
            <a:r>
              <a:rPr sz="2000"/>
              <a:t>  </a:t>
            </a:r>
            <a:endParaRPr sz="2000"/>
          </a:p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r>
              <a:rPr sz="2000" err="1"/>
              <a:t>Algoritmo</a:t>
            </a:r>
            <a:r>
              <a:rPr sz="2000"/>
              <a:t>: </a:t>
            </a:r>
            <a:endParaRPr sz="2000"/>
          </a:p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endParaRPr sz="200"/>
          </a:p>
          <a:p>
            <a:pPr marL="457200" lvl="1" indent="0">
              <a:lnSpc>
                <a:spcPct val="90000"/>
              </a:lnSpc>
              <a:buFont typeface="Wingdings" panose="05000000000000000000" charset="2"/>
              <a:buNone/>
            </a:pPr>
            <a:r>
              <a:rPr lang="pt-BR" altLang="x-none" i="1">
                <a:solidFill>
                  <a:schemeClr val="tx1"/>
                </a:solidFill>
                <a:latin typeface="Courier New" pitchFamily="49" charset="0"/>
                <a:ea typeface="Courier New" pitchFamily="49" charset="0"/>
              </a:rPr>
              <a:t>Some todas as avaliações para uma variável soma</a:t>
            </a:r>
            <a:endParaRPr lang="pt-BR" altLang="x-none" i="1">
              <a:solidFill>
                <a:schemeClr val="tx1"/>
              </a:solidFill>
              <a:latin typeface="Courier New" pitchFamily="49" charset="0"/>
              <a:ea typeface="Courier New" pitchFamily="49" charset="0"/>
            </a:endParaRPr>
          </a:p>
          <a:p>
            <a:pPr marL="457200" lvl="1" indent="0">
              <a:lnSpc>
                <a:spcPct val="90000"/>
              </a:lnSpc>
              <a:buFont typeface="Wingdings" panose="05000000000000000000" charset="2"/>
              <a:buNone/>
            </a:pPr>
            <a:r>
              <a:rPr lang="pt-BR" altLang="x-none" i="1">
                <a:solidFill>
                  <a:schemeClr val="tx1"/>
                </a:solidFill>
                <a:latin typeface="Courier New" pitchFamily="49" charset="0"/>
                <a:ea typeface="Courier New" pitchFamily="49" charset="0"/>
              </a:rPr>
              <a:t>Selecione um número s entre 0 e soma (Não incluídos)</a:t>
            </a:r>
            <a:endParaRPr lang="pt-BR" altLang="x-none" i="1">
              <a:solidFill>
                <a:schemeClr val="tx1"/>
              </a:solidFill>
              <a:latin typeface="Courier New" pitchFamily="49" charset="0"/>
              <a:ea typeface="Courier New" pitchFamily="49" charset="0"/>
            </a:endParaRPr>
          </a:p>
          <a:p>
            <a:pPr marL="457200" lvl="1" indent="0">
              <a:lnSpc>
                <a:spcPct val="90000"/>
              </a:lnSpc>
              <a:buFont typeface="Wingdings" panose="05000000000000000000" charset="2"/>
              <a:buNone/>
            </a:pPr>
            <a:r>
              <a:rPr lang="pt-BR" altLang="x-none" i="1">
                <a:solidFill>
                  <a:schemeClr val="tx1"/>
                </a:solidFill>
                <a:latin typeface="Courier New" pitchFamily="49" charset="0"/>
                <a:ea typeface="Courier New" pitchFamily="49" charset="0"/>
              </a:rPr>
              <a:t>i=1</a:t>
            </a:r>
            <a:endParaRPr lang="pt-BR" altLang="x-none" i="1">
              <a:solidFill>
                <a:schemeClr val="tx1"/>
              </a:solidFill>
              <a:latin typeface="Courier New" pitchFamily="49" charset="0"/>
              <a:ea typeface="Courier New" pitchFamily="49" charset="0"/>
            </a:endParaRPr>
          </a:p>
          <a:p>
            <a:pPr marL="457200" lvl="1" indent="0">
              <a:lnSpc>
                <a:spcPct val="90000"/>
              </a:lnSpc>
              <a:buFont typeface="Wingdings" panose="05000000000000000000" charset="2"/>
              <a:buNone/>
            </a:pPr>
            <a:r>
              <a:rPr lang="pt-BR" altLang="x-none" i="1" err="1">
                <a:solidFill>
                  <a:schemeClr val="tx1"/>
                </a:solidFill>
                <a:latin typeface="Courier New" pitchFamily="49" charset="0"/>
                <a:ea typeface="Courier New" pitchFamily="49" charset="0"/>
              </a:rPr>
              <a:t>aux</a:t>
            </a:r>
            <a:r>
              <a:rPr lang="pt-BR" altLang="x-none" i="1">
                <a:solidFill>
                  <a:schemeClr val="tx1"/>
                </a:solidFill>
                <a:latin typeface="Courier New" pitchFamily="49" charset="0"/>
                <a:ea typeface="Courier New" pitchFamily="49" charset="0"/>
              </a:rPr>
              <a:t>=avaliação do indivíduo 1</a:t>
            </a:r>
            <a:endParaRPr lang="pt-BR" altLang="x-none" i="1">
              <a:solidFill>
                <a:schemeClr val="tx1"/>
              </a:solidFill>
              <a:latin typeface="Courier New" pitchFamily="49" charset="0"/>
              <a:ea typeface="Courier New" pitchFamily="49" charset="0"/>
            </a:endParaRPr>
          </a:p>
          <a:p>
            <a:pPr marL="457200" lvl="1" indent="0">
              <a:lnSpc>
                <a:spcPct val="90000"/>
              </a:lnSpc>
              <a:buFont typeface="Wingdings" panose="05000000000000000000" charset="2"/>
              <a:buNone/>
            </a:pPr>
            <a:r>
              <a:rPr lang="pt-BR" altLang="x-none" i="1">
                <a:solidFill>
                  <a:schemeClr val="tx1"/>
                </a:solidFill>
                <a:latin typeface="Courier New" pitchFamily="49" charset="0"/>
                <a:ea typeface="Courier New" pitchFamily="49" charset="0"/>
              </a:rPr>
              <a:t>	enquanto </a:t>
            </a:r>
            <a:r>
              <a:rPr lang="pt-BR" altLang="x-none" i="1" err="1">
                <a:solidFill>
                  <a:schemeClr val="tx1"/>
                </a:solidFill>
                <a:latin typeface="Courier New" pitchFamily="49" charset="0"/>
                <a:ea typeface="Courier New" pitchFamily="49" charset="0"/>
              </a:rPr>
              <a:t>aux</a:t>
            </a:r>
            <a:r>
              <a:rPr lang="pt-BR" altLang="x-none" i="1">
                <a:solidFill>
                  <a:schemeClr val="tx1"/>
                </a:solidFill>
                <a:latin typeface="Courier New" pitchFamily="49" charset="0"/>
                <a:ea typeface="Courier New" pitchFamily="49" charset="0"/>
              </a:rPr>
              <a:t>&lt;s</a:t>
            </a:r>
            <a:endParaRPr lang="pt-BR" altLang="x-none" i="1">
              <a:solidFill>
                <a:schemeClr val="tx1"/>
              </a:solidFill>
              <a:latin typeface="Courier New" pitchFamily="49" charset="0"/>
              <a:ea typeface="Courier New" pitchFamily="49" charset="0"/>
            </a:endParaRPr>
          </a:p>
          <a:p>
            <a:pPr marL="457200" lvl="1" indent="0">
              <a:lnSpc>
                <a:spcPct val="90000"/>
              </a:lnSpc>
              <a:buFont typeface="Wingdings" panose="05000000000000000000" charset="2"/>
              <a:buNone/>
            </a:pPr>
            <a:r>
              <a:rPr lang="en-US" altLang="x-none" i="1">
                <a:solidFill>
                  <a:schemeClr val="tx1"/>
                </a:solidFill>
                <a:latin typeface="Courier New" pitchFamily="49" charset="0"/>
                <a:ea typeface="Courier New" pitchFamily="49" charset="0"/>
              </a:rPr>
              <a:t>		</a:t>
            </a:r>
            <a:r>
              <a:rPr lang="en-US" altLang="x-none" i="1" dirty="0">
                <a:solidFill>
                  <a:schemeClr val="tx1"/>
                </a:solidFill>
                <a:latin typeface="Courier New" pitchFamily="49" charset="0"/>
                <a:ea typeface="Courier New" pitchFamily="49" charset="0"/>
              </a:rPr>
              <a:t>i = i + 1</a:t>
            </a:r>
            <a:endParaRPr lang="en-US" altLang="x-none" i="1" dirty="0">
              <a:solidFill>
                <a:schemeClr val="tx1"/>
              </a:solidFill>
              <a:latin typeface="Courier New" pitchFamily="49" charset="0"/>
              <a:ea typeface="Courier New" pitchFamily="49" charset="0"/>
            </a:endParaRPr>
          </a:p>
          <a:p>
            <a:pPr marL="457200" lvl="1" indent="0">
              <a:lnSpc>
                <a:spcPct val="90000"/>
              </a:lnSpc>
              <a:buFont typeface="Wingdings" panose="05000000000000000000" charset="2"/>
              <a:buNone/>
            </a:pPr>
            <a:r>
              <a:rPr lang="pt-BR" altLang="x-none" i="1" err="1">
                <a:solidFill>
                  <a:schemeClr val="tx1"/>
                </a:solidFill>
                <a:latin typeface="Courier New" pitchFamily="49" charset="0"/>
                <a:ea typeface="Courier New" pitchFamily="49" charset="0"/>
              </a:rPr>
              <a:t>      aux</a:t>
            </a:r>
            <a:r>
              <a:rPr lang="pt-BR" altLang="x-none" i="1">
                <a:solidFill>
                  <a:schemeClr val="tx1"/>
                </a:solidFill>
                <a:latin typeface="Courier New" pitchFamily="49" charset="0"/>
                <a:ea typeface="Courier New" pitchFamily="49" charset="0"/>
              </a:rPr>
              <a:t>=</a:t>
            </a:r>
            <a:r>
              <a:rPr lang="pt-BR" altLang="x-none" i="1" err="1">
                <a:solidFill>
                  <a:schemeClr val="tx1"/>
                </a:solidFill>
                <a:latin typeface="Courier New" pitchFamily="49" charset="0"/>
                <a:ea typeface="Courier New" pitchFamily="49" charset="0"/>
              </a:rPr>
              <a:t>aux</a:t>
            </a:r>
            <a:r>
              <a:rPr lang="pt-BR" altLang="x-none" i="1">
                <a:solidFill>
                  <a:schemeClr val="tx1"/>
                </a:solidFill>
                <a:latin typeface="Courier New" pitchFamily="49" charset="0"/>
                <a:ea typeface="Courier New" pitchFamily="49" charset="0"/>
              </a:rPr>
              <a:t>+avaliação do indivíduo i</a:t>
            </a:r>
            <a:endParaRPr lang="pt-BR" altLang="x-none" i="1">
              <a:solidFill>
                <a:schemeClr val="tx1"/>
              </a:solidFill>
              <a:latin typeface="Courier New" pitchFamily="49" charset="0"/>
              <a:ea typeface="Courier New" pitchFamily="49" charset="0"/>
            </a:endParaRPr>
          </a:p>
          <a:p>
            <a:pPr marL="457200" lvl="1" indent="0">
              <a:lnSpc>
                <a:spcPct val="90000"/>
              </a:lnSpc>
              <a:buFont typeface="Wingdings" panose="05000000000000000000" charset="2"/>
              <a:buNone/>
            </a:pPr>
            <a:r>
              <a:rPr lang="pt-BR" altLang="x-none" i="1">
                <a:solidFill>
                  <a:schemeClr val="tx1"/>
                </a:solidFill>
                <a:latin typeface="Courier New" pitchFamily="49" charset="0"/>
                <a:ea typeface="Times New Roman" charset="0"/>
              </a:rPr>
              <a:t>fim enquanto</a:t>
            </a:r>
            <a:r>
              <a:rPr>
                <a:solidFill>
                  <a:schemeClr val="tx1"/>
                </a:solidFill>
                <a:latin typeface="Courier New" pitchFamily="49" charset="0"/>
                <a:ea typeface="Courier New" pitchFamily="49" charset="0"/>
              </a:rPr>
              <a:t> </a:t>
            </a:r>
            <a:r>
              <a:rPr>
                <a:solidFill>
                  <a:schemeClr val="tx1"/>
                </a:solidFill>
              </a:rPr>
              <a:t> 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57347" name="Title 57346"/>
          <p:cNvSpPr>
            <a:spLocks noGrp="1"/>
          </p:cNvSpPr>
          <p:nvPr>
            <p:ph type="title"/>
          </p:nvPr>
        </p:nvSpPr>
        <p:spPr>
          <a:xfrm>
            <a:off x="245745" y="400050"/>
            <a:ext cx="8686800" cy="641350"/>
          </a:xfrm>
        </p:spPr>
        <p:txBody>
          <a:bodyPr anchor="b">
            <a:spAutoFit/>
          </a:bodyPr>
          <a:p>
            <a:r>
              <a:rPr lang="pt-BR" altLang="x-none"/>
              <a:t>Seleção de Pais</a:t>
            </a:r>
          </a:p>
        </p:txBody>
      </p:sp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995" name="Rectangle 84994"/>
          <p:cNvSpPr/>
          <p:nvPr/>
        </p:nvSpPr>
        <p:spPr>
          <a:xfrm>
            <a:off x="369570" y="1456055"/>
            <a:ext cx="8263890" cy="4419600"/>
          </a:xfrm>
          <a:prstGeom prst="rect">
            <a:avLst/>
          </a:prstGeom>
          <a:noFill/>
          <a:ln w="12700">
            <a:noFill/>
            <a:miter/>
          </a:ln>
        </p:spPr>
        <p:txBody>
          <a:bodyPr lIns="90488" tIns="44450" rIns="90488" bIns="44450"/>
          <a:p>
            <a:pPr marL="457200" lvl="0" indent="-457200" algn="just">
              <a:spcBef>
                <a:spcPts val="1800"/>
              </a:spcBef>
              <a:buClr>
                <a:srgbClr val="286991"/>
              </a:buClr>
              <a:buSzPct val="75000"/>
              <a:buFont typeface="Arial" panose="02080604020202020204" charset="0"/>
              <a:buChar char="•"/>
            </a:pPr>
            <a:r>
              <a:rPr lang="pt-BR" altLang="x-none" sz="240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charset="0"/>
              </a:rPr>
              <a:t>Indivíduos com uma melhor adequação do seu fenótipo ao meio ambiente (</a:t>
            </a:r>
            <a:r>
              <a:rPr lang="pt-BR" altLang="x-none" sz="2400" i="1" err="1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charset="0"/>
              </a:rPr>
              <a:t>fitness</a:t>
            </a:r>
            <a:r>
              <a:rPr lang="pt-BR" altLang="x-none" sz="240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charset="0"/>
              </a:rPr>
              <a:t> melhor) reproduzem mais</a:t>
            </a:r>
            <a:r>
              <a:rPr lang="x-none" altLang="pt-BR" sz="240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charset="0"/>
              </a:rPr>
              <a:t>;</a:t>
            </a:r>
            <a:endParaRPr lang="x-none" altLang="pt-BR" sz="2400">
              <a:solidFill>
                <a:schemeClr val="accent2">
                  <a:lumMod val="75000"/>
                </a:schemeClr>
              </a:solidFill>
              <a:latin typeface="+mn-lt"/>
              <a:ea typeface="Times New Roman" charset="0"/>
            </a:endParaRPr>
          </a:p>
          <a:p>
            <a:pPr marL="457200" lvl="0" indent="-457200" algn="just">
              <a:spcBef>
                <a:spcPts val="1800"/>
              </a:spcBef>
              <a:buClr>
                <a:srgbClr val="286991"/>
              </a:buClr>
              <a:buSzPct val="75000"/>
              <a:buFont typeface="Arial" panose="02080604020202020204" charset="0"/>
              <a:buChar char="•"/>
            </a:pPr>
            <a:r>
              <a:rPr lang="pt-BR" altLang="x-none" sz="240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charset="0"/>
              </a:rPr>
              <a:t>Ao </a:t>
            </a:r>
            <a:r>
              <a:rPr lang="x-none" altLang="pt-BR" sz="240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charset="0"/>
              </a:rPr>
              <a:t>se </a:t>
            </a:r>
            <a:r>
              <a:rPr lang="pt-BR" altLang="x-none" sz="240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charset="0"/>
              </a:rPr>
              <a:t>reproduzirem mais, têm mais chances de passar seus genes para a próxima geração</a:t>
            </a:r>
            <a:r>
              <a:rPr lang="x-none" altLang="pt-BR" sz="240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charset="0"/>
              </a:rPr>
              <a:t>;</a:t>
            </a:r>
            <a:endParaRPr lang="x-none" altLang="pt-BR" sz="2400">
              <a:solidFill>
                <a:schemeClr val="accent2">
                  <a:lumMod val="75000"/>
                </a:schemeClr>
              </a:solidFill>
              <a:latin typeface="+mn-lt"/>
              <a:ea typeface="Times New Roman" charset="0"/>
            </a:endParaRPr>
          </a:p>
          <a:p>
            <a:pPr marL="457200" lvl="0" indent="-457200" algn="just">
              <a:spcBef>
                <a:spcPts val="1800"/>
              </a:spcBef>
              <a:buClr>
                <a:srgbClr val="286991"/>
              </a:buClr>
              <a:buSzPct val="75000"/>
              <a:buFont typeface="Arial" panose="02080604020202020204" charset="0"/>
              <a:buChar char="•"/>
            </a:pPr>
            <a:r>
              <a:rPr lang="pt-BR" altLang="x-none" sz="240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charset="0"/>
              </a:rPr>
              <a:t>Entretanto, graças aos operadores genéticos (recombinação e mutação) os cromossomos dos filhos não são exatamente iguais aos dos pais</a:t>
            </a:r>
            <a:r>
              <a:rPr lang="x-none" altLang="pt-BR" sz="240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charset="0"/>
              </a:rPr>
              <a:t>;</a:t>
            </a:r>
            <a:endParaRPr lang="x-none" altLang="pt-BR" sz="2400">
              <a:solidFill>
                <a:schemeClr val="accent2">
                  <a:lumMod val="75000"/>
                </a:schemeClr>
              </a:solidFill>
              <a:latin typeface="+mn-lt"/>
              <a:ea typeface="Times New Roman" charset="0"/>
            </a:endParaRPr>
          </a:p>
          <a:p>
            <a:pPr marL="457200" lvl="0" indent="-457200" algn="just">
              <a:spcBef>
                <a:spcPts val="1800"/>
              </a:spcBef>
              <a:buClr>
                <a:srgbClr val="286991"/>
              </a:buClr>
              <a:buSzPct val="75000"/>
              <a:buFont typeface="Arial" panose="02080604020202020204" charset="0"/>
              <a:buChar char="•"/>
            </a:pPr>
            <a:r>
              <a:rPr lang="pt-BR" altLang="x-none" sz="240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charset="0"/>
              </a:rPr>
              <a:t>Assim, eles podem evoluir e se adaptar cada vez mais aos meio ambiente que os cerca.</a:t>
            </a:r>
            <a:endParaRPr lang="pt-BR" altLang="x-none" sz="2400">
              <a:solidFill>
                <a:schemeClr val="accent2">
                  <a:lumMod val="75000"/>
                </a:schemeClr>
              </a:solidFill>
              <a:latin typeface="+mn-lt"/>
              <a:ea typeface="Times New Roman" charset="0"/>
            </a:endParaRPr>
          </a:p>
        </p:txBody>
      </p:sp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  <p:sp>
        <p:nvSpPr>
          <p:cNvPr id="87044" name="Title 87043"/>
          <p:cNvSpPr>
            <a:spLocks noGrp="1"/>
          </p:cNvSpPr>
          <p:nvPr>
            <p:ph type="title"/>
          </p:nvPr>
        </p:nvSpPr>
        <p:spPr>
          <a:xfrm>
            <a:off x="512445" y="58738"/>
            <a:ext cx="7772400" cy="1066800"/>
          </a:xfrm>
          <a:ln w="12700">
            <a:noFill/>
            <a:miter/>
          </a:ln>
        </p:spPr>
        <p:txBody>
          <a:bodyPr lIns="90488" tIns="44450" rIns="90488" bIns="44450" anchor="b"/>
          <a:p>
            <a:r>
              <a:rPr lang="x-none" altLang="pt-BR"/>
              <a:t>Teoria da Evolução</a:t>
            </a:r>
            <a:endParaRPr lang="x-none" altLang="pt-B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8" name="Title 60417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pt-BR" altLang="x-none"/>
              <a:t>Operadores de </a:t>
            </a:r>
            <a:r>
              <a:rPr lang="pt-BR" altLang="x-none" err="1"/>
              <a:t>Crossover</a:t>
            </a:r>
            <a:r>
              <a:rPr lang="pt-BR" altLang="x-none"/>
              <a:t> e Mutação</a:t>
            </a:r>
          </a:p>
        </p:txBody>
      </p:sp>
      <p:sp>
        <p:nvSpPr>
          <p:cNvPr id="60419" name="Text Placeholder 60418"/>
          <p:cNvSpPr>
            <a:spLocks noGrp="1"/>
          </p:cNvSpPr>
          <p:nvPr>
            <p:ph type="body" idx="1"/>
          </p:nvPr>
        </p:nvSpPr>
        <p:spPr/>
        <p:txBody>
          <a:bodyPr/>
          <a:p>
            <a:pPr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Iremos trabalhar agora com a versão mais simples dos operadores genéticos</a:t>
            </a:r>
            <a:r>
              <a:rPr lang="x-none" altLang="pt-BR">
                <a:ea typeface="Times New Roman" charset="0"/>
              </a:rPr>
              <a:t>; n</a:t>
            </a:r>
            <a:r>
              <a:rPr lang="pt-BR" altLang="x-none">
                <a:ea typeface="Times New Roman" charset="0"/>
              </a:rPr>
              <a:t>esta versão, eles atuam em conjunto, como se fossem um só</a:t>
            </a:r>
            <a:r>
              <a:t>  </a:t>
            </a:r>
          </a:p>
          <a:p>
            <a:pPr>
              <a:buFont typeface="Arial" panose="02080604020202020204" charset="0"/>
              <a:buChar char="•"/>
            </a:pPr>
            <a:r>
              <a:rPr err="1"/>
              <a:t>Existem versões mais avançadas</a:t>
            </a:r>
          </a:p>
        </p:txBody>
      </p:sp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6" name="Title 82945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pt-BR" altLang="x-none"/>
              <a:t>Reprodução Sexuada</a:t>
            </a:r>
            <a:endParaRPr lang="pt-BR" altLang="x-none"/>
          </a:p>
        </p:txBody>
      </p:sp>
      <p:sp>
        <p:nvSpPr>
          <p:cNvPr id="82948" name="Text Placeholder 82947"/>
          <p:cNvSpPr>
            <a:spLocks noGrp="1"/>
          </p:cNvSpPr>
          <p:nvPr>
            <p:ph type="body" idx="1"/>
          </p:nvPr>
        </p:nvSpPr>
        <p:spPr>
          <a:xfrm>
            <a:off x="441960" y="1051560"/>
            <a:ext cx="8305800" cy="4419600"/>
          </a:xfrm>
          <a:ln w="12700"/>
        </p:spPr>
        <p:txBody>
          <a:bodyPr lIns="90488" tIns="44450" rIns="90488" bIns="44450"/>
          <a:p>
            <a:pPr>
              <a:buFont typeface="Arial" panose="02080604020202020204" charset="0"/>
              <a:buChar char="•"/>
            </a:pPr>
            <a:r>
              <a:rPr lang="x-none" altLang="pt-BR"/>
              <a:t>A f</a:t>
            </a:r>
            <a:r>
              <a:rPr lang="pt-BR" altLang="x-none"/>
              <a:t>ormação de um novo indivíduo através da combinação de duas células gametas</a:t>
            </a:r>
            <a:endParaRPr lang="pt-BR" altLang="x-none"/>
          </a:p>
          <a:p>
            <a:pPr>
              <a:buFont typeface="Arial" panose="02080604020202020204" charset="0"/>
              <a:buChar char="•"/>
            </a:pPr>
            <a:r>
              <a:rPr lang="pt-BR" altLang="x-none"/>
              <a:t>Na formação destas gametas, ocorre o processo de recombinação genética (</a:t>
            </a:r>
            <a:r>
              <a:rPr lang="pt-BR" altLang="x-none" i="1" err="1"/>
              <a:t>crossing</a:t>
            </a:r>
            <a:r>
              <a:rPr lang="pt-BR" altLang="x-none" i="1"/>
              <a:t>-over</a:t>
            </a:r>
            <a:r>
              <a:rPr lang="pt-BR" altLang="x-none"/>
              <a:t>)</a:t>
            </a:r>
            <a:endParaRPr lang="pt-BR" altLang="x-none"/>
          </a:p>
        </p:txBody>
      </p:sp>
      <p:pic>
        <p:nvPicPr>
          <p:cNvPr id="82949" name="Picture 829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2819400"/>
            <a:ext cx="4572000" cy="3760788"/>
          </a:xfrm>
          <a:prstGeom prst="rect">
            <a:avLst/>
          </a:prstGeom>
          <a:noFill/>
          <a:ln w="12700">
            <a:noFill/>
            <a:miter/>
          </a:ln>
        </p:spPr>
      </p:pic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Title 61441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pt-BR" altLang="x-none"/>
              <a:t>Operador de </a:t>
            </a:r>
            <a:r>
              <a:rPr lang="pt-BR" altLang="x-none" err="1"/>
              <a:t>Crossover</a:t>
            </a:r>
          </a:p>
        </p:txBody>
      </p:sp>
      <p:sp>
        <p:nvSpPr>
          <p:cNvPr id="61443" name="Text Placeholder 61442"/>
          <p:cNvSpPr>
            <a:spLocks noGrp="1"/>
          </p:cNvSpPr>
          <p:nvPr>
            <p:ph type="body" idx="1"/>
          </p:nvPr>
        </p:nvSpPr>
        <p:spPr>
          <a:xfrm>
            <a:off x="444500" y="1238250"/>
            <a:ext cx="8153400" cy="4114800"/>
          </a:xfrm>
        </p:spPr>
        <p:txBody>
          <a:bodyPr/>
          <a:p>
            <a:pPr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Vamos começar com o operador de </a:t>
            </a:r>
            <a:r>
              <a:rPr lang="pt-BR" altLang="x-none" err="1">
                <a:ea typeface="Times New Roman" charset="0"/>
              </a:rPr>
              <a:t>crossover</a:t>
            </a:r>
            <a:r>
              <a:rPr lang="pt-BR" altLang="x-none">
                <a:ea typeface="Times New Roman" charset="0"/>
              </a:rPr>
              <a:t> mais simples, chamado de operador de </a:t>
            </a:r>
            <a:r>
              <a:rPr lang="pt-BR" altLang="x-none" err="1">
                <a:ea typeface="Times New Roman" charset="0"/>
              </a:rPr>
              <a:t>crossover</a:t>
            </a:r>
            <a:r>
              <a:rPr lang="pt-BR" altLang="x-none">
                <a:ea typeface="Times New Roman" charset="0"/>
              </a:rPr>
              <a:t> de um ponto</a:t>
            </a:r>
            <a:endParaRPr lang="pt-BR" altLang="x-none">
              <a:ea typeface="Times New Roman" charset="0"/>
            </a:endParaRPr>
          </a:p>
          <a:p>
            <a:pPr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Depois de selecionados dois pais pelo módulo de seleção de pais, um ponto de corte é selecionad</a:t>
            </a:r>
            <a:r>
              <a:rPr lang="x-none" altLang="pt-BR">
                <a:ea typeface="Times New Roman" charset="0"/>
              </a:rPr>
              <a:t>o</a:t>
            </a:r>
            <a:endParaRPr lang="x-none" altLang="pt-BR">
              <a:ea typeface="Times New Roman" charset="0"/>
            </a:endParaRPr>
          </a:p>
          <a:p>
            <a:pPr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Um ponto de corte constitui uma posição entre dois genes de um cromossomo</a:t>
            </a:r>
            <a:endParaRPr lang="pt-BR" altLang="x-none">
              <a:ea typeface="Times New Roman" charset="0"/>
            </a:endParaRPr>
          </a:p>
          <a:p>
            <a:pPr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Cada indivíduo de </a:t>
            </a:r>
            <a:r>
              <a:rPr lang="pt-BR" altLang="x-none" i="1">
                <a:ea typeface="Times New Roman" charset="0"/>
              </a:rPr>
              <a:t>n</a:t>
            </a:r>
            <a:r>
              <a:rPr lang="pt-BR" altLang="x-none">
                <a:ea typeface="Times New Roman" charset="0"/>
              </a:rPr>
              <a:t> genes contem </a:t>
            </a:r>
            <a:r>
              <a:rPr lang="pt-BR" altLang="x-none" i="1">
                <a:ea typeface="Times New Roman" charset="0"/>
              </a:rPr>
              <a:t>n-1</a:t>
            </a:r>
            <a:r>
              <a:rPr lang="pt-BR" altLang="x-none">
                <a:ea typeface="Times New Roman" charset="0"/>
              </a:rPr>
              <a:t> pontos de corte</a:t>
            </a:r>
          </a:p>
        </p:txBody>
      </p:sp>
      <p:sp>
        <p:nvSpPr>
          <p:cNvPr id="61444" name="TextBox 61443"/>
          <p:cNvSpPr txBox="1"/>
          <p:nvPr/>
        </p:nvSpPr>
        <p:spPr>
          <a:xfrm>
            <a:off x="3581400" y="4300538"/>
            <a:ext cx="514350" cy="36671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 eaLnBrk="0" hangingPunct="0"/>
            <a:r>
              <a:rPr lang="pt-BR" altLang="x-none" sz="1800">
                <a:latin typeface="Times New Roman" charset="0"/>
                <a:ea typeface="Times New Roman" charset="0"/>
              </a:rPr>
              <a:t>gen</a:t>
            </a:r>
            <a:endParaRPr lang="pt-BR" altLang="x-none" sz="1800">
              <a:latin typeface="Times New Roman" charset="0"/>
              <a:ea typeface="Times New Roman" charset="0"/>
            </a:endParaRPr>
          </a:p>
        </p:txBody>
      </p:sp>
      <p:sp>
        <p:nvSpPr>
          <p:cNvPr id="61445" name="Rectangle 61444"/>
          <p:cNvSpPr/>
          <p:nvPr/>
        </p:nvSpPr>
        <p:spPr>
          <a:xfrm>
            <a:off x="3530600" y="4810125"/>
            <a:ext cx="635000" cy="779463"/>
          </a:xfrm>
          <a:prstGeom prst="rect">
            <a:avLst/>
          </a:prstGeom>
          <a:pattFill prst="pct20">
            <a:fgClr>
              <a:schemeClr val="accent2"/>
            </a:fgClr>
            <a:bgClr>
              <a:schemeClr val="bg1"/>
            </a:bgClr>
          </a:patt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61446" name="Rectangle 61445"/>
          <p:cNvSpPr/>
          <p:nvPr/>
        </p:nvSpPr>
        <p:spPr>
          <a:xfrm>
            <a:off x="4165600" y="4810125"/>
            <a:ext cx="635000" cy="779463"/>
          </a:xfrm>
          <a:prstGeom prst="rect">
            <a:avLst/>
          </a:prstGeom>
          <a:pattFill prst="pct20">
            <a:fgClr>
              <a:schemeClr val="accent2"/>
            </a:fgClr>
            <a:bgClr>
              <a:schemeClr val="bg1"/>
            </a:bgClr>
          </a:patt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61447" name="Rectangle 61446"/>
          <p:cNvSpPr/>
          <p:nvPr/>
        </p:nvSpPr>
        <p:spPr>
          <a:xfrm>
            <a:off x="4800600" y="4810125"/>
            <a:ext cx="635000" cy="779463"/>
          </a:xfrm>
          <a:prstGeom prst="rect">
            <a:avLst/>
          </a:prstGeom>
          <a:pattFill prst="pct20">
            <a:fgClr>
              <a:schemeClr val="accent2"/>
            </a:fgClr>
            <a:bgClr>
              <a:schemeClr val="bg1"/>
            </a:bgClr>
          </a:patt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61448" name="Rectangle 61447"/>
          <p:cNvSpPr/>
          <p:nvPr/>
        </p:nvSpPr>
        <p:spPr>
          <a:xfrm>
            <a:off x="5435600" y="4810125"/>
            <a:ext cx="635000" cy="779463"/>
          </a:xfrm>
          <a:prstGeom prst="rect">
            <a:avLst/>
          </a:prstGeom>
          <a:pattFill prst="pct20">
            <a:fgClr>
              <a:schemeClr val="accent2"/>
            </a:fgClr>
            <a:bgClr>
              <a:schemeClr val="bg1"/>
            </a:bgClr>
          </a:patt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61449" name="Up Arrow 61448"/>
          <p:cNvSpPr/>
          <p:nvPr/>
        </p:nvSpPr>
        <p:spPr>
          <a:xfrm>
            <a:off x="4038600" y="5718175"/>
            <a:ext cx="254000" cy="515938"/>
          </a:xfrm>
          <a:prstGeom prst="upArrow">
            <a:avLst>
              <a:gd name="adj1" fmla="val 50000"/>
              <a:gd name="adj2" fmla="val 50781"/>
            </a:avLst>
          </a:prstGeom>
          <a:solidFill>
            <a:srgbClr val="FFCC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61450" name="Up Arrow 61449"/>
          <p:cNvSpPr/>
          <p:nvPr/>
        </p:nvSpPr>
        <p:spPr>
          <a:xfrm>
            <a:off x="4673600" y="5718175"/>
            <a:ext cx="254000" cy="515938"/>
          </a:xfrm>
          <a:prstGeom prst="upArrow">
            <a:avLst>
              <a:gd name="adj1" fmla="val 50000"/>
              <a:gd name="adj2" fmla="val 50781"/>
            </a:avLst>
          </a:prstGeom>
          <a:solidFill>
            <a:srgbClr val="FFCC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61451" name="Up Arrow 61450"/>
          <p:cNvSpPr/>
          <p:nvPr/>
        </p:nvSpPr>
        <p:spPr>
          <a:xfrm>
            <a:off x="5308600" y="5718175"/>
            <a:ext cx="254000" cy="515938"/>
          </a:xfrm>
          <a:prstGeom prst="upArrow">
            <a:avLst>
              <a:gd name="adj1" fmla="val 50000"/>
              <a:gd name="adj2" fmla="val 50781"/>
            </a:avLst>
          </a:prstGeom>
          <a:solidFill>
            <a:srgbClr val="FFCC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61452" name="Rectangle 61451"/>
          <p:cNvSpPr/>
          <p:nvPr/>
        </p:nvSpPr>
        <p:spPr>
          <a:xfrm>
            <a:off x="6070600" y="4810125"/>
            <a:ext cx="635000" cy="779463"/>
          </a:xfrm>
          <a:prstGeom prst="rect">
            <a:avLst/>
          </a:prstGeom>
          <a:pattFill prst="pct20">
            <a:fgClr>
              <a:schemeClr val="accent2"/>
            </a:fgClr>
            <a:bgClr>
              <a:schemeClr val="bg1"/>
            </a:bgClr>
          </a:patt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61453" name="Up Arrow 61452"/>
          <p:cNvSpPr/>
          <p:nvPr/>
        </p:nvSpPr>
        <p:spPr>
          <a:xfrm>
            <a:off x="5943600" y="5718175"/>
            <a:ext cx="254000" cy="515938"/>
          </a:xfrm>
          <a:prstGeom prst="upArrow">
            <a:avLst>
              <a:gd name="adj1" fmla="val 50000"/>
              <a:gd name="adj2" fmla="val 50781"/>
            </a:avLst>
          </a:prstGeom>
          <a:solidFill>
            <a:srgbClr val="FFCC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61454" name="Oval 61453"/>
          <p:cNvSpPr/>
          <p:nvPr/>
        </p:nvSpPr>
        <p:spPr>
          <a:xfrm>
            <a:off x="3403600" y="4681538"/>
            <a:ext cx="889000" cy="1036637"/>
          </a:xfrm>
          <a:prstGeom prst="ellipse">
            <a:avLst/>
          </a:prstGeom>
          <a:noFill/>
          <a:ln w="19050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61455" name="TextBox 61454"/>
          <p:cNvSpPr txBox="1"/>
          <p:nvPr/>
        </p:nvSpPr>
        <p:spPr>
          <a:xfrm>
            <a:off x="1752600" y="6262688"/>
            <a:ext cx="1708150" cy="36671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 eaLnBrk="0" hangingPunct="0"/>
            <a:r>
              <a:rPr lang="pt-BR" altLang="x-none" sz="1800">
                <a:latin typeface="Times New Roman" charset="0"/>
                <a:ea typeface="Times New Roman" charset="0"/>
              </a:rPr>
              <a:t>Pontos de Corte:</a:t>
            </a:r>
            <a:endParaRPr lang="pt-BR" altLang="x-none" sz="1800">
              <a:latin typeface="Times New Roman" charset="0"/>
              <a:ea typeface="Times New Roman" charset="0"/>
            </a:endParaRPr>
          </a:p>
        </p:txBody>
      </p:sp>
      <p:sp>
        <p:nvSpPr>
          <p:cNvPr id="61456" name="TextBox 61455"/>
          <p:cNvSpPr txBox="1"/>
          <p:nvPr/>
        </p:nvSpPr>
        <p:spPr>
          <a:xfrm>
            <a:off x="3984625" y="6240463"/>
            <a:ext cx="298450" cy="36671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 eaLnBrk="0" hangingPunct="0"/>
            <a:r>
              <a:rPr lang="pt-BR" altLang="x-none" sz="1800">
                <a:latin typeface="Times New Roman" charset="0"/>
                <a:ea typeface="Times New Roman" charset="0"/>
              </a:rPr>
              <a:t>1</a:t>
            </a:r>
            <a:endParaRPr lang="pt-BR" altLang="x-none" sz="1800">
              <a:latin typeface="Times New Roman" charset="0"/>
              <a:ea typeface="Times New Roman" charset="0"/>
            </a:endParaRPr>
          </a:p>
        </p:txBody>
      </p:sp>
      <p:sp>
        <p:nvSpPr>
          <p:cNvPr id="61457" name="TextBox 61456"/>
          <p:cNvSpPr txBox="1"/>
          <p:nvPr/>
        </p:nvSpPr>
        <p:spPr>
          <a:xfrm>
            <a:off x="4600575" y="6240463"/>
            <a:ext cx="300038" cy="36671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 eaLnBrk="0" hangingPunct="0"/>
            <a:r>
              <a:rPr lang="pt-BR" altLang="x-none" sz="1800">
                <a:latin typeface="Times New Roman" charset="0"/>
                <a:ea typeface="Times New Roman" charset="0"/>
              </a:rPr>
              <a:t>2</a:t>
            </a:r>
            <a:endParaRPr lang="pt-BR" altLang="x-none" sz="1800">
              <a:latin typeface="Times New Roman" charset="0"/>
              <a:ea typeface="Times New Roman" charset="0"/>
            </a:endParaRPr>
          </a:p>
        </p:txBody>
      </p:sp>
      <p:sp>
        <p:nvSpPr>
          <p:cNvPr id="61458" name="TextBox 61457"/>
          <p:cNvSpPr txBox="1"/>
          <p:nvPr/>
        </p:nvSpPr>
        <p:spPr>
          <a:xfrm>
            <a:off x="5254625" y="6262688"/>
            <a:ext cx="298450" cy="36671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 eaLnBrk="0" hangingPunct="0"/>
            <a:r>
              <a:rPr lang="pt-BR" altLang="x-none" sz="1800">
                <a:latin typeface="Times New Roman" charset="0"/>
                <a:ea typeface="Times New Roman" charset="0"/>
              </a:rPr>
              <a:t>3</a:t>
            </a:r>
            <a:endParaRPr lang="pt-BR" altLang="x-none" sz="1800">
              <a:latin typeface="Times New Roman" charset="0"/>
              <a:ea typeface="Times New Roman" charset="0"/>
            </a:endParaRPr>
          </a:p>
        </p:txBody>
      </p:sp>
      <p:sp>
        <p:nvSpPr>
          <p:cNvPr id="61459" name="TextBox 61458"/>
          <p:cNvSpPr txBox="1"/>
          <p:nvPr/>
        </p:nvSpPr>
        <p:spPr>
          <a:xfrm>
            <a:off x="5889625" y="6262688"/>
            <a:ext cx="298450" cy="36671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 eaLnBrk="0" hangingPunct="0"/>
            <a:r>
              <a:rPr lang="pt-BR" altLang="x-none" sz="1800">
                <a:latin typeface="Times New Roman" charset="0"/>
                <a:ea typeface="Times New Roman" charset="0"/>
              </a:rPr>
              <a:t>4</a:t>
            </a:r>
            <a:endParaRPr lang="pt-BR" altLang="x-none" sz="1800">
              <a:latin typeface="Times New Roman" charset="0"/>
              <a:ea typeface="Times New Roman" charset="0"/>
            </a:endParaRPr>
          </a:p>
        </p:txBody>
      </p:sp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Title 62465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pt-BR" altLang="x-none"/>
              <a:t>Operador de </a:t>
            </a:r>
            <a:r>
              <a:rPr lang="pt-BR" altLang="x-none" err="1"/>
              <a:t>Crossover </a:t>
            </a:r>
          </a:p>
        </p:txBody>
      </p:sp>
      <p:sp>
        <p:nvSpPr>
          <p:cNvPr id="62467" name="Text Placeholder 62466"/>
          <p:cNvSpPr>
            <a:spLocks noGrp="1"/>
          </p:cNvSpPr>
          <p:nvPr>
            <p:ph type="body" idx="1"/>
          </p:nvPr>
        </p:nvSpPr>
        <p:spPr>
          <a:xfrm>
            <a:off x="400050" y="1356995"/>
            <a:ext cx="8229600" cy="4114800"/>
          </a:xfrm>
        </p:spPr>
        <p:txBody>
          <a:bodyPr/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Depois de sorteado o ponto de corte, nós separamos os pais em duas partes: uma à esquerda do ponto de corte e outra à direita</a:t>
            </a:r>
            <a:endParaRPr lang="pt-BR" altLang="x-none">
              <a:ea typeface="Times New Roman" charset="0"/>
            </a:endParaRPr>
          </a:p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É importante notar que não necessariamente estas duas partes têm o mesmo tamanho</a:t>
            </a:r>
          </a:p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O primeiro filho é composto através da concatenação da parte esquerda do primeiro pai com a parte direita do segundo pai</a:t>
            </a:r>
            <a:endParaRPr lang="pt-BR" altLang="x-none">
              <a:ea typeface="Times New Roman" charset="0"/>
            </a:endParaRPr>
          </a:p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O segundo filho é composto através da concatenação das partes que sobraram (a metade esquerda do segundo pai com a metade à direita do primeiro pai)</a:t>
            </a:r>
          </a:p>
        </p:txBody>
      </p:sp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8" name="Title 91137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pt-BR" altLang="x-none"/>
              <a:t>Operador de </a:t>
            </a:r>
            <a:r>
              <a:rPr lang="pt-BR" altLang="x-none" err="1"/>
              <a:t>crossover</a:t>
            </a:r>
            <a:endParaRPr lang="pt-BR" altLang="x-none"/>
          </a:p>
        </p:txBody>
      </p:sp>
      <p:sp>
        <p:nvSpPr>
          <p:cNvPr id="91140" name="Rectangle 91139"/>
          <p:cNvSpPr/>
          <p:nvPr/>
        </p:nvSpPr>
        <p:spPr>
          <a:xfrm>
            <a:off x="660400" y="2795588"/>
            <a:ext cx="635000" cy="779462"/>
          </a:xfrm>
          <a:prstGeom prst="rect">
            <a:avLst/>
          </a:prstGeom>
          <a:pattFill prst="pct20">
            <a:fgClr>
              <a:schemeClr val="accent2"/>
            </a:fgClr>
            <a:bgClr>
              <a:schemeClr val="bg1"/>
            </a:bgClr>
          </a:patt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91141" name="Rectangle 91140"/>
          <p:cNvSpPr/>
          <p:nvPr/>
        </p:nvSpPr>
        <p:spPr>
          <a:xfrm>
            <a:off x="1295400" y="2795588"/>
            <a:ext cx="635000" cy="779462"/>
          </a:xfrm>
          <a:prstGeom prst="rect">
            <a:avLst/>
          </a:prstGeom>
          <a:pattFill prst="pct20">
            <a:fgClr>
              <a:schemeClr val="accent2"/>
            </a:fgClr>
            <a:bgClr>
              <a:schemeClr val="bg1"/>
            </a:bgClr>
          </a:patt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91142" name="Rectangle 91141"/>
          <p:cNvSpPr/>
          <p:nvPr/>
        </p:nvSpPr>
        <p:spPr>
          <a:xfrm>
            <a:off x="1930400" y="2795588"/>
            <a:ext cx="635000" cy="779462"/>
          </a:xfrm>
          <a:prstGeom prst="rect">
            <a:avLst/>
          </a:prstGeom>
          <a:pattFill prst="pct20">
            <a:fgClr>
              <a:schemeClr val="accent2"/>
            </a:fgClr>
            <a:bgClr>
              <a:schemeClr val="bg1"/>
            </a:bgClr>
          </a:patt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91143" name="Rectangle 91142"/>
          <p:cNvSpPr/>
          <p:nvPr/>
        </p:nvSpPr>
        <p:spPr>
          <a:xfrm>
            <a:off x="2565400" y="2795588"/>
            <a:ext cx="635000" cy="779462"/>
          </a:xfrm>
          <a:prstGeom prst="rect">
            <a:avLst/>
          </a:prstGeom>
          <a:pattFill prst="pct20">
            <a:fgClr>
              <a:schemeClr val="accent2"/>
            </a:fgClr>
            <a:bgClr>
              <a:schemeClr val="bg1"/>
            </a:bgClr>
          </a:patt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91144" name="Rectangle 91143"/>
          <p:cNvSpPr/>
          <p:nvPr/>
        </p:nvSpPr>
        <p:spPr>
          <a:xfrm>
            <a:off x="3200400" y="2795588"/>
            <a:ext cx="635000" cy="779462"/>
          </a:xfrm>
          <a:prstGeom prst="rect">
            <a:avLst/>
          </a:prstGeom>
          <a:pattFill prst="pct20">
            <a:fgClr>
              <a:schemeClr val="accent2"/>
            </a:fgClr>
            <a:bgClr>
              <a:schemeClr val="bg1"/>
            </a:bgClr>
          </a:patt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91146" name="Rectangle 91145"/>
          <p:cNvSpPr/>
          <p:nvPr/>
        </p:nvSpPr>
        <p:spPr>
          <a:xfrm>
            <a:off x="673100" y="4021138"/>
            <a:ext cx="635000" cy="779462"/>
          </a:xfrm>
          <a:prstGeom prst="rect">
            <a:avLst/>
          </a:prstGeom>
          <a:pattFill prst="horzBrick">
            <a:fgClr>
              <a:schemeClr val="folHlink"/>
            </a:fgClr>
            <a:bgClr>
              <a:srgbClr val="FFFFFF"/>
            </a:bgClr>
          </a:patt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91147" name="Rectangle 91146"/>
          <p:cNvSpPr/>
          <p:nvPr/>
        </p:nvSpPr>
        <p:spPr>
          <a:xfrm>
            <a:off x="1308100" y="4021138"/>
            <a:ext cx="635000" cy="779462"/>
          </a:xfrm>
          <a:prstGeom prst="rect">
            <a:avLst/>
          </a:prstGeom>
          <a:pattFill prst="horzBrick">
            <a:fgClr>
              <a:schemeClr val="folHlink"/>
            </a:fgClr>
            <a:bgClr>
              <a:srgbClr val="FFFFFF"/>
            </a:bgClr>
          </a:patt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91148" name="Rectangle 91147"/>
          <p:cNvSpPr/>
          <p:nvPr/>
        </p:nvSpPr>
        <p:spPr>
          <a:xfrm>
            <a:off x="1943100" y="4021138"/>
            <a:ext cx="635000" cy="779462"/>
          </a:xfrm>
          <a:prstGeom prst="rect">
            <a:avLst/>
          </a:prstGeom>
          <a:pattFill prst="horzBrick">
            <a:fgClr>
              <a:schemeClr val="folHlink"/>
            </a:fgClr>
            <a:bgClr>
              <a:srgbClr val="FFFFFF"/>
            </a:bgClr>
          </a:patt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91149" name="Rectangle 91148"/>
          <p:cNvSpPr/>
          <p:nvPr/>
        </p:nvSpPr>
        <p:spPr>
          <a:xfrm>
            <a:off x="2578100" y="4021138"/>
            <a:ext cx="635000" cy="779462"/>
          </a:xfrm>
          <a:prstGeom prst="rect">
            <a:avLst/>
          </a:prstGeom>
          <a:pattFill prst="horzBrick">
            <a:fgClr>
              <a:schemeClr val="folHlink"/>
            </a:fgClr>
            <a:bgClr>
              <a:srgbClr val="FFFFFF"/>
            </a:bgClr>
          </a:patt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91150" name="Rectangle 91149"/>
          <p:cNvSpPr/>
          <p:nvPr/>
        </p:nvSpPr>
        <p:spPr>
          <a:xfrm>
            <a:off x="3213100" y="4021138"/>
            <a:ext cx="635000" cy="779462"/>
          </a:xfrm>
          <a:prstGeom prst="rect">
            <a:avLst/>
          </a:prstGeom>
          <a:pattFill prst="horzBrick">
            <a:fgClr>
              <a:schemeClr val="folHlink"/>
            </a:fgClr>
            <a:bgClr>
              <a:srgbClr val="FFFFFF"/>
            </a:bgClr>
          </a:patt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91151" name="Straight Connector 91150"/>
          <p:cNvSpPr/>
          <p:nvPr/>
        </p:nvSpPr>
        <p:spPr>
          <a:xfrm>
            <a:off x="1917700" y="2514600"/>
            <a:ext cx="0" cy="25146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91152" name="Right Arrow 91151"/>
          <p:cNvSpPr/>
          <p:nvPr/>
        </p:nvSpPr>
        <p:spPr>
          <a:xfrm>
            <a:off x="4267200" y="3505200"/>
            <a:ext cx="838200" cy="685800"/>
          </a:xfrm>
          <a:prstGeom prst="rightArrow">
            <a:avLst>
              <a:gd name="adj1" fmla="val 50000"/>
              <a:gd name="adj2" fmla="val 30555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91153" name="Rectangle 91152"/>
          <p:cNvSpPr/>
          <p:nvPr/>
        </p:nvSpPr>
        <p:spPr>
          <a:xfrm>
            <a:off x="5537200" y="4025900"/>
            <a:ext cx="635000" cy="779463"/>
          </a:xfrm>
          <a:prstGeom prst="rect">
            <a:avLst/>
          </a:prstGeom>
          <a:pattFill prst="pct20">
            <a:fgClr>
              <a:schemeClr val="accent2"/>
            </a:fgClr>
            <a:bgClr>
              <a:schemeClr val="bg1"/>
            </a:bgClr>
          </a:patt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91154" name="Rectangle 91153"/>
          <p:cNvSpPr/>
          <p:nvPr/>
        </p:nvSpPr>
        <p:spPr>
          <a:xfrm>
            <a:off x="6172200" y="4025900"/>
            <a:ext cx="635000" cy="779463"/>
          </a:xfrm>
          <a:prstGeom prst="rect">
            <a:avLst/>
          </a:prstGeom>
          <a:pattFill prst="pct20">
            <a:fgClr>
              <a:schemeClr val="accent2"/>
            </a:fgClr>
            <a:bgClr>
              <a:schemeClr val="bg1"/>
            </a:bgClr>
          </a:patt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91155" name="Rectangle 91154"/>
          <p:cNvSpPr/>
          <p:nvPr/>
        </p:nvSpPr>
        <p:spPr>
          <a:xfrm>
            <a:off x="6769100" y="2794000"/>
            <a:ext cx="635000" cy="779463"/>
          </a:xfrm>
          <a:prstGeom prst="rect">
            <a:avLst/>
          </a:prstGeom>
          <a:pattFill prst="pct20">
            <a:fgClr>
              <a:schemeClr val="accent2"/>
            </a:fgClr>
            <a:bgClr>
              <a:schemeClr val="bg1"/>
            </a:bgClr>
          </a:patt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91156" name="Rectangle 91155"/>
          <p:cNvSpPr/>
          <p:nvPr/>
        </p:nvSpPr>
        <p:spPr>
          <a:xfrm>
            <a:off x="7404100" y="2794000"/>
            <a:ext cx="635000" cy="779463"/>
          </a:xfrm>
          <a:prstGeom prst="rect">
            <a:avLst/>
          </a:prstGeom>
          <a:pattFill prst="pct20">
            <a:fgClr>
              <a:schemeClr val="accent2"/>
            </a:fgClr>
            <a:bgClr>
              <a:schemeClr val="bg1"/>
            </a:bgClr>
          </a:patt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91157" name="Rectangle 91156"/>
          <p:cNvSpPr/>
          <p:nvPr/>
        </p:nvSpPr>
        <p:spPr>
          <a:xfrm>
            <a:off x="8039100" y="2794000"/>
            <a:ext cx="635000" cy="779463"/>
          </a:xfrm>
          <a:prstGeom prst="rect">
            <a:avLst/>
          </a:prstGeom>
          <a:pattFill prst="pct20">
            <a:fgClr>
              <a:schemeClr val="accent2"/>
            </a:fgClr>
            <a:bgClr>
              <a:schemeClr val="bg1"/>
            </a:bgClr>
          </a:patt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91158" name="Rectangle 91157"/>
          <p:cNvSpPr/>
          <p:nvPr/>
        </p:nvSpPr>
        <p:spPr>
          <a:xfrm>
            <a:off x="5499100" y="2794000"/>
            <a:ext cx="635000" cy="779463"/>
          </a:xfrm>
          <a:prstGeom prst="rect">
            <a:avLst/>
          </a:prstGeom>
          <a:pattFill prst="horzBrick">
            <a:fgClr>
              <a:schemeClr val="folHlink"/>
            </a:fgClr>
            <a:bgClr>
              <a:srgbClr val="FFFFFF"/>
            </a:bgClr>
          </a:patt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91159" name="Rectangle 91158"/>
          <p:cNvSpPr/>
          <p:nvPr/>
        </p:nvSpPr>
        <p:spPr>
          <a:xfrm>
            <a:off x="6134100" y="2794000"/>
            <a:ext cx="635000" cy="779463"/>
          </a:xfrm>
          <a:prstGeom prst="rect">
            <a:avLst/>
          </a:prstGeom>
          <a:pattFill prst="horzBrick">
            <a:fgClr>
              <a:schemeClr val="folHlink"/>
            </a:fgClr>
            <a:bgClr>
              <a:srgbClr val="FFFFFF"/>
            </a:bgClr>
          </a:patt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91160" name="Rectangle 91159"/>
          <p:cNvSpPr/>
          <p:nvPr/>
        </p:nvSpPr>
        <p:spPr>
          <a:xfrm>
            <a:off x="6781800" y="4019550"/>
            <a:ext cx="635000" cy="779463"/>
          </a:xfrm>
          <a:prstGeom prst="rect">
            <a:avLst/>
          </a:prstGeom>
          <a:pattFill prst="horzBrick">
            <a:fgClr>
              <a:schemeClr val="folHlink"/>
            </a:fgClr>
            <a:bgClr>
              <a:srgbClr val="FFFFFF"/>
            </a:bgClr>
          </a:patt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91161" name="Rectangle 91160"/>
          <p:cNvSpPr/>
          <p:nvPr/>
        </p:nvSpPr>
        <p:spPr>
          <a:xfrm>
            <a:off x="7416800" y="4019550"/>
            <a:ext cx="635000" cy="779463"/>
          </a:xfrm>
          <a:prstGeom prst="rect">
            <a:avLst/>
          </a:prstGeom>
          <a:pattFill prst="horzBrick">
            <a:fgClr>
              <a:schemeClr val="folHlink"/>
            </a:fgClr>
            <a:bgClr>
              <a:srgbClr val="FFFFFF"/>
            </a:bgClr>
          </a:patt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91162" name="Rectangle 91161"/>
          <p:cNvSpPr/>
          <p:nvPr/>
        </p:nvSpPr>
        <p:spPr>
          <a:xfrm>
            <a:off x="8051800" y="4019550"/>
            <a:ext cx="635000" cy="779463"/>
          </a:xfrm>
          <a:prstGeom prst="rect">
            <a:avLst/>
          </a:prstGeom>
          <a:pattFill prst="horzBrick">
            <a:fgClr>
              <a:schemeClr val="folHlink"/>
            </a:fgClr>
            <a:bgClr>
              <a:srgbClr val="FFFFFF"/>
            </a:bgClr>
          </a:patt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91163" name="Text Placeholder 91162"/>
          <p:cNvSpPr>
            <a:spLocks noGrp="1"/>
          </p:cNvSpPr>
          <p:nvPr>
            <p:ph type="body" idx="1"/>
          </p:nvPr>
        </p:nvSpPr>
        <p:spPr>
          <a:xfrm>
            <a:off x="685800" y="1676400"/>
            <a:ext cx="8229600" cy="4114800"/>
          </a:xfrm>
        </p:spPr>
        <p:txBody>
          <a:bodyPr/>
          <a:p>
            <a:pPr marL="342900" indent="-342900"/>
            <a:r>
              <a:rPr lang="pt-BR" altLang="x-none">
                <a:ea typeface="Times New Roman" charset="0"/>
              </a:rPr>
              <a:t>Graficamente:</a:t>
            </a:r>
          </a:p>
        </p:txBody>
      </p:sp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3972" name="Title 8397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066800"/>
          </a:xfrm>
          <a:ln w="12700"/>
        </p:spPr>
        <p:txBody>
          <a:bodyPr lIns="90488" tIns="44450" rIns="90488" bIns="44450" anchor="b"/>
          <a:p>
            <a:r>
              <a:rPr lang="pt-BR" altLang="x-none"/>
              <a:t>Mutação</a:t>
            </a:r>
            <a:endParaRPr lang="pt-BR" altLang="x-none"/>
          </a:p>
        </p:txBody>
      </p:sp>
      <p:sp>
        <p:nvSpPr>
          <p:cNvPr id="83973" name="Text Placeholder 8397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534400" cy="4419600"/>
          </a:xfrm>
          <a:ln w="12700"/>
        </p:spPr>
        <p:txBody>
          <a:bodyPr lIns="90488" tIns="44450" rIns="90488" bIns="44450"/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/>
              <a:t>O processo de replicação do DNA é extremamente complexo</a:t>
            </a:r>
            <a:endParaRPr lang="pt-BR" altLang="x-none"/>
          </a:p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endParaRPr lang="pt-BR" altLang="x-none"/>
          </a:p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endParaRPr lang="pt-BR" altLang="x-none"/>
          </a:p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endParaRPr lang="pt-BR" altLang="x-none"/>
          </a:p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endParaRPr lang="pt-BR" altLang="x-none"/>
          </a:p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endParaRPr lang="pt-BR" altLang="x-none"/>
          </a:p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endParaRPr lang="pt-BR" altLang="x-none"/>
          </a:p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endParaRPr lang="pt-BR" altLang="x-none"/>
          </a:p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/>
              <a:t>Pequenos erros podem ocorrer ao longo do tempo, gerando mutações dentro do código genético</a:t>
            </a:r>
            <a:endParaRPr lang="pt-BR" altLang="x-none"/>
          </a:p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/>
              <a:t>Estas mutações podem ser boas, ruins ou neutras</a:t>
            </a:r>
            <a:endParaRPr lang="pt-BR" altLang="x-none"/>
          </a:p>
        </p:txBody>
      </p:sp>
      <p:pic>
        <p:nvPicPr>
          <p:cNvPr id="83974" name="Picture 839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6960" y="1973580"/>
            <a:ext cx="4282440" cy="2919095"/>
          </a:xfrm>
          <a:prstGeom prst="rect">
            <a:avLst/>
          </a:prstGeom>
          <a:noFill/>
          <a:ln w="12700">
            <a:noFill/>
            <a:miter/>
          </a:ln>
        </p:spPr>
      </p:pic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Title 63489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pt-BR" altLang="x-none"/>
              <a:t>Operador de Mutação</a:t>
            </a:r>
          </a:p>
        </p:txBody>
      </p:sp>
      <p:sp>
        <p:nvSpPr>
          <p:cNvPr id="63491" name="Text Placeholder 63490"/>
          <p:cNvSpPr>
            <a:spLocks noGrp="1"/>
          </p:cNvSpPr>
          <p:nvPr>
            <p:ph type="body" idx="1"/>
          </p:nvPr>
        </p:nvSpPr>
        <p:spPr>
          <a:xfrm>
            <a:off x="527050" y="1360805"/>
            <a:ext cx="7772400" cy="4464050"/>
          </a:xfrm>
        </p:spPr>
        <p:txBody>
          <a:bodyPr/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Depois de compostos os filhos, entra em ação o operador de mutação</a:t>
            </a:r>
            <a:r>
              <a:rPr lang="x-none" altLang="pt-BR">
                <a:ea typeface="Times New Roman" charset="0"/>
              </a:rPr>
              <a:t>,que</a:t>
            </a:r>
            <a:r>
              <a:rPr lang="pt-BR" altLang="x-none">
                <a:ea typeface="Times New Roman" charset="0"/>
              </a:rPr>
              <a:t> opera da seguinte forma: </a:t>
            </a:r>
            <a:endParaRPr lang="pt-BR" altLang="x-none">
              <a:ea typeface="Times New Roman" charset="0"/>
            </a:endParaRPr>
          </a:p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endParaRPr lang="pt-BR" altLang="x-none" sz="200">
              <a:ea typeface="Times New Roman" charset="0"/>
            </a:endParaRPr>
          </a:p>
          <a:p>
            <a:pPr marL="742950" lvl="1" indent="-285750"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Ele tem associada uma probabilidade extremamente baixa (da ordem de 0,5%);</a:t>
            </a:r>
            <a:endParaRPr lang="pt-BR" altLang="x-none">
              <a:ea typeface="Times New Roman" charset="0"/>
            </a:endParaRPr>
          </a:p>
          <a:p>
            <a:pPr marL="742950" lvl="1" indent="-285750"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Nós sorteamos um número entre 0 e 1</a:t>
            </a:r>
            <a:r>
              <a:rPr lang="x-none" altLang="pt-BR">
                <a:ea typeface="Times New Roman" charset="0"/>
              </a:rPr>
              <a:t>;</a:t>
            </a:r>
            <a:r>
              <a:rPr lang="pt-BR" altLang="x-none">
                <a:ea typeface="Times New Roman" charset="0"/>
              </a:rPr>
              <a:t> </a:t>
            </a:r>
            <a:endParaRPr lang="pt-BR" altLang="x-none">
              <a:ea typeface="Times New Roman" charset="0"/>
            </a:endParaRPr>
          </a:p>
          <a:p>
            <a:pPr marL="742950" lvl="1" indent="-285750"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Se ele for menor que a probabilidade pré-determinada então o operador atua sobre o gene em questão, alterando-lhe o valor aleatoriamente</a:t>
            </a:r>
            <a:r>
              <a:rPr lang="x-none" altLang="pt-BR">
                <a:ea typeface="Times New Roman" charset="0"/>
              </a:rPr>
              <a:t>;</a:t>
            </a:r>
            <a:endParaRPr lang="x-none" altLang="pt-BR">
              <a:ea typeface="Times New Roman" charset="0"/>
            </a:endParaRPr>
          </a:p>
          <a:p>
            <a:pPr marL="742950" lvl="1" indent="-285750"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Repete-se então o processo para todos os genes componentes dos dois filhos.</a:t>
            </a:r>
            <a:r>
              <a:t> </a:t>
            </a:r>
          </a:p>
        </p:txBody>
      </p:sp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Title 65537"/>
          <p:cNvSpPr>
            <a:spLocks noGrp="1"/>
          </p:cNvSpPr>
          <p:nvPr>
            <p:ph type="title"/>
          </p:nvPr>
        </p:nvSpPr>
        <p:spPr>
          <a:xfrm>
            <a:off x="660400" y="-50800"/>
            <a:ext cx="7772400" cy="1143000"/>
          </a:xfrm>
        </p:spPr>
        <p:txBody>
          <a:bodyPr anchor="b"/>
          <a:p>
            <a:r>
              <a:rPr lang="pt-BR" altLang="x-none"/>
              <a:t>Juntando os operadores</a:t>
            </a:r>
          </a:p>
        </p:txBody>
      </p:sp>
      <p:sp>
        <p:nvSpPr>
          <p:cNvPr id="65539" name="TextBox 65538"/>
          <p:cNvSpPr txBox="1"/>
          <p:nvPr/>
        </p:nvSpPr>
        <p:spPr>
          <a:xfrm>
            <a:off x="2529840" y="1333818"/>
            <a:ext cx="39052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 eaLnBrk="0" hangingPunct="0"/>
            <a:r>
              <a:rPr lang="pt-BR" altLang="x-none" sz="1400" b="1">
                <a:latin typeface="Times New Roman" charset="0"/>
                <a:ea typeface="Times New Roman" charset="0"/>
              </a:rPr>
              <a:t>(a)</a:t>
            </a:r>
            <a:endParaRPr lang="pt-BR" altLang="x-none" sz="1400" b="1">
              <a:latin typeface="Times New Roman" charset="0"/>
              <a:ea typeface="Times New Roman" charset="0"/>
            </a:endParaRPr>
          </a:p>
        </p:txBody>
      </p:sp>
      <p:sp>
        <p:nvSpPr>
          <p:cNvPr id="65540" name="TextBox 65539"/>
          <p:cNvSpPr txBox="1"/>
          <p:nvPr/>
        </p:nvSpPr>
        <p:spPr>
          <a:xfrm>
            <a:off x="5438140" y="1363980"/>
            <a:ext cx="44450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 eaLnBrk="0" hangingPunct="0"/>
            <a:r>
              <a:rPr lang="pt-BR" altLang="x-none" sz="1400" b="1">
                <a:latin typeface="Times New Roman" charset="0"/>
                <a:ea typeface="Times New Roman" charset="0"/>
              </a:rPr>
              <a:t>(b) </a:t>
            </a:r>
            <a:endParaRPr lang="pt-BR" altLang="x-none" sz="1400" b="1">
              <a:latin typeface="Times New Roman" charset="0"/>
              <a:ea typeface="Times New Roman" charset="0"/>
            </a:endParaRPr>
          </a:p>
        </p:txBody>
      </p:sp>
      <p:sp>
        <p:nvSpPr>
          <p:cNvPr id="65541" name="Rectangle 65540"/>
          <p:cNvSpPr/>
          <p:nvPr/>
        </p:nvSpPr>
        <p:spPr>
          <a:xfrm>
            <a:off x="1996440" y="1960880"/>
            <a:ext cx="282575" cy="363538"/>
          </a:xfrm>
          <a:prstGeom prst="rect">
            <a:avLst/>
          </a:prstGeom>
          <a:solidFill>
            <a:srgbClr val="FFCC66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65542" name="Rectangle 65541"/>
          <p:cNvSpPr/>
          <p:nvPr/>
        </p:nvSpPr>
        <p:spPr>
          <a:xfrm>
            <a:off x="2279015" y="1960880"/>
            <a:ext cx="284163" cy="363538"/>
          </a:xfrm>
          <a:prstGeom prst="rect">
            <a:avLst/>
          </a:prstGeom>
          <a:solidFill>
            <a:srgbClr val="FFCC66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65543" name="Rectangle 65542"/>
          <p:cNvSpPr/>
          <p:nvPr/>
        </p:nvSpPr>
        <p:spPr>
          <a:xfrm>
            <a:off x="2563178" y="1960880"/>
            <a:ext cx="282575" cy="363538"/>
          </a:xfrm>
          <a:prstGeom prst="rect">
            <a:avLst/>
          </a:prstGeom>
          <a:solidFill>
            <a:srgbClr val="FFCC66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65544" name="Rectangle 65543"/>
          <p:cNvSpPr/>
          <p:nvPr/>
        </p:nvSpPr>
        <p:spPr>
          <a:xfrm>
            <a:off x="2845753" y="1960880"/>
            <a:ext cx="284162" cy="363538"/>
          </a:xfrm>
          <a:prstGeom prst="rect">
            <a:avLst/>
          </a:prstGeom>
          <a:solidFill>
            <a:srgbClr val="FFCC66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65545" name="Rectangle 65544"/>
          <p:cNvSpPr/>
          <p:nvPr/>
        </p:nvSpPr>
        <p:spPr>
          <a:xfrm>
            <a:off x="3129915" y="1960880"/>
            <a:ext cx="282575" cy="363538"/>
          </a:xfrm>
          <a:prstGeom prst="rect">
            <a:avLst/>
          </a:prstGeom>
          <a:solidFill>
            <a:srgbClr val="FFCC66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65546" name="TextBox 65545"/>
          <p:cNvSpPr txBox="1"/>
          <p:nvPr/>
        </p:nvSpPr>
        <p:spPr>
          <a:xfrm>
            <a:off x="2536190" y="1743393"/>
            <a:ext cx="492125" cy="27463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 eaLnBrk="0" hangingPunct="0"/>
            <a:r>
              <a:rPr lang="pt-BR" altLang="x-none" sz="1200" b="1">
                <a:latin typeface="Garamond" pitchFamily="18" charset="0"/>
                <a:ea typeface="Times New Roman" charset="0"/>
              </a:rPr>
              <a:t>Pai 1</a:t>
            </a:r>
            <a:endParaRPr lang="pt-BR" altLang="x-none" sz="1200" b="1">
              <a:latin typeface="Garamond" pitchFamily="18" charset="0"/>
              <a:ea typeface="Times New Roman" charset="0"/>
            </a:endParaRPr>
          </a:p>
        </p:txBody>
      </p:sp>
      <p:sp>
        <p:nvSpPr>
          <p:cNvPr id="65547" name="Rectangle 65546"/>
          <p:cNvSpPr/>
          <p:nvPr/>
        </p:nvSpPr>
        <p:spPr>
          <a:xfrm>
            <a:off x="1996440" y="2722880"/>
            <a:ext cx="282575" cy="363538"/>
          </a:xfrm>
          <a:prstGeom prst="rect">
            <a:avLst/>
          </a:pr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65548" name="Rectangle 65547"/>
          <p:cNvSpPr/>
          <p:nvPr/>
        </p:nvSpPr>
        <p:spPr>
          <a:xfrm>
            <a:off x="2279015" y="2722880"/>
            <a:ext cx="284163" cy="363538"/>
          </a:xfrm>
          <a:prstGeom prst="rect">
            <a:avLst/>
          </a:pr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65549" name="Rectangle 65548"/>
          <p:cNvSpPr/>
          <p:nvPr/>
        </p:nvSpPr>
        <p:spPr>
          <a:xfrm>
            <a:off x="2563178" y="2722880"/>
            <a:ext cx="282575" cy="363538"/>
          </a:xfrm>
          <a:prstGeom prst="rect">
            <a:avLst/>
          </a:pr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65550" name="Rectangle 65549"/>
          <p:cNvSpPr/>
          <p:nvPr/>
        </p:nvSpPr>
        <p:spPr>
          <a:xfrm>
            <a:off x="2845753" y="2722880"/>
            <a:ext cx="284162" cy="363538"/>
          </a:xfrm>
          <a:prstGeom prst="rect">
            <a:avLst/>
          </a:pr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65551" name="Rectangle 65550"/>
          <p:cNvSpPr/>
          <p:nvPr/>
        </p:nvSpPr>
        <p:spPr>
          <a:xfrm>
            <a:off x="3129915" y="2722880"/>
            <a:ext cx="282575" cy="363538"/>
          </a:xfrm>
          <a:prstGeom prst="rect">
            <a:avLst/>
          </a:pr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65552" name="TextBox 65551"/>
          <p:cNvSpPr txBox="1"/>
          <p:nvPr/>
        </p:nvSpPr>
        <p:spPr>
          <a:xfrm>
            <a:off x="2536190" y="3110230"/>
            <a:ext cx="503238" cy="27463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 eaLnBrk="0" hangingPunct="0"/>
            <a:r>
              <a:rPr lang="pt-BR" altLang="x-none" sz="1200" b="1">
                <a:latin typeface="Garamond" pitchFamily="18" charset="0"/>
                <a:ea typeface="Times New Roman" charset="0"/>
              </a:rPr>
              <a:t>Pai 2</a:t>
            </a:r>
            <a:endParaRPr lang="pt-BR" altLang="x-none" sz="1200" b="1">
              <a:latin typeface="Garamond" pitchFamily="18" charset="0"/>
              <a:ea typeface="Times New Roman" charset="0"/>
            </a:endParaRPr>
          </a:p>
        </p:txBody>
      </p:sp>
      <p:sp>
        <p:nvSpPr>
          <p:cNvPr id="65553" name="Right Arrow 65552"/>
          <p:cNvSpPr/>
          <p:nvPr/>
        </p:nvSpPr>
        <p:spPr>
          <a:xfrm>
            <a:off x="3752215" y="2168843"/>
            <a:ext cx="1133475" cy="725487"/>
          </a:xfrm>
          <a:prstGeom prst="rightArrow">
            <a:avLst>
              <a:gd name="adj1" fmla="val 50000"/>
              <a:gd name="adj2" fmla="val 39059"/>
            </a:avLst>
          </a:prstGeom>
          <a:noFill/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algn="ctr" eaLnBrk="0" hangingPunct="0"/>
            <a:r>
              <a:rPr lang="pt-BR" altLang="x-none" sz="900">
                <a:latin typeface="Times New Roman" charset="0"/>
                <a:ea typeface="Times New Roman" charset="0"/>
              </a:rPr>
              <a:t>Selecionamos um </a:t>
            </a:r>
            <a:endParaRPr lang="pt-BR" altLang="x-none" sz="900">
              <a:latin typeface="Times New Roman" charset="0"/>
              <a:ea typeface="Times New Roman" charset="0"/>
            </a:endParaRPr>
          </a:p>
          <a:p>
            <a:pPr lvl="0" algn="ctr" eaLnBrk="0" hangingPunct="0"/>
            <a:r>
              <a:rPr lang="pt-BR" altLang="x-none" sz="900">
                <a:latin typeface="Times New Roman" charset="0"/>
                <a:ea typeface="Times New Roman" charset="0"/>
              </a:rPr>
              <a:t>ponto  de corte</a:t>
            </a:r>
            <a:endParaRPr lang="pt-BR" altLang="x-none" sz="900">
              <a:latin typeface="Times New Roman" charset="0"/>
              <a:ea typeface="Times New Roman" charset="0"/>
            </a:endParaRPr>
          </a:p>
        </p:txBody>
      </p:sp>
      <p:sp>
        <p:nvSpPr>
          <p:cNvPr id="65554" name="Rectangle 65553"/>
          <p:cNvSpPr/>
          <p:nvPr/>
        </p:nvSpPr>
        <p:spPr>
          <a:xfrm>
            <a:off x="4999990" y="1960880"/>
            <a:ext cx="282575" cy="363538"/>
          </a:xfrm>
          <a:prstGeom prst="rect">
            <a:avLst/>
          </a:prstGeom>
          <a:solidFill>
            <a:srgbClr val="FFCC66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65555" name="Rectangle 65554"/>
          <p:cNvSpPr/>
          <p:nvPr/>
        </p:nvSpPr>
        <p:spPr>
          <a:xfrm>
            <a:off x="5282565" y="1960880"/>
            <a:ext cx="284163" cy="363538"/>
          </a:xfrm>
          <a:prstGeom prst="rect">
            <a:avLst/>
          </a:prstGeom>
          <a:solidFill>
            <a:srgbClr val="FFCC66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65556" name="Rectangle 65555"/>
          <p:cNvSpPr/>
          <p:nvPr/>
        </p:nvSpPr>
        <p:spPr>
          <a:xfrm>
            <a:off x="5566728" y="1960880"/>
            <a:ext cx="282575" cy="363538"/>
          </a:xfrm>
          <a:prstGeom prst="rect">
            <a:avLst/>
          </a:prstGeom>
          <a:solidFill>
            <a:srgbClr val="FFCC66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65557" name="Rectangle 65556"/>
          <p:cNvSpPr/>
          <p:nvPr/>
        </p:nvSpPr>
        <p:spPr>
          <a:xfrm>
            <a:off x="5849303" y="1960880"/>
            <a:ext cx="284162" cy="363538"/>
          </a:xfrm>
          <a:prstGeom prst="rect">
            <a:avLst/>
          </a:prstGeom>
          <a:solidFill>
            <a:srgbClr val="FFCC66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65558" name="Rectangle 65557"/>
          <p:cNvSpPr/>
          <p:nvPr/>
        </p:nvSpPr>
        <p:spPr>
          <a:xfrm>
            <a:off x="6133465" y="1960880"/>
            <a:ext cx="282575" cy="363538"/>
          </a:xfrm>
          <a:prstGeom prst="rect">
            <a:avLst/>
          </a:prstGeom>
          <a:solidFill>
            <a:srgbClr val="FFCC66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65559" name="TextBox 65558"/>
          <p:cNvSpPr txBox="1"/>
          <p:nvPr/>
        </p:nvSpPr>
        <p:spPr>
          <a:xfrm>
            <a:off x="5671503" y="1743393"/>
            <a:ext cx="492125" cy="27463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 eaLnBrk="0" hangingPunct="0"/>
            <a:r>
              <a:rPr lang="pt-BR" altLang="x-none" sz="1200" b="1">
                <a:latin typeface="Garamond" pitchFamily="18" charset="0"/>
                <a:ea typeface="Times New Roman" charset="0"/>
              </a:rPr>
              <a:t>Pai 1</a:t>
            </a:r>
            <a:endParaRPr lang="pt-BR" altLang="x-none" sz="1200" b="1">
              <a:latin typeface="Garamond" pitchFamily="18" charset="0"/>
              <a:ea typeface="Times New Roman" charset="0"/>
            </a:endParaRPr>
          </a:p>
        </p:txBody>
      </p:sp>
      <p:sp>
        <p:nvSpPr>
          <p:cNvPr id="65560" name="Rectangle 65559"/>
          <p:cNvSpPr/>
          <p:nvPr/>
        </p:nvSpPr>
        <p:spPr>
          <a:xfrm>
            <a:off x="4999990" y="2722880"/>
            <a:ext cx="282575" cy="363538"/>
          </a:xfrm>
          <a:prstGeom prst="rect">
            <a:avLst/>
          </a:pr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65561" name="Rectangle 65560"/>
          <p:cNvSpPr/>
          <p:nvPr/>
        </p:nvSpPr>
        <p:spPr>
          <a:xfrm>
            <a:off x="5282565" y="2722880"/>
            <a:ext cx="284163" cy="363538"/>
          </a:xfrm>
          <a:prstGeom prst="rect">
            <a:avLst/>
          </a:pr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65562" name="Rectangle 65561"/>
          <p:cNvSpPr/>
          <p:nvPr/>
        </p:nvSpPr>
        <p:spPr>
          <a:xfrm>
            <a:off x="5566728" y="2722880"/>
            <a:ext cx="282575" cy="363538"/>
          </a:xfrm>
          <a:prstGeom prst="rect">
            <a:avLst/>
          </a:pr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65563" name="Rectangle 65562"/>
          <p:cNvSpPr/>
          <p:nvPr/>
        </p:nvSpPr>
        <p:spPr>
          <a:xfrm>
            <a:off x="5849303" y="2722880"/>
            <a:ext cx="284162" cy="363538"/>
          </a:xfrm>
          <a:prstGeom prst="rect">
            <a:avLst/>
          </a:pr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65564" name="Rectangle 65563"/>
          <p:cNvSpPr/>
          <p:nvPr/>
        </p:nvSpPr>
        <p:spPr>
          <a:xfrm>
            <a:off x="6133465" y="2722880"/>
            <a:ext cx="282575" cy="363538"/>
          </a:xfrm>
          <a:prstGeom prst="rect">
            <a:avLst/>
          </a:pr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65565" name="TextBox 65564"/>
          <p:cNvSpPr txBox="1"/>
          <p:nvPr/>
        </p:nvSpPr>
        <p:spPr>
          <a:xfrm>
            <a:off x="5660390" y="3110230"/>
            <a:ext cx="503238" cy="27463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 eaLnBrk="0" hangingPunct="0"/>
            <a:r>
              <a:rPr lang="pt-BR" altLang="x-none" sz="1200" b="1">
                <a:latin typeface="Garamond" pitchFamily="18" charset="0"/>
                <a:ea typeface="Times New Roman" charset="0"/>
              </a:rPr>
              <a:t>Pai 2</a:t>
            </a:r>
            <a:endParaRPr lang="pt-BR" altLang="x-none" sz="1200" b="1">
              <a:latin typeface="Garamond" pitchFamily="18" charset="0"/>
              <a:ea typeface="Times New Roman" charset="0"/>
            </a:endParaRPr>
          </a:p>
        </p:txBody>
      </p:sp>
      <p:sp>
        <p:nvSpPr>
          <p:cNvPr id="65566" name="Straight Connector 65565"/>
          <p:cNvSpPr/>
          <p:nvPr/>
        </p:nvSpPr>
        <p:spPr>
          <a:xfrm>
            <a:off x="5566728" y="1805305"/>
            <a:ext cx="0" cy="1512888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65567" name="Down Arrow 65566"/>
          <p:cNvSpPr/>
          <p:nvPr/>
        </p:nvSpPr>
        <p:spPr>
          <a:xfrm>
            <a:off x="5044440" y="3499168"/>
            <a:ext cx="1371600" cy="968375"/>
          </a:xfrm>
          <a:prstGeom prst="downArrow">
            <a:avLst>
              <a:gd name="adj1" fmla="val 50000"/>
              <a:gd name="adj2" fmla="val 25000"/>
            </a:avLst>
          </a:prstGeom>
          <a:noFill/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algn="ctr" eaLnBrk="0" hangingPunct="0"/>
            <a:r>
              <a:rPr lang="pt-BR" altLang="x-none" sz="900">
                <a:latin typeface="Times New Roman" charset="0"/>
                <a:ea typeface="Times New Roman" charset="0"/>
              </a:rPr>
              <a:t>Depois do</a:t>
            </a:r>
            <a:endParaRPr lang="pt-BR" altLang="x-none" sz="900">
              <a:latin typeface="Times New Roman" charset="0"/>
              <a:ea typeface="Times New Roman" charset="0"/>
            </a:endParaRPr>
          </a:p>
          <a:p>
            <a:pPr lvl="0" algn="ctr" eaLnBrk="0" hangingPunct="0"/>
            <a:r>
              <a:rPr lang="pt-BR" altLang="x-none" sz="900">
                <a:latin typeface="Times New Roman" charset="0"/>
                <a:ea typeface="Times New Roman" charset="0"/>
              </a:rPr>
              <a:t>operador de </a:t>
            </a:r>
            <a:endParaRPr lang="pt-BR" altLang="x-none" sz="900">
              <a:latin typeface="Times New Roman" charset="0"/>
              <a:ea typeface="Times New Roman" charset="0"/>
            </a:endParaRPr>
          </a:p>
          <a:p>
            <a:pPr lvl="0" algn="ctr" eaLnBrk="0" hangingPunct="0"/>
            <a:r>
              <a:rPr lang="pt-BR" altLang="x-none" sz="900" err="1">
                <a:latin typeface="Times New Roman" charset="0"/>
                <a:ea typeface="Times New Roman" charset="0"/>
              </a:rPr>
              <a:t>crossover</a:t>
            </a:r>
            <a:endParaRPr lang="pt-BR" altLang="x-none" sz="900" err="1">
              <a:latin typeface="Times New Roman" charset="0"/>
              <a:ea typeface="Times New Roman" charset="0"/>
            </a:endParaRPr>
          </a:p>
        </p:txBody>
      </p:sp>
      <p:sp>
        <p:nvSpPr>
          <p:cNvPr id="65568" name="Rectangle 65567"/>
          <p:cNvSpPr/>
          <p:nvPr/>
        </p:nvSpPr>
        <p:spPr>
          <a:xfrm>
            <a:off x="4999990" y="5678805"/>
            <a:ext cx="282575" cy="361950"/>
          </a:xfrm>
          <a:prstGeom prst="rect">
            <a:avLst/>
          </a:pr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65569" name="Rectangle 65568"/>
          <p:cNvSpPr/>
          <p:nvPr/>
        </p:nvSpPr>
        <p:spPr>
          <a:xfrm>
            <a:off x="5282565" y="5678805"/>
            <a:ext cx="284163" cy="361950"/>
          </a:xfrm>
          <a:prstGeom prst="rect">
            <a:avLst/>
          </a:pr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65570" name="Rectangle 65569"/>
          <p:cNvSpPr/>
          <p:nvPr/>
        </p:nvSpPr>
        <p:spPr>
          <a:xfrm>
            <a:off x="5566728" y="4915218"/>
            <a:ext cx="282575" cy="363537"/>
          </a:xfrm>
          <a:prstGeom prst="rect">
            <a:avLst/>
          </a:pr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65571" name="Rectangle 65570"/>
          <p:cNvSpPr/>
          <p:nvPr/>
        </p:nvSpPr>
        <p:spPr>
          <a:xfrm>
            <a:off x="5849303" y="4915218"/>
            <a:ext cx="284162" cy="363537"/>
          </a:xfrm>
          <a:prstGeom prst="rect">
            <a:avLst/>
          </a:pr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65572" name="Rectangle 65571"/>
          <p:cNvSpPr/>
          <p:nvPr/>
        </p:nvSpPr>
        <p:spPr>
          <a:xfrm>
            <a:off x="6133465" y="4915218"/>
            <a:ext cx="282575" cy="363537"/>
          </a:xfrm>
          <a:prstGeom prst="rect">
            <a:avLst/>
          </a:pr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65573" name="TextBox 65572"/>
          <p:cNvSpPr txBox="1"/>
          <p:nvPr/>
        </p:nvSpPr>
        <p:spPr>
          <a:xfrm>
            <a:off x="5450840" y="4697730"/>
            <a:ext cx="622300" cy="27463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 eaLnBrk="0" hangingPunct="0"/>
            <a:r>
              <a:rPr lang="pt-BR" altLang="x-none" sz="1200" b="1">
                <a:latin typeface="Garamond" pitchFamily="18" charset="0"/>
                <a:ea typeface="Times New Roman" charset="0"/>
              </a:rPr>
              <a:t>Filho 1</a:t>
            </a:r>
            <a:endParaRPr lang="pt-BR" altLang="x-none" sz="1200" b="1">
              <a:latin typeface="Garamond" pitchFamily="18" charset="0"/>
              <a:ea typeface="Times New Roman" charset="0"/>
            </a:endParaRPr>
          </a:p>
        </p:txBody>
      </p:sp>
      <p:sp>
        <p:nvSpPr>
          <p:cNvPr id="65574" name="Rectangle 65573"/>
          <p:cNvSpPr/>
          <p:nvPr/>
        </p:nvSpPr>
        <p:spPr>
          <a:xfrm>
            <a:off x="4999990" y="4921568"/>
            <a:ext cx="282575" cy="363537"/>
          </a:xfrm>
          <a:prstGeom prst="rect">
            <a:avLst/>
          </a:prstGeom>
          <a:solidFill>
            <a:srgbClr val="FFCC66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65575" name="Rectangle 65574"/>
          <p:cNvSpPr/>
          <p:nvPr/>
        </p:nvSpPr>
        <p:spPr>
          <a:xfrm>
            <a:off x="5282565" y="4921568"/>
            <a:ext cx="284163" cy="363537"/>
          </a:xfrm>
          <a:prstGeom prst="rect">
            <a:avLst/>
          </a:prstGeom>
          <a:solidFill>
            <a:srgbClr val="FFCC66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65576" name="Rectangle 65575"/>
          <p:cNvSpPr/>
          <p:nvPr/>
        </p:nvSpPr>
        <p:spPr>
          <a:xfrm>
            <a:off x="5566728" y="5678805"/>
            <a:ext cx="282575" cy="361950"/>
          </a:xfrm>
          <a:prstGeom prst="rect">
            <a:avLst/>
          </a:prstGeom>
          <a:solidFill>
            <a:srgbClr val="FFCC66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65577" name="Rectangle 65576"/>
          <p:cNvSpPr/>
          <p:nvPr/>
        </p:nvSpPr>
        <p:spPr>
          <a:xfrm>
            <a:off x="5849303" y="5678805"/>
            <a:ext cx="284162" cy="361950"/>
          </a:xfrm>
          <a:prstGeom prst="rect">
            <a:avLst/>
          </a:prstGeom>
          <a:solidFill>
            <a:srgbClr val="FFCC66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65578" name="Rectangle 65577"/>
          <p:cNvSpPr/>
          <p:nvPr/>
        </p:nvSpPr>
        <p:spPr>
          <a:xfrm>
            <a:off x="6133465" y="5678805"/>
            <a:ext cx="282575" cy="361950"/>
          </a:xfrm>
          <a:prstGeom prst="rect">
            <a:avLst/>
          </a:prstGeom>
          <a:solidFill>
            <a:srgbClr val="FFCC66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65579" name="TextBox 65578"/>
          <p:cNvSpPr txBox="1"/>
          <p:nvPr/>
        </p:nvSpPr>
        <p:spPr>
          <a:xfrm>
            <a:off x="5450840" y="6064568"/>
            <a:ext cx="633413" cy="27463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 eaLnBrk="0" hangingPunct="0"/>
            <a:r>
              <a:rPr lang="pt-BR" altLang="x-none" sz="1200" b="1">
                <a:latin typeface="Garamond" pitchFamily="18" charset="0"/>
                <a:ea typeface="Times New Roman" charset="0"/>
              </a:rPr>
              <a:t>Filho 2</a:t>
            </a:r>
            <a:endParaRPr lang="pt-BR" altLang="x-none" sz="1200" b="1">
              <a:latin typeface="Garamond" pitchFamily="18" charset="0"/>
              <a:ea typeface="Times New Roman" charset="0"/>
            </a:endParaRPr>
          </a:p>
        </p:txBody>
      </p:sp>
      <p:sp>
        <p:nvSpPr>
          <p:cNvPr id="65580" name="Right Arrow 65579"/>
          <p:cNvSpPr/>
          <p:nvPr/>
        </p:nvSpPr>
        <p:spPr>
          <a:xfrm flipH="1">
            <a:off x="3672840" y="5134293"/>
            <a:ext cx="1216025" cy="725487"/>
          </a:xfrm>
          <a:prstGeom prst="rightArrow">
            <a:avLst>
              <a:gd name="adj1" fmla="val 50000"/>
              <a:gd name="adj2" fmla="val 41903"/>
            </a:avLst>
          </a:prstGeom>
          <a:noFill/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algn="ctr" eaLnBrk="0" hangingPunct="0"/>
            <a:r>
              <a:rPr lang="pt-BR" altLang="x-none" sz="900">
                <a:latin typeface="Times New Roman" charset="0"/>
                <a:ea typeface="Times New Roman" charset="0"/>
              </a:rPr>
              <a:t>Depois do </a:t>
            </a:r>
            <a:endParaRPr lang="pt-BR" altLang="x-none" sz="900">
              <a:latin typeface="Times New Roman" charset="0"/>
              <a:ea typeface="Times New Roman" charset="0"/>
            </a:endParaRPr>
          </a:p>
          <a:p>
            <a:pPr lvl="0" algn="ctr" eaLnBrk="0" hangingPunct="0"/>
            <a:r>
              <a:rPr lang="pt-BR" altLang="x-none" sz="900">
                <a:latin typeface="Times New Roman" charset="0"/>
                <a:ea typeface="Times New Roman" charset="0"/>
              </a:rPr>
              <a:t>operador de mutação</a:t>
            </a:r>
            <a:endParaRPr lang="pt-BR" altLang="x-none" sz="900">
              <a:latin typeface="Times New Roman" charset="0"/>
              <a:ea typeface="Times New Roman" charset="0"/>
            </a:endParaRPr>
          </a:p>
        </p:txBody>
      </p:sp>
      <p:sp>
        <p:nvSpPr>
          <p:cNvPr id="65581" name="Rectangle 65580"/>
          <p:cNvSpPr/>
          <p:nvPr/>
        </p:nvSpPr>
        <p:spPr>
          <a:xfrm>
            <a:off x="2053590" y="5678805"/>
            <a:ext cx="282575" cy="361950"/>
          </a:xfrm>
          <a:prstGeom prst="rect">
            <a:avLst/>
          </a:pr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65582" name="Rectangle 65581"/>
          <p:cNvSpPr/>
          <p:nvPr/>
        </p:nvSpPr>
        <p:spPr>
          <a:xfrm>
            <a:off x="2336165" y="5678805"/>
            <a:ext cx="284163" cy="361950"/>
          </a:xfrm>
          <a:prstGeom prst="rect">
            <a:avLst/>
          </a:pr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65583" name="Rectangle 65582"/>
          <p:cNvSpPr/>
          <p:nvPr/>
        </p:nvSpPr>
        <p:spPr>
          <a:xfrm>
            <a:off x="2620328" y="4915218"/>
            <a:ext cx="282575" cy="363537"/>
          </a:xfrm>
          <a:prstGeom prst="rect">
            <a:avLst/>
          </a:pr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65584" name="Rectangle 65583"/>
          <p:cNvSpPr/>
          <p:nvPr/>
        </p:nvSpPr>
        <p:spPr>
          <a:xfrm>
            <a:off x="2902903" y="4915218"/>
            <a:ext cx="284162" cy="363537"/>
          </a:xfrm>
          <a:prstGeom prst="rect">
            <a:avLst/>
          </a:pr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65585" name="Rectangle 65584"/>
          <p:cNvSpPr/>
          <p:nvPr/>
        </p:nvSpPr>
        <p:spPr>
          <a:xfrm>
            <a:off x="3187065" y="4915218"/>
            <a:ext cx="282575" cy="363537"/>
          </a:xfrm>
          <a:prstGeom prst="rect">
            <a:avLst/>
          </a:pr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65586" name="TextBox 65585"/>
          <p:cNvSpPr txBox="1"/>
          <p:nvPr/>
        </p:nvSpPr>
        <p:spPr>
          <a:xfrm>
            <a:off x="2504440" y="4697730"/>
            <a:ext cx="622300" cy="27463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 eaLnBrk="0" hangingPunct="0"/>
            <a:r>
              <a:rPr lang="pt-BR" altLang="x-none" sz="1200" b="1">
                <a:latin typeface="Garamond" pitchFamily="18" charset="0"/>
                <a:ea typeface="Times New Roman" charset="0"/>
              </a:rPr>
              <a:t>Filho 1</a:t>
            </a:r>
            <a:endParaRPr lang="pt-BR" altLang="x-none" sz="1200" b="1">
              <a:latin typeface="Garamond" pitchFamily="18" charset="0"/>
              <a:ea typeface="Times New Roman" charset="0"/>
            </a:endParaRPr>
          </a:p>
        </p:txBody>
      </p:sp>
      <p:sp>
        <p:nvSpPr>
          <p:cNvPr id="65587" name="Rectangle 65586"/>
          <p:cNvSpPr/>
          <p:nvPr/>
        </p:nvSpPr>
        <p:spPr>
          <a:xfrm>
            <a:off x="2053590" y="4921568"/>
            <a:ext cx="282575" cy="363537"/>
          </a:xfrm>
          <a:prstGeom prst="rect">
            <a:avLst/>
          </a:prstGeom>
          <a:solidFill>
            <a:srgbClr val="FFCC66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65588" name="Rectangle 65587"/>
          <p:cNvSpPr/>
          <p:nvPr/>
        </p:nvSpPr>
        <p:spPr>
          <a:xfrm>
            <a:off x="2336165" y="4921568"/>
            <a:ext cx="284163" cy="363537"/>
          </a:xfrm>
          <a:prstGeom prst="rect">
            <a:avLst/>
          </a:prstGeom>
          <a:solidFill>
            <a:srgbClr val="FFCC66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65589" name="Rectangle 65588"/>
          <p:cNvSpPr/>
          <p:nvPr/>
        </p:nvSpPr>
        <p:spPr>
          <a:xfrm>
            <a:off x="2620328" y="5678805"/>
            <a:ext cx="282575" cy="361950"/>
          </a:xfrm>
          <a:prstGeom prst="rect">
            <a:avLst/>
          </a:prstGeom>
          <a:solidFill>
            <a:srgbClr val="FFCC66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65590" name="Rectangle 65589"/>
          <p:cNvSpPr/>
          <p:nvPr/>
        </p:nvSpPr>
        <p:spPr>
          <a:xfrm>
            <a:off x="2902903" y="5678805"/>
            <a:ext cx="284162" cy="361950"/>
          </a:xfrm>
          <a:prstGeom prst="rect">
            <a:avLst/>
          </a:prstGeom>
          <a:solidFill>
            <a:srgbClr val="FFCC66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65591" name="TextBox 65590"/>
          <p:cNvSpPr txBox="1"/>
          <p:nvPr/>
        </p:nvSpPr>
        <p:spPr>
          <a:xfrm>
            <a:off x="2504440" y="6064568"/>
            <a:ext cx="633413" cy="27463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 eaLnBrk="0" hangingPunct="0"/>
            <a:r>
              <a:rPr lang="pt-BR" altLang="x-none" sz="1200" b="1">
                <a:latin typeface="Garamond" pitchFamily="18" charset="0"/>
                <a:ea typeface="Times New Roman" charset="0"/>
              </a:rPr>
              <a:t>Filho 2</a:t>
            </a:r>
            <a:endParaRPr lang="pt-BR" altLang="x-none" sz="1200" b="1">
              <a:latin typeface="Garamond" pitchFamily="18" charset="0"/>
              <a:ea typeface="Times New Roman" charset="0"/>
            </a:endParaRPr>
          </a:p>
        </p:txBody>
      </p:sp>
      <p:sp>
        <p:nvSpPr>
          <p:cNvPr id="65592" name="Rectangle 65591"/>
          <p:cNvSpPr/>
          <p:nvPr/>
        </p:nvSpPr>
        <p:spPr>
          <a:xfrm>
            <a:off x="3187065" y="5678805"/>
            <a:ext cx="282575" cy="361950"/>
          </a:xfrm>
          <a:prstGeom prst="rect">
            <a:avLst/>
          </a:prstGeom>
          <a:solidFill>
            <a:schemeClr val="hlink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65593" name="Oval 65592"/>
          <p:cNvSpPr/>
          <p:nvPr/>
        </p:nvSpPr>
        <p:spPr>
          <a:xfrm>
            <a:off x="3129915" y="5618480"/>
            <a:ext cx="396875" cy="484188"/>
          </a:xfrm>
          <a:prstGeom prst="ellipse">
            <a:avLst/>
          </a:prstGeom>
          <a:noFill/>
          <a:ln w="9525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65594" name="TextBox 65593"/>
          <p:cNvSpPr txBox="1"/>
          <p:nvPr/>
        </p:nvSpPr>
        <p:spPr>
          <a:xfrm>
            <a:off x="3356928" y="6029643"/>
            <a:ext cx="96202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 algn="ctr" eaLnBrk="0" hangingPunct="0"/>
            <a:r>
              <a:rPr lang="pt-BR" altLang="x-none" sz="1200">
                <a:latin typeface="Garamond" pitchFamily="18" charset="0"/>
                <a:ea typeface="Times New Roman" charset="0"/>
              </a:rPr>
              <a:t>Gen alterado</a:t>
            </a:r>
            <a:endParaRPr lang="pt-BR" altLang="x-none" sz="1200">
              <a:latin typeface="Garamond" pitchFamily="18" charset="0"/>
              <a:ea typeface="Times New Roman" charset="0"/>
            </a:endParaRPr>
          </a:p>
          <a:p>
            <a:pPr lvl="0" algn="ctr" eaLnBrk="0" hangingPunct="0"/>
            <a:r>
              <a:rPr lang="pt-BR" altLang="x-none" sz="1200">
                <a:latin typeface="Garamond" pitchFamily="18" charset="0"/>
                <a:ea typeface="Times New Roman" charset="0"/>
              </a:rPr>
              <a:t>pela mutação</a:t>
            </a:r>
            <a:endParaRPr lang="pt-BR" altLang="x-none" sz="1200">
              <a:latin typeface="Garamond" pitchFamily="18" charset="0"/>
              <a:ea typeface="Times New Roman" charset="0"/>
            </a:endParaRPr>
          </a:p>
        </p:txBody>
      </p:sp>
      <p:sp>
        <p:nvSpPr>
          <p:cNvPr id="65595" name="TextBox 65594"/>
          <p:cNvSpPr txBox="1"/>
          <p:nvPr/>
        </p:nvSpPr>
        <p:spPr>
          <a:xfrm>
            <a:off x="5566728" y="6405880"/>
            <a:ext cx="38100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 eaLnBrk="0" hangingPunct="0"/>
            <a:r>
              <a:rPr lang="pt-BR" altLang="x-none" sz="1400" b="1">
                <a:latin typeface="Times New Roman" charset="0"/>
                <a:ea typeface="Times New Roman" charset="0"/>
              </a:rPr>
              <a:t>(c)</a:t>
            </a:r>
            <a:endParaRPr lang="pt-BR" altLang="x-none" sz="1400" b="1">
              <a:latin typeface="Times New Roman" charset="0"/>
              <a:ea typeface="Times New Roman" charset="0"/>
            </a:endParaRPr>
          </a:p>
        </p:txBody>
      </p:sp>
      <p:sp>
        <p:nvSpPr>
          <p:cNvPr id="65596" name="TextBox 65595"/>
          <p:cNvSpPr txBox="1"/>
          <p:nvPr/>
        </p:nvSpPr>
        <p:spPr>
          <a:xfrm>
            <a:off x="2450465" y="6396355"/>
            <a:ext cx="44450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 eaLnBrk="0" hangingPunct="0"/>
            <a:r>
              <a:rPr lang="pt-BR" altLang="x-none" sz="1400" b="1">
                <a:latin typeface="Times New Roman" charset="0"/>
                <a:ea typeface="Times New Roman" charset="0"/>
              </a:rPr>
              <a:t>(d) </a:t>
            </a:r>
            <a:endParaRPr lang="pt-BR" altLang="x-none" sz="1400" b="1">
              <a:latin typeface="Times New Roman" charset="0"/>
              <a:ea typeface="Times New Roman" charset="0"/>
            </a:endParaRPr>
          </a:p>
        </p:txBody>
      </p:sp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2" name="Title 66561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pt-BR" altLang="x-none"/>
              <a:t>Módulo de População</a:t>
            </a:r>
          </a:p>
        </p:txBody>
      </p:sp>
      <p:sp>
        <p:nvSpPr>
          <p:cNvPr id="66563" name="Text Placeholder 66562"/>
          <p:cNvSpPr>
            <a:spLocks noGrp="1"/>
          </p:cNvSpPr>
          <p:nvPr>
            <p:ph type="body" idx="1"/>
          </p:nvPr>
        </p:nvSpPr>
        <p:spPr>
          <a:xfrm>
            <a:off x="398780" y="1308100"/>
            <a:ext cx="7772400" cy="4114800"/>
          </a:xfrm>
        </p:spPr>
        <p:txBody>
          <a:bodyPr/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O módulo de população é responsável pelo controle da nossa população. </a:t>
            </a:r>
            <a:endParaRPr lang="pt-BR" altLang="x-none">
              <a:ea typeface="Times New Roman" charset="0"/>
            </a:endParaRPr>
          </a:p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Por simplicidade, população não pode crescer</a:t>
            </a:r>
            <a:endParaRPr lang="pt-BR" altLang="x-none">
              <a:ea typeface="Times New Roman" charset="0"/>
            </a:endParaRPr>
          </a:p>
          <a:p>
            <a:pPr marL="742950" lvl="1" indent="-285750"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permite que armazenemos a população em um vetor de tamanho constante. </a:t>
            </a:r>
            <a:endParaRPr lang="pt-BR" altLang="x-none">
              <a:ea typeface="Times New Roman" charset="0"/>
            </a:endParaRPr>
          </a:p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Pais têm que ser substituídos conforme os filhos vão nascendo</a:t>
            </a:r>
            <a:endParaRPr lang="pt-BR" altLang="x-none">
              <a:ea typeface="Times New Roman" charset="0"/>
            </a:endParaRPr>
          </a:p>
          <a:p>
            <a:pPr marL="742950" lvl="1" indent="-285750"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Pode parecer estranho, visto que estamos acostumados a ver a população humana sempre crescendo. </a:t>
            </a:r>
            <a:endParaRPr lang="pt-BR" altLang="x-none">
              <a:ea typeface="Times New Roman" charset="0"/>
            </a:endParaRPr>
          </a:p>
          <a:p>
            <a:pPr marL="742950" lvl="1" indent="-285750"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Quando nasce um bebê, não é obrigatório que alguém de alguma geração anterior caia fulminado! </a:t>
            </a:r>
            <a:endParaRPr lang="pt-BR" altLang="x-none">
              <a:ea typeface="Times New Roman" charset="0"/>
            </a:endParaRPr>
          </a:p>
          <a:p>
            <a:pPr marL="742950" lvl="1" indent="-285750"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Entretanto, simula bem ambientes de recursos limitados</a:t>
            </a:r>
          </a:p>
        </p:txBody>
      </p:sp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6" name="Text Placeholder 67585"/>
          <p:cNvSpPr>
            <a:spLocks noGrp="1"/>
          </p:cNvSpPr>
          <p:nvPr>
            <p:ph type="body" idx="1"/>
          </p:nvPr>
        </p:nvSpPr>
        <p:spPr>
          <a:xfrm>
            <a:off x="619760" y="1488440"/>
            <a:ext cx="7772400" cy="4114800"/>
          </a:xfrm>
        </p:spPr>
        <p:txBody>
          <a:bodyPr/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O módulo de população que utilizaremos por enquanto é extremamente simples</a:t>
            </a:r>
            <a:endParaRPr lang="pt-BR" altLang="x-none">
              <a:ea typeface="Times New Roman" charset="0"/>
            </a:endParaRPr>
          </a:p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Sabemos que a cada atuação do nosso operador genético estamos criando dois filhos</a:t>
            </a:r>
            <a:endParaRPr lang="pt-BR" altLang="x-none">
              <a:ea typeface="Times New Roman" charset="0"/>
            </a:endParaRPr>
          </a:p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São armazenados em um espaço auxiliar até que o número de filhos criado seja igual ao tamanho da população</a:t>
            </a:r>
            <a:endParaRPr lang="pt-BR" altLang="x-none">
              <a:ea typeface="Times New Roman" charset="0"/>
            </a:endParaRPr>
          </a:p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Neste ponto o módulo de população entra em ação</a:t>
            </a:r>
            <a:endParaRPr lang="pt-BR" altLang="x-none">
              <a:ea typeface="Times New Roman" charset="0"/>
            </a:endParaRPr>
          </a:p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Todos os pais são então descartados e os filhos copiados para cima de suas posições de memória, indo tornar-se os pais da nova geração</a:t>
            </a:r>
          </a:p>
        </p:txBody>
      </p:sp>
      <p:sp>
        <p:nvSpPr>
          <p:cNvPr id="67587" name="Title 67586"/>
          <p:cNvSpPr>
            <a:spLocks noGrp="1"/>
          </p:cNvSpPr>
          <p:nvPr>
            <p:ph type="title"/>
          </p:nvPr>
        </p:nvSpPr>
        <p:spPr>
          <a:xfrm>
            <a:off x="457200" y="654050"/>
            <a:ext cx="8686800" cy="641350"/>
          </a:xfrm>
        </p:spPr>
        <p:txBody>
          <a:bodyPr anchor="b">
            <a:spAutoFit/>
          </a:bodyPr>
          <a:p>
            <a:r>
              <a:rPr lang="pt-BR" altLang="x-none"/>
              <a:t>Módulo de População</a:t>
            </a:r>
          </a:p>
        </p:txBody>
      </p:sp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38150" y="353060"/>
            <a:ext cx="8272463" cy="700088"/>
          </a:xfrm>
        </p:spPr>
        <p:txBody>
          <a:bodyPr anchor="b"/>
          <a:p>
            <a:r>
              <a:rPr lang="pt-BR" altLang="x-none"/>
              <a:t>Algoritmos Evolucionários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38150" y="1378585"/>
            <a:ext cx="8262938" cy="5192713"/>
          </a:xfrm>
        </p:spPr>
        <p:txBody>
          <a:bodyPr/>
          <a:p>
            <a:pPr algn="just">
              <a:buFont typeface="Arial" panose="02080604020202020204" charset="0"/>
              <a:buChar char="•"/>
            </a:pPr>
            <a:r>
              <a:rPr lang="pt-BR" altLang="x-none" sz="2400">
                <a:solidFill>
                  <a:schemeClr val="accent2">
                    <a:lumMod val="75000"/>
                  </a:schemeClr>
                </a:solidFill>
                <a:ea typeface="Times New Roman" charset="0"/>
              </a:rPr>
              <a:t>Algoritmos evolucionários usam modelos computacionais dos processos naturais de evolução como uma ferramenta para resolver problemas </a:t>
            </a:r>
            <a:endParaRPr lang="pt-BR" altLang="x-none" sz="2400">
              <a:solidFill>
                <a:schemeClr val="accent2">
                  <a:lumMod val="75000"/>
                </a:schemeClr>
              </a:solidFill>
              <a:ea typeface="Times New Roman" charset="0"/>
            </a:endParaRPr>
          </a:p>
          <a:p>
            <a:pPr algn="just">
              <a:buFont typeface="Arial" panose="02080604020202020204" charset="0"/>
              <a:buChar char="•"/>
            </a:pPr>
            <a:r>
              <a:rPr lang="pt-BR" altLang="x-none" sz="2400">
                <a:solidFill>
                  <a:schemeClr val="accent2">
                    <a:lumMod val="75000"/>
                  </a:schemeClr>
                </a:solidFill>
                <a:ea typeface="Times New Roman" charset="0"/>
              </a:rPr>
              <a:t>Há uma grande variedade de modelos computacionais </a:t>
            </a:r>
            <a:r>
              <a:rPr lang="x-none" altLang="pt-BR" sz="2400">
                <a:solidFill>
                  <a:schemeClr val="accent2">
                    <a:lumMod val="75000"/>
                  </a:schemeClr>
                </a:solidFill>
                <a:ea typeface="Times New Roman" charset="0"/>
              </a:rPr>
              <a:t>que possuem características que podem ser adequadas a ideia dos algoritmos evolucionários</a:t>
            </a:r>
            <a:r>
              <a:rPr lang="pt-BR" altLang="x-none" sz="2400">
                <a:solidFill>
                  <a:schemeClr val="accent2">
                    <a:lumMod val="75000"/>
                  </a:schemeClr>
                </a:solidFill>
                <a:ea typeface="Times New Roman" charset="0"/>
              </a:rPr>
              <a:t>:</a:t>
            </a:r>
            <a:endParaRPr lang="pt-BR" altLang="x-none" sz="2400">
              <a:solidFill>
                <a:schemeClr val="accent2">
                  <a:lumMod val="75000"/>
                </a:schemeClr>
              </a:solidFill>
              <a:ea typeface="Times New Roman" charset="0"/>
            </a:endParaRPr>
          </a:p>
          <a:p>
            <a:pPr lvl="2" algn="just" eaLnBrk="1" latinLnBrk="0" hangingPunct="1">
              <a:spcBef>
                <a:spcPts val="1200"/>
              </a:spcBef>
              <a:buFont typeface="Arial" panose="02080604020202020204" charset="0"/>
              <a:buChar char="•"/>
            </a:pPr>
            <a:r>
              <a:rPr lang="pt-BR" altLang="x-none">
                <a:solidFill>
                  <a:schemeClr val="tx1">
                    <a:lumMod val="60000"/>
                    <a:lumOff val="40000"/>
                  </a:schemeClr>
                </a:solidFill>
                <a:ea typeface="Times New Roman" charset="0"/>
              </a:rPr>
              <a:t>Conceito de simulação da evolução das espécies</a:t>
            </a:r>
            <a:r>
              <a:rPr lang="x-none" altLang="pt-BR">
                <a:solidFill>
                  <a:schemeClr val="tx1">
                    <a:lumMod val="60000"/>
                    <a:lumOff val="40000"/>
                  </a:schemeClr>
                </a:solidFill>
                <a:ea typeface="Times New Roman" charset="0"/>
              </a:rPr>
              <a:t>;</a:t>
            </a:r>
            <a:r>
              <a:rPr lang="pt-BR" altLang="x-none">
                <a:solidFill>
                  <a:schemeClr val="tx1">
                    <a:lumMod val="60000"/>
                    <a:lumOff val="40000"/>
                  </a:schemeClr>
                </a:solidFill>
                <a:ea typeface="Times New Roman" charset="0"/>
              </a:rPr>
              <a:t> </a:t>
            </a:r>
            <a:endParaRPr lang="pt-BR" altLang="x-none">
              <a:solidFill>
                <a:schemeClr val="tx1">
                  <a:lumMod val="60000"/>
                  <a:lumOff val="40000"/>
                </a:schemeClr>
              </a:solidFill>
              <a:ea typeface="Times New Roman" charset="0"/>
            </a:endParaRPr>
          </a:p>
          <a:p>
            <a:pPr lvl="2" algn="just" eaLnBrk="1" latinLnBrk="0" hangingPunct="1">
              <a:spcBef>
                <a:spcPts val="1200"/>
              </a:spcBef>
              <a:buFont typeface="Arial" panose="02080604020202020204" charset="0"/>
              <a:buChar char="•"/>
            </a:pPr>
            <a:r>
              <a:rPr lang="pt-BR" altLang="x-none">
                <a:solidFill>
                  <a:schemeClr val="tx1">
                    <a:lumMod val="60000"/>
                    <a:lumOff val="40000"/>
                  </a:schemeClr>
                </a:solidFill>
                <a:ea typeface="Times New Roman" charset="0"/>
              </a:rPr>
              <a:t>Uso de operadores </a:t>
            </a:r>
            <a:r>
              <a:rPr lang="x-none" altLang="pt-BR">
                <a:solidFill>
                  <a:schemeClr val="tx1">
                    <a:lumMod val="60000"/>
                    <a:lumOff val="40000"/>
                  </a:schemeClr>
                </a:solidFill>
                <a:ea typeface="Times New Roman" charset="0"/>
              </a:rPr>
              <a:t>genéticos;</a:t>
            </a:r>
            <a:endParaRPr lang="x-none" altLang="pt-BR">
              <a:solidFill>
                <a:schemeClr val="tx1">
                  <a:lumMod val="60000"/>
                  <a:lumOff val="40000"/>
                </a:schemeClr>
              </a:solidFill>
              <a:ea typeface="Times New Roman" charset="0"/>
            </a:endParaRPr>
          </a:p>
          <a:p>
            <a:pPr lvl="2" algn="just" eaLnBrk="1" latinLnBrk="0" hangingPunct="1">
              <a:spcBef>
                <a:spcPts val="1200"/>
              </a:spcBef>
              <a:buFont typeface="Arial" panose="02080604020202020204" charset="0"/>
              <a:buChar char="•"/>
            </a:pPr>
            <a:r>
              <a:rPr lang="pt-BR" altLang="x-none">
                <a:solidFill>
                  <a:schemeClr val="tx1">
                    <a:lumMod val="60000"/>
                    <a:lumOff val="40000"/>
                  </a:schemeClr>
                </a:solidFill>
                <a:ea typeface="Times New Roman" charset="0"/>
              </a:rPr>
              <a:t>Todos os processos dependem do "desempenho" dos indivíduos desta espécie dentro do "ambiente"</a:t>
            </a:r>
            <a:r>
              <a:rPr lang="x-none" altLang="pt-BR">
                <a:solidFill>
                  <a:schemeClr val="tx1">
                    <a:lumMod val="60000"/>
                    <a:lumOff val="40000"/>
                  </a:schemeClr>
                </a:solidFill>
                <a:ea typeface="Times New Roman" charset="0"/>
              </a:rPr>
              <a:t>;</a:t>
            </a:r>
            <a:endParaRPr lang="x-none" altLang="pt-BR">
              <a:solidFill>
                <a:schemeClr val="tx1">
                  <a:lumMod val="60000"/>
                  <a:lumOff val="40000"/>
                </a:schemeClr>
              </a:solidFill>
              <a:ea typeface="Times New Roman" charset="0"/>
            </a:endParaRPr>
          </a:p>
        </p:txBody>
      </p:sp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0" name="Title 68609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pt-BR" altLang="x-none"/>
              <a:t>Execução Manual (1)</a:t>
            </a:r>
          </a:p>
        </p:txBody>
      </p:sp>
      <p:sp>
        <p:nvSpPr>
          <p:cNvPr id="68611" name="Text Placeholder 68610"/>
          <p:cNvSpPr>
            <a:spLocks noGrp="1"/>
          </p:cNvSpPr>
          <p:nvPr>
            <p:ph type="body" idx="1"/>
          </p:nvPr>
        </p:nvSpPr>
        <p:spPr>
          <a:xfrm>
            <a:off x="438150" y="1263015"/>
            <a:ext cx="8262938" cy="5192713"/>
          </a:xfrm>
        </p:spPr>
        <p:txBody>
          <a:bodyPr/>
          <a:p>
            <a:pPr algn="just"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Vamos tentar resolver, usando um A</a:t>
            </a:r>
            <a:r>
              <a:rPr lang="x-none" altLang="pt-BR">
                <a:ea typeface="Times New Roman" charset="0"/>
              </a:rPr>
              <a:t>G</a:t>
            </a:r>
            <a:r>
              <a:rPr lang="pt-BR" altLang="x-none">
                <a:ea typeface="Times New Roman" charset="0"/>
              </a:rPr>
              <a:t>, o problema de maximizar a função </a:t>
            </a:r>
            <a:r>
              <a:rPr lang="x-none" altLang="pt-BR" i="1">
                <a:ea typeface="Times New Roman" charset="0"/>
              </a:rPr>
              <a:t>f(x, y)</a:t>
            </a:r>
            <a:r>
              <a:rPr lang="pt-BR" altLang="x-none">
                <a:ea typeface="Times New Roman" charset="0"/>
              </a:rPr>
              <a:t>, com x e y pertencentes ao intervalo [0,15].</a:t>
            </a:r>
            <a:endParaRPr lang="pt-BR" altLang="x-none">
              <a:ea typeface="Times New Roman" charset="0"/>
            </a:endParaRPr>
          </a:p>
          <a:p>
            <a:pPr algn="just">
              <a:buFont typeface="Arial" panose="02080604020202020204" charset="0"/>
              <a:buChar char="•"/>
            </a:pPr>
            <a:endParaRPr lang="pt-BR" altLang="x-none">
              <a:ea typeface="Times New Roman" charset="0"/>
            </a:endParaRPr>
          </a:p>
          <a:p>
            <a:pPr algn="just">
              <a:buFont typeface="Arial" panose="02080604020202020204" charset="0"/>
              <a:buChar char="•"/>
            </a:pPr>
            <a:endParaRPr lang="pt-BR" altLang="x-none">
              <a:ea typeface="Times New Roman" charset="0"/>
            </a:endParaRPr>
          </a:p>
          <a:p>
            <a:pPr algn="just"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Como é possível que esta função retorne um valor igual a zero, usaremos uma função de avaliação</a:t>
            </a:r>
            <a:r>
              <a:t> </a:t>
            </a:r>
            <a:br/>
            <a:endParaRPr lang="pt-BR" altLang="x-none">
              <a:ea typeface="Times New Roman" charset="0"/>
            </a:endParaRPr>
          </a:p>
          <a:p/>
        </p:txBody>
      </p:sp>
      <p:graphicFrame>
        <p:nvGraphicFramePr>
          <p:cNvPr id="68613" name="Object 68612"/>
          <p:cNvGraphicFramePr/>
          <p:nvPr/>
        </p:nvGraphicFramePr>
        <p:xfrm>
          <a:off x="3048000" y="2600325"/>
          <a:ext cx="38100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1714500" imgH="381000" progId="Equation.3">
                  <p:embed/>
                </p:oleObj>
              </mc:Choice>
              <mc:Fallback>
                <p:oleObj name="" r:id="rId1" imgW="1714500" imgH="381000" progId="Equation.3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048000" y="2600325"/>
                        <a:ext cx="3810000" cy="847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4" name="Object 68613"/>
          <p:cNvGraphicFramePr/>
          <p:nvPr/>
        </p:nvGraphicFramePr>
        <p:xfrm>
          <a:off x="3164840" y="4660900"/>
          <a:ext cx="3276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3" imgW="1256665" imgH="203200" progId="Equation.3">
                  <p:embed/>
                </p:oleObj>
              </mc:Choice>
              <mc:Fallback>
                <p:oleObj name="" r:id="rId3" imgW="1256665" imgH="203200" progId="Equation.3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64840" y="4660900"/>
                        <a:ext cx="3276600" cy="520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Text Placeholder 69633"/>
          <p:cNvSpPr>
            <a:spLocks noGrp="1"/>
          </p:cNvSpPr>
          <p:nvPr>
            <p:ph type="body" idx="1"/>
          </p:nvPr>
        </p:nvSpPr>
        <p:spPr>
          <a:xfrm>
            <a:off x="475298" y="1167130"/>
            <a:ext cx="8110537" cy="4648200"/>
          </a:xfrm>
        </p:spPr>
        <p:txBody>
          <a:bodyPr/>
          <a:p>
            <a:pPr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População inicial, sorteada aleatoriamente:</a:t>
            </a:r>
          </a:p>
        </p:txBody>
      </p:sp>
      <p:sp>
        <p:nvSpPr>
          <p:cNvPr id="69635" name="Title 69634"/>
          <p:cNvSpPr>
            <a:spLocks noGrp="1"/>
          </p:cNvSpPr>
          <p:nvPr>
            <p:ph type="title"/>
          </p:nvPr>
        </p:nvSpPr>
        <p:spPr>
          <a:xfrm>
            <a:off x="457200" y="378460"/>
            <a:ext cx="8686800" cy="641350"/>
          </a:xfrm>
        </p:spPr>
        <p:txBody>
          <a:bodyPr anchor="b">
            <a:spAutoFit/>
          </a:bodyPr>
          <a:p>
            <a:r>
              <a:rPr lang="pt-BR" altLang="x-none"/>
              <a:t>Execução Manual (2)</a:t>
            </a:r>
          </a:p>
        </p:txBody>
      </p:sp>
      <p:grpSp>
        <p:nvGrpSpPr>
          <p:cNvPr id="69636" name="Group 69635"/>
          <p:cNvGrpSpPr/>
          <p:nvPr/>
        </p:nvGrpSpPr>
        <p:grpSpPr>
          <a:xfrm>
            <a:off x="1295400" y="1905000"/>
            <a:ext cx="6705600" cy="4572000"/>
            <a:chOff x="-2" y="-2"/>
            <a:chExt cx="2601" cy="3156"/>
          </a:xfrm>
        </p:grpSpPr>
        <p:grpSp>
          <p:nvGrpSpPr>
            <p:cNvPr id="69637" name="Group 69636"/>
            <p:cNvGrpSpPr/>
            <p:nvPr/>
          </p:nvGrpSpPr>
          <p:grpSpPr>
            <a:xfrm>
              <a:off x="0" y="0"/>
              <a:ext cx="2597" cy="3152"/>
              <a:chOff x="0" y="0"/>
              <a:chExt cx="2597" cy="3152"/>
            </a:xfrm>
          </p:grpSpPr>
          <p:grpSp>
            <p:nvGrpSpPr>
              <p:cNvPr id="69638" name="Group 69637"/>
              <p:cNvGrpSpPr/>
              <p:nvPr/>
            </p:nvGrpSpPr>
            <p:grpSpPr>
              <a:xfrm>
                <a:off x="0" y="0"/>
                <a:ext cx="1162" cy="394"/>
                <a:chOff x="0" y="0"/>
                <a:chExt cx="1162" cy="394"/>
              </a:xfrm>
            </p:grpSpPr>
            <p:sp>
              <p:nvSpPr>
                <p:cNvPr id="69639" name="Rectangle 69638"/>
                <p:cNvSpPr/>
                <p:nvPr/>
              </p:nvSpPr>
              <p:spPr>
                <a:xfrm>
                  <a:off x="43" y="0"/>
                  <a:ext cx="1076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 b="1">
                      <a:latin typeface="Times New Roman" charset="0"/>
                      <a:ea typeface="Times New Roman" charset="0"/>
                    </a:rPr>
                    <a:t>Cromossomo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69640" name="Rectangle 69639"/>
                <p:cNvSpPr/>
                <p:nvPr/>
              </p:nvSpPr>
              <p:spPr>
                <a:xfrm>
                  <a:off x="0" y="0"/>
                  <a:ext cx="1162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69641" name="Group 69640"/>
              <p:cNvGrpSpPr/>
              <p:nvPr/>
            </p:nvGrpSpPr>
            <p:grpSpPr>
              <a:xfrm>
                <a:off x="1162" y="0"/>
                <a:ext cx="414" cy="394"/>
                <a:chOff x="1162" y="0"/>
                <a:chExt cx="414" cy="394"/>
              </a:xfrm>
            </p:grpSpPr>
            <p:sp>
              <p:nvSpPr>
                <p:cNvPr id="69642" name="Rectangle 69641"/>
                <p:cNvSpPr/>
                <p:nvPr/>
              </p:nvSpPr>
              <p:spPr>
                <a:xfrm>
                  <a:off x="1205" y="0"/>
                  <a:ext cx="328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 b="1">
                      <a:latin typeface="Times New Roman" charset="0"/>
                      <a:ea typeface="Times New Roman" charset="0"/>
                    </a:rPr>
                    <a:t>x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69643" name="Rectangle 69642"/>
                <p:cNvSpPr/>
                <p:nvPr/>
              </p:nvSpPr>
              <p:spPr>
                <a:xfrm>
                  <a:off x="1162" y="0"/>
                  <a:ext cx="414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69644" name="Group 69643"/>
              <p:cNvGrpSpPr/>
              <p:nvPr/>
            </p:nvGrpSpPr>
            <p:grpSpPr>
              <a:xfrm>
                <a:off x="1576" y="0"/>
                <a:ext cx="426" cy="394"/>
                <a:chOff x="1576" y="0"/>
                <a:chExt cx="426" cy="394"/>
              </a:xfrm>
            </p:grpSpPr>
            <p:sp>
              <p:nvSpPr>
                <p:cNvPr id="69645" name="Rectangle 69644"/>
                <p:cNvSpPr/>
                <p:nvPr/>
              </p:nvSpPr>
              <p:spPr>
                <a:xfrm>
                  <a:off x="1619" y="0"/>
                  <a:ext cx="340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 b="1">
                      <a:latin typeface="Times New Roman" charset="0"/>
                      <a:ea typeface="Times New Roman" charset="0"/>
                    </a:rPr>
                    <a:t>y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69646" name="Rectangle 69645"/>
                <p:cNvSpPr/>
                <p:nvPr/>
              </p:nvSpPr>
              <p:spPr>
                <a:xfrm>
                  <a:off x="1576" y="0"/>
                  <a:ext cx="426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69647" name="Group 69646"/>
              <p:cNvGrpSpPr/>
              <p:nvPr/>
            </p:nvGrpSpPr>
            <p:grpSpPr>
              <a:xfrm>
                <a:off x="2002" y="0"/>
                <a:ext cx="595" cy="394"/>
                <a:chOff x="2002" y="0"/>
                <a:chExt cx="595" cy="394"/>
              </a:xfrm>
            </p:grpSpPr>
            <p:sp>
              <p:nvSpPr>
                <p:cNvPr id="69648" name="Rectangle 69647"/>
                <p:cNvSpPr/>
                <p:nvPr/>
              </p:nvSpPr>
              <p:spPr>
                <a:xfrm>
                  <a:off x="2045" y="0"/>
                  <a:ext cx="509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sz="2000" b="1">
                      <a:latin typeface="Times New Roman" charset="0"/>
                      <a:ea typeface="Times New Roman" charset="0"/>
                    </a:rPr>
                    <a:t>g(x,y)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69649" name="Rectangle 69648"/>
                <p:cNvSpPr/>
                <p:nvPr/>
              </p:nvSpPr>
              <p:spPr>
                <a:xfrm>
                  <a:off x="2002" y="0"/>
                  <a:ext cx="595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69650" name="Group 69649"/>
              <p:cNvGrpSpPr/>
              <p:nvPr/>
            </p:nvGrpSpPr>
            <p:grpSpPr>
              <a:xfrm>
                <a:off x="0" y="394"/>
                <a:ext cx="1162" cy="394"/>
                <a:chOff x="0" y="394"/>
                <a:chExt cx="1162" cy="394"/>
              </a:xfrm>
            </p:grpSpPr>
            <p:sp>
              <p:nvSpPr>
                <p:cNvPr id="69651" name="Rectangle 69650"/>
                <p:cNvSpPr/>
                <p:nvPr/>
              </p:nvSpPr>
              <p:spPr>
                <a:xfrm>
                  <a:off x="43" y="394"/>
                  <a:ext cx="1076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01000011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69652" name="Rectangle 69651"/>
                <p:cNvSpPr/>
                <p:nvPr/>
              </p:nvSpPr>
              <p:spPr>
                <a:xfrm>
                  <a:off x="0" y="394"/>
                  <a:ext cx="1162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69653" name="Group 69652"/>
              <p:cNvGrpSpPr/>
              <p:nvPr/>
            </p:nvGrpSpPr>
            <p:grpSpPr>
              <a:xfrm>
                <a:off x="1162" y="394"/>
                <a:ext cx="414" cy="394"/>
                <a:chOff x="1162" y="394"/>
                <a:chExt cx="414" cy="394"/>
              </a:xfrm>
            </p:grpSpPr>
            <p:sp>
              <p:nvSpPr>
                <p:cNvPr id="69654" name="Rectangle 69653"/>
                <p:cNvSpPr/>
                <p:nvPr/>
              </p:nvSpPr>
              <p:spPr>
                <a:xfrm>
                  <a:off x="1205" y="394"/>
                  <a:ext cx="328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4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69655" name="Rectangle 69654"/>
                <p:cNvSpPr/>
                <p:nvPr/>
              </p:nvSpPr>
              <p:spPr>
                <a:xfrm>
                  <a:off x="1162" y="394"/>
                  <a:ext cx="414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69656" name="Group 69655"/>
              <p:cNvGrpSpPr/>
              <p:nvPr/>
            </p:nvGrpSpPr>
            <p:grpSpPr>
              <a:xfrm>
                <a:off x="1576" y="394"/>
                <a:ext cx="426" cy="394"/>
                <a:chOff x="1576" y="394"/>
                <a:chExt cx="426" cy="394"/>
              </a:xfrm>
            </p:grpSpPr>
            <p:sp>
              <p:nvSpPr>
                <p:cNvPr id="69657" name="Rectangle 69656"/>
                <p:cNvSpPr/>
                <p:nvPr/>
              </p:nvSpPr>
              <p:spPr>
                <a:xfrm>
                  <a:off x="1619" y="394"/>
                  <a:ext cx="340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3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69658" name="Rectangle 69657"/>
                <p:cNvSpPr/>
                <p:nvPr/>
              </p:nvSpPr>
              <p:spPr>
                <a:xfrm>
                  <a:off x="1576" y="394"/>
                  <a:ext cx="426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69659" name="Group 69658"/>
              <p:cNvGrpSpPr/>
              <p:nvPr/>
            </p:nvGrpSpPr>
            <p:grpSpPr>
              <a:xfrm>
                <a:off x="2002" y="394"/>
                <a:ext cx="595" cy="394"/>
                <a:chOff x="2002" y="394"/>
                <a:chExt cx="595" cy="394"/>
              </a:xfrm>
            </p:grpSpPr>
            <p:sp>
              <p:nvSpPr>
                <p:cNvPr id="69660" name="Rectangle 69659"/>
                <p:cNvSpPr/>
                <p:nvPr/>
              </p:nvSpPr>
              <p:spPr>
                <a:xfrm>
                  <a:off x="2045" y="394"/>
                  <a:ext cx="509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9,5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69661" name="Rectangle 69660"/>
                <p:cNvSpPr/>
                <p:nvPr/>
              </p:nvSpPr>
              <p:spPr>
                <a:xfrm>
                  <a:off x="2002" y="394"/>
                  <a:ext cx="595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69662" name="Group 69661"/>
              <p:cNvGrpSpPr/>
              <p:nvPr/>
            </p:nvGrpSpPr>
            <p:grpSpPr>
              <a:xfrm>
                <a:off x="0" y="788"/>
                <a:ext cx="1162" cy="394"/>
                <a:chOff x="0" y="788"/>
                <a:chExt cx="1162" cy="394"/>
              </a:xfrm>
            </p:grpSpPr>
            <p:sp>
              <p:nvSpPr>
                <p:cNvPr id="69663" name="Rectangle 69662"/>
                <p:cNvSpPr/>
                <p:nvPr/>
              </p:nvSpPr>
              <p:spPr>
                <a:xfrm>
                  <a:off x="43" y="788"/>
                  <a:ext cx="1076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00101001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69664" name="Rectangle 69663"/>
                <p:cNvSpPr/>
                <p:nvPr/>
              </p:nvSpPr>
              <p:spPr>
                <a:xfrm>
                  <a:off x="0" y="788"/>
                  <a:ext cx="1162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69665" name="Group 69664"/>
              <p:cNvGrpSpPr/>
              <p:nvPr/>
            </p:nvGrpSpPr>
            <p:grpSpPr>
              <a:xfrm>
                <a:off x="1162" y="788"/>
                <a:ext cx="414" cy="394"/>
                <a:chOff x="1162" y="788"/>
                <a:chExt cx="414" cy="394"/>
              </a:xfrm>
            </p:grpSpPr>
            <p:sp>
              <p:nvSpPr>
                <p:cNvPr id="69666" name="Rectangle 69665"/>
                <p:cNvSpPr/>
                <p:nvPr/>
              </p:nvSpPr>
              <p:spPr>
                <a:xfrm>
                  <a:off x="1205" y="788"/>
                  <a:ext cx="328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2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69667" name="Rectangle 69666"/>
                <p:cNvSpPr/>
                <p:nvPr/>
              </p:nvSpPr>
              <p:spPr>
                <a:xfrm>
                  <a:off x="1162" y="788"/>
                  <a:ext cx="414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69668" name="Group 69667"/>
              <p:cNvGrpSpPr/>
              <p:nvPr/>
            </p:nvGrpSpPr>
            <p:grpSpPr>
              <a:xfrm>
                <a:off x="1576" y="788"/>
                <a:ext cx="426" cy="394"/>
                <a:chOff x="1576" y="788"/>
                <a:chExt cx="426" cy="394"/>
              </a:xfrm>
            </p:grpSpPr>
            <p:sp>
              <p:nvSpPr>
                <p:cNvPr id="69669" name="Rectangle 69668"/>
                <p:cNvSpPr/>
                <p:nvPr/>
              </p:nvSpPr>
              <p:spPr>
                <a:xfrm>
                  <a:off x="1619" y="788"/>
                  <a:ext cx="340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9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69670" name="Rectangle 69669"/>
                <p:cNvSpPr/>
                <p:nvPr/>
              </p:nvSpPr>
              <p:spPr>
                <a:xfrm>
                  <a:off x="1576" y="788"/>
                  <a:ext cx="426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69671" name="Group 69670"/>
              <p:cNvGrpSpPr/>
              <p:nvPr/>
            </p:nvGrpSpPr>
            <p:grpSpPr>
              <a:xfrm>
                <a:off x="2002" y="788"/>
                <a:ext cx="595" cy="394"/>
                <a:chOff x="2002" y="788"/>
                <a:chExt cx="595" cy="394"/>
              </a:xfrm>
            </p:grpSpPr>
            <p:sp>
              <p:nvSpPr>
                <p:cNvPr id="69672" name="Rectangle 69671"/>
                <p:cNvSpPr/>
                <p:nvPr/>
              </p:nvSpPr>
              <p:spPr>
                <a:xfrm>
                  <a:off x="2045" y="788"/>
                  <a:ext cx="509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13,7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69673" name="Rectangle 69672"/>
                <p:cNvSpPr/>
                <p:nvPr/>
              </p:nvSpPr>
              <p:spPr>
                <a:xfrm>
                  <a:off x="2002" y="788"/>
                  <a:ext cx="595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69674" name="Group 69673"/>
              <p:cNvGrpSpPr/>
              <p:nvPr/>
            </p:nvGrpSpPr>
            <p:grpSpPr>
              <a:xfrm>
                <a:off x="0" y="1182"/>
                <a:ext cx="1162" cy="394"/>
                <a:chOff x="0" y="1182"/>
                <a:chExt cx="1162" cy="394"/>
              </a:xfrm>
            </p:grpSpPr>
            <p:sp>
              <p:nvSpPr>
                <p:cNvPr id="69675" name="Rectangle 69674"/>
                <p:cNvSpPr/>
                <p:nvPr/>
              </p:nvSpPr>
              <p:spPr>
                <a:xfrm>
                  <a:off x="43" y="1182"/>
                  <a:ext cx="1076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10011011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69676" name="Rectangle 69675"/>
                <p:cNvSpPr/>
                <p:nvPr/>
              </p:nvSpPr>
              <p:spPr>
                <a:xfrm>
                  <a:off x="0" y="1182"/>
                  <a:ext cx="1162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69677" name="Group 69676"/>
              <p:cNvGrpSpPr/>
              <p:nvPr/>
            </p:nvGrpSpPr>
            <p:grpSpPr>
              <a:xfrm>
                <a:off x="1162" y="1182"/>
                <a:ext cx="414" cy="394"/>
                <a:chOff x="1162" y="1182"/>
                <a:chExt cx="414" cy="394"/>
              </a:xfrm>
            </p:grpSpPr>
            <p:sp>
              <p:nvSpPr>
                <p:cNvPr id="69678" name="Rectangle 69677"/>
                <p:cNvSpPr/>
                <p:nvPr/>
              </p:nvSpPr>
              <p:spPr>
                <a:xfrm>
                  <a:off x="1205" y="1182"/>
                  <a:ext cx="328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9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69679" name="Rectangle 69678"/>
                <p:cNvSpPr/>
                <p:nvPr/>
              </p:nvSpPr>
              <p:spPr>
                <a:xfrm>
                  <a:off x="1162" y="1182"/>
                  <a:ext cx="414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69680" name="Group 69679"/>
              <p:cNvGrpSpPr/>
              <p:nvPr/>
            </p:nvGrpSpPr>
            <p:grpSpPr>
              <a:xfrm>
                <a:off x="1576" y="1182"/>
                <a:ext cx="426" cy="394"/>
                <a:chOff x="1576" y="1182"/>
                <a:chExt cx="426" cy="394"/>
              </a:xfrm>
            </p:grpSpPr>
            <p:sp>
              <p:nvSpPr>
                <p:cNvPr id="69681" name="Rectangle 69680"/>
                <p:cNvSpPr/>
                <p:nvPr/>
              </p:nvSpPr>
              <p:spPr>
                <a:xfrm>
                  <a:off x="1619" y="1182"/>
                  <a:ext cx="340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11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69682" name="Rectangle 69681"/>
                <p:cNvSpPr/>
                <p:nvPr/>
              </p:nvSpPr>
              <p:spPr>
                <a:xfrm>
                  <a:off x="1576" y="1182"/>
                  <a:ext cx="426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69683" name="Group 69682"/>
              <p:cNvGrpSpPr/>
              <p:nvPr/>
            </p:nvGrpSpPr>
            <p:grpSpPr>
              <a:xfrm>
                <a:off x="2002" y="1182"/>
                <a:ext cx="595" cy="394"/>
                <a:chOff x="2002" y="1182"/>
                <a:chExt cx="595" cy="394"/>
              </a:xfrm>
            </p:grpSpPr>
            <p:sp>
              <p:nvSpPr>
                <p:cNvPr id="69684" name="Rectangle 69683"/>
                <p:cNvSpPr/>
                <p:nvPr/>
              </p:nvSpPr>
              <p:spPr>
                <a:xfrm>
                  <a:off x="2045" y="1182"/>
                  <a:ext cx="509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71,0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69685" name="Rectangle 69684"/>
                <p:cNvSpPr/>
                <p:nvPr/>
              </p:nvSpPr>
              <p:spPr>
                <a:xfrm>
                  <a:off x="2002" y="1182"/>
                  <a:ext cx="595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69686" name="Group 69685"/>
              <p:cNvGrpSpPr/>
              <p:nvPr/>
            </p:nvGrpSpPr>
            <p:grpSpPr>
              <a:xfrm>
                <a:off x="0" y="1576"/>
                <a:ext cx="1162" cy="394"/>
                <a:chOff x="0" y="1576"/>
                <a:chExt cx="1162" cy="394"/>
              </a:xfrm>
            </p:grpSpPr>
            <p:sp>
              <p:nvSpPr>
                <p:cNvPr id="69687" name="Rectangle 69686"/>
                <p:cNvSpPr/>
                <p:nvPr/>
              </p:nvSpPr>
              <p:spPr>
                <a:xfrm>
                  <a:off x="43" y="1576"/>
                  <a:ext cx="1076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00001111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69688" name="Rectangle 69687"/>
                <p:cNvSpPr/>
                <p:nvPr/>
              </p:nvSpPr>
              <p:spPr>
                <a:xfrm>
                  <a:off x="0" y="1576"/>
                  <a:ext cx="1162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69689" name="Group 69688"/>
              <p:cNvGrpSpPr/>
              <p:nvPr/>
            </p:nvGrpSpPr>
            <p:grpSpPr>
              <a:xfrm>
                <a:off x="1162" y="1576"/>
                <a:ext cx="414" cy="394"/>
                <a:chOff x="1162" y="1576"/>
                <a:chExt cx="414" cy="394"/>
              </a:xfrm>
            </p:grpSpPr>
            <p:sp>
              <p:nvSpPr>
                <p:cNvPr id="69690" name="Rectangle 69689"/>
                <p:cNvSpPr/>
                <p:nvPr/>
              </p:nvSpPr>
              <p:spPr>
                <a:xfrm>
                  <a:off x="1205" y="1576"/>
                  <a:ext cx="328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0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69691" name="Rectangle 69690"/>
                <p:cNvSpPr/>
                <p:nvPr/>
              </p:nvSpPr>
              <p:spPr>
                <a:xfrm>
                  <a:off x="1162" y="1576"/>
                  <a:ext cx="414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69692" name="Group 69691"/>
              <p:cNvGrpSpPr/>
              <p:nvPr/>
            </p:nvGrpSpPr>
            <p:grpSpPr>
              <a:xfrm>
                <a:off x="1576" y="1576"/>
                <a:ext cx="426" cy="394"/>
                <a:chOff x="1576" y="1576"/>
                <a:chExt cx="426" cy="394"/>
              </a:xfrm>
            </p:grpSpPr>
            <p:sp>
              <p:nvSpPr>
                <p:cNvPr id="69693" name="Rectangle 69692"/>
                <p:cNvSpPr/>
                <p:nvPr/>
              </p:nvSpPr>
              <p:spPr>
                <a:xfrm>
                  <a:off x="1619" y="1576"/>
                  <a:ext cx="340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15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69694" name="Rectangle 69693"/>
                <p:cNvSpPr/>
                <p:nvPr/>
              </p:nvSpPr>
              <p:spPr>
                <a:xfrm>
                  <a:off x="1576" y="1576"/>
                  <a:ext cx="426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69695" name="Group 69694"/>
              <p:cNvGrpSpPr/>
              <p:nvPr/>
            </p:nvGrpSpPr>
            <p:grpSpPr>
              <a:xfrm>
                <a:off x="2002" y="1576"/>
                <a:ext cx="595" cy="394"/>
                <a:chOff x="2002" y="1576"/>
                <a:chExt cx="595" cy="394"/>
              </a:xfrm>
            </p:grpSpPr>
            <p:sp>
              <p:nvSpPr>
                <p:cNvPr id="69696" name="Rectangle 69695"/>
                <p:cNvSpPr/>
                <p:nvPr/>
              </p:nvSpPr>
              <p:spPr>
                <a:xfrm>
                  <a:off x="2045" y="1576"/>
                  <a:ext cx="509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1,0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69697" name="Rectangle 69696"/>
                <p:cNvSpPr/>
                <p:nvPr/>
              </p:nvSpPr>
              <p:spPr>
                <a:xfrm>
                  <a:off x="2002" y="1576"/>
                  <a:ext cx="595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69698" name="Group 69697"/>
              <p:cNvGrpSpPr/>
              <p:nvPr/>
            </p:nvGrpSpPr>
            <p:grpSpPr>
              <a:xfrm>
                <a:off x="0" y="1970"/>
                <a:ext cx="1162" cy="394"/>
                <a:chOff x="0" y="1970"/>
                <a:chExt cx="1162" cy="394"/>
              </a:xfrm>
            </p:grpSpPr>
            <p:sp>
              <p:nvSpPr>
                <p:cNvPr id="69699" name="Rectangle 69698"/>
                <p:cNvSpPr/>
                <p:nvPr/>
              </p:nvSpPr>
              <p:spPr>
                <a:xfrm>
                  <a:off x="43" y="1970"/>
                  <a:ext cx="1076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10011001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69700" name="Rectangle 69699"/>
                <p:cNvSpPr/>
                <p:nvPr/>
              </p:nvSpPr>
              <p:spPr>
                <a:xfrm>
                  <a:off x="0" y="1970"/>
                  <a:ext cx="1162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69701" name="Group 69700"/>
              <p:cNvGrpSpPr/>
              <p:nvPr/>
            </p:nvGrpSpPr>
            <p:grpSpPr>
              <a:xfrm>
                <a:off x="1162" y="1970"/>
                <a:ext cx="414" cy="394"/>
                <a:chOff x="1162" y="1970"/>
                <a:chExt cx="414" cy="394"/>
              </a:xfrm>
            </p:grpSpPr>
            <p:sp>
              <p:nvSpPr>
                <p:cNvPr id="69702" name="Rectangle 69701"/>
                <p:cNvSpPr/>
                <p:nvPr/>
              </p:nvSpPr>
              <p:spPr>
                <a:xfrm>
                  <a:off x="1205" y="1970"/>
                  <a:ext cx="328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5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69703" name="Rectangle 69702"/>
                <p:cNvSpPr/>
                <p:nvPr/>
              </p:nvSpPr>
              <p:spPr>
                <a:xfrm>
                  <a:off x="1162" y="1970"/>
                  <a:ext cx="414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69704" name="Group 69703"/>
              <p:cNvGrpSpPr/>
              <p:nvPr/>
            </p:nvGrpSpPr>
            <p:grpSpPr>
              <a:xfrm>
                <a:off x="1576" y="1970"/>
                <a:ext cx="426" cy="394"/>
                <a:chOff x="1576" y="1970"/>
                <a:chExt cx="426" cy="394"/>
              </a:xfrm>
            </p:grpSpPr>
            <p:sp>
              <p:nvSpPr>
                <p:cNvPr id="69705" name="Rectangle 69704"/>
                <p:cNvSpPr/>
                <p:nvPr/>
              </p:nvSpPr>
              <p:spPr>
                <a:xfrm>
                  <a:off x="1619" y="1970"/>
                  <a:ext cx="340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5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69706" name="Rectangle 69705"/>
                <p:cNvSpPr/>
                <p:nvPr/>
              </p:nvSpPr>
              <p:spPr>
                <a:xfrm>
                  <a:off x="1576" y="1970"/>
                  <a:ext cx="426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69707" name="Group 69706"/>
              <p:cNvGrpSpPr/>
              <p:nvPr/>
            </p:nvGrpSpPr>
            <p:grpSpPr>
              <a:xfrm>
                <a:off x="2002" y="1970"/>
                <a:ext cx="595" cy="394"/>
                <a:chOff x="2002" y="1970"/>
                <a:chExt cx="595" cy="394"/>
              </a:xfrm>
            </p:grpSpPr>
            <p:sp>
              <p:nvSpPr>
                <p:cNvPr id="69708" name="Rectangle 69707"/>
                <p:cNvSpPr/>
                <p:nvPr/>
              </p:nvSpPr>
              <p:spPr>
                <a:xfrm>
                  <a:off x="2045" y="1970"/>
                  <a:ext cx="509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18,7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69709" name="Rectangle 69708"/>
                <p:cNvSpPr/>
                <p:nvPr/>
              </p:nvSpPr>
              <p:spPr>
                <a:xfrm>
                  <a:off x="2002" y="1970"/>
                  <a:ext cx="595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69710" name="Group 69709"/>
              <p:cNvGrpSpPr/>
              <p:nvPr/>
            </p:nvGrpSpPr>
            <p:grpSpPr>
              <a:xfrm>
                <a:off x="0" y="2364"/>
                <a:ext cx="1162" cy="394"/>
                <a:chOff x="0" y="2364"/>
                <a:chExt cx="1162" cy="394"/>
              </a:xfrm>
            </p:grpSpPr>
            <p:sp>
              <p:nvSpPr>
                <p:cNvPr id="69711" name="Rectangle 69710"/>
                <p:cNvSpPr/>
                <p:nvPr/>
              </p:nvSpPr>
              <p:spPr>
                <a:xfrm>
                  <a:off x="43" y="2364"/>
                  <a:ext cx="1076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11100011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69712" name="Rectangle 69711"/>
                <p:cNvSpPr/>
                <p:nvPr/>
              </p:nvSpPr>
              <p:spPr>
                <a:xfrm>
                  <a:off x="0" y="2364"/>
                  <a:ext cx="1162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69713" name="Group 69712"/>
              <p:cNvGrpSpPr/>
              <p:nvPr/>
            </p:nvGrpSpPr>
            <p:grpSpPr>
              <a:xfrm>
                <a:off x="1162" y="2364"/>
                <a:ext cx="414" cy="394"/>
                <a:chOff x="1162" y="2364"/>
                <a:chExt cx="414" cy="394"/>
              </a:xfrm>
            </p:grpSpPr>
            <p:sp>
              <p:nvSpPr>
                <p:cNvPr id="69714" name="Rectangle 69713"/>
                <p:cNvSpPr/>
                <p:nvPr/>
              </p:nvSpPr>
              <p:spPr>
                <a:xfrm>
                  <a:off x="1205" y="2364"/>
                  <a:ext cx="328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14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69715" name="Rectangle 69714"/>
                <p:cNvSpPr/>
                <p:nvPr/>
              </p:nvSpPr>
              <p:spPr>
                <a:xfrm>
                  <a:off x="1162" y="2364"/>
                  <a:ext cx="414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69716" name="Group 69715"/>
              <p:cNvGrpSpPr/>
              <p:nvPr/>
            </p:nvGrpSpPr>
            <p:grpSpPr>
              <a:xfrm>
                <a:off x="1576" y="2364"/>
                <a:ext cx="426" cy="394"/>
                <a:chOff x="1576" y="2364"/>
                <a:chExt cx="426" cy="394"/>
              </a:xfrm>
            </p:grpSpPr>
            <p:sp>
              <p:nvSpPr>
                <p:cNvPr id="69717" name="Rectangle 69716"/>
                <p:cNvSpPr/>
                <p:nvPr/>
              </p:nvSpPr>
              <p:spPr>
                <a:xfrm>
                  <a:off x="1619" y="2364"/>
                  <a:ext cx="340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3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69718" name="Rectangle 69717"/>
                <p:cNvSpPr/>
                <p:nvPr/>
              </p:nvSpPr>
              <p:spPr>
                <a:xfrm>
                  <a:off x="1576" y="2364"/>
                  <a:ext cx="426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69719" name="Group 69718"/>
              <p:cNvGrpSpPr/>
              <p:nvPr/>
            </p:nvGrpSpPr>
            <p:grpSpPr>
              <a:xfrm>
                <a:off x="2002" y="2364"/>
                <a:ext cx="595" cy="394"/>
                <a:chOff x="2002" y="2364"/>
                <a:chExt cx="595" cy="394"/>
              </a:xfrm>
            </p:grpSpPr>
            <p:sp>
              <p:nvSpPr>
                <p:cNvPr id="69720" name="Rectangle 69719"/>
                <p:cNvSpPr/>
                <p:nvPr/>
              </p:nvSpPr>
              <p:spPr>
                <a:xfrm>
                  <a:off x="2045" y="2364"/>
                  <a:ext cx="509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30,7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69721" name="Rectangle 69720"/>
                <p:cNvSpPr/>
                <p:nvPr/>
              </p:nvSpPr>
              <p:spPr>
                <a:xfrm>
                  <a:off x="2002" y="2364"/>
                  <a:ext cx="595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69722" name="Group 69721"/>
              <p:cNvGrpSpPr/>
              <p:nvPr/>
            </p:nvGrpSpPr>
            <p:grpSpPr>
              <a:xfrm>
                <a:off x="0" y="2758"/>
                <a:ext cx="2002" cy="394"/>
                <a:chOff x="0" y="2758"/>
                <a:chExt cx="2002" cy="394"/>
              </a:xfrm>
            </p:grpSpPr>
            <p:sp>
              <p:nvSpPr>
                <p:cNvPr id="69723" name="Rectangle 69722"/>
                <p:cNvSpPr/>
                <p:nvPr/>
              </p:nvSpPr>
              <p:spPr>
                <a:xfrm>
                  <a:off x="43" y="2758"/>
                  <a:ext cx="1916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r"/>
                  <a:r>
                    <a:rPr lang="pt-BR" altLang="x-none" sz="2000" i="1">
                      <a:latin typeface="Times New Roman" charset="0"/>
                      <a:ea typeface="Times New Roman" charset="0"/>
                    </a:rPr>
                    <a:t>Somatório das avaliações: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69724" name="Rectangle 69723"/>
                <p:cNvSpPr/>
                <p:nvPr/>
              </p:nvSpPr>
              <p:spPr>
                <a:xfrm>
                  <a:off x="0" y="2758"/>
                  <a:ext cx="2002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69725" name="Group 69724"/>
              <p:cNvGrpSpPr/>
              <p:nvPr/>
            </p:nvGrpSpPr>
            <p:grpSpPr>
              <a:xfrm>
                <a:off x="2002" y="2758"/>
                <a:ext cx="595" cy="394"/>
                <a:chOff x="2002" y="2758"/>
                <a:chExt cx="595" cy="394"/>
              </a:xfrm>
            </p:grpSpPr>
            <p:sp>
              <p:nvSpPr>
                <p:cNvPr id="69726" name="Rectangle 69725"/>
                <p:cNvSpPr/>
                <p:nvPr/>
              </p:nvSpPr>
              <p:spPr>
                <a:xfrm>
                  <a:off x="2045" y="2758"/>
                  <a:ext cx="509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144,6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69727" name="Rectangle 69726"/>
                <p:cNvSpPr/>
                <p:nvPr/>
              </p:nvSpPr>
              <p:spPr>
                <a:xfrm>
                  <a:off x="2002" y="2758"/>
                  <a:ext cx="595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</p:grpSp>
        <p:sp>
          <p:nvSpPr>
            <p:cNvPr id="69728" name="Rectangle 69727"/>
            <p:cNvSpPr/>
            <p:nvPr/>
          </p:nvSpPr>
          <p:spPr>
            <a:xfrm>
              <a:off x="-2" y="-2"/>
              <a:ext cx="2601" cy="3156"/>
            </a:xfrm>
            <a:prstGeom prst="rect">
              <a:avLst/>
            </a:prstGeom>
            <a:noFill/>
            <a:ln w="793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8" name="Title 70657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pt-BR" altLang="x-none"/>
              <a:t>Execução Manual (3)</a:t>
            </a:r>
          </a:p>
        </p:txBody>
      </p:sp>
      <p:sp>
        <p:nvSpPr>
          <p:cNvPr id="70659" name="Text Placeholder 70658"/>
          <p:cNvSpPr>
            <a:spLocks noGrp="1"/>
          </p:cNvSpPr>
          <p:nvPr>
            <p:ph type="body" idx="1"/>
          </p:nvPr>
        </p:nvSpPr>
        <p:spPr>
          <a:xfrm>
            <a:off x="410210" y="1642110"/>
            <a:ext cx="7772400" cy="4114800"/>
          </a:xfrm>
        </p:spPr>
        <p:txBody>
          <a:bodyPr/>
          <a:p>
            <a:pPr>
              <a:buFont typeface="Arial" panose="02080604020202020204" charset="0"/>
              <a:buChar char="•"/>
            </a:pPr>
            <a:r>
              <a:rPr lang="pt-BR" altLang="x-none"/>
              <a:t>Roleta completa</a:t>
            </a:r>
            <a:r>
              <a:rPr lang="x-none" altLang="pt-BR"/>
              <a:t>:</a:t>
            </a:r>
            <a:endParaRPr lang="x-none" altLang="pt-BR"/>
          </a:p>
        </p:txBody>
      </p:sp>
      <p:graphicFrame>
        <p:nvGraphicFramePr>
          <p:cNvPr id="70661" name="Object 70660"/>
          <p:cNvGraphicFramePr/>
          <p:nvPr/>
        </p:nvGraphicFramePr>
        <p:xfrm>
          <a:off x="457200" y="2449513"/>
          <a:ext cx="4152900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4530725" imgH="2816225" progId="Excel.Chart.8">
                  <p:embed/>
                </p:oleObj>
              </mc:Choice>
              <mc:Fallback>
                <p:oleObj name="" r:id="rId1" imgW="4530725" imgH="2816225" progId="Excel.Chart.8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7200" y="2449513"/>
                        <a:ext cx="4152900" cy="2581275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chemeClr val="bg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2" name="Rectangle 70661"/>
          <p:cNvSpPr/>
          <p:nvPr/>
        </p:nvSpPr>
        <p:spPr>
          <a:xfrm>
            <a:off x="4559300" y="2501900"/>
            <a:ext cx="4191000" cy="2486025"/>
          </a:xfrm>
          <a:prstGeom prst="rect">
            <a:avLst/>
          </a:prstGeom>
          <a:noFill/>
          <a:ln w="63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70663" name="TextBox 70662"/>
          <p:cNvSpPr txBox="1"/>
          <p:nvPr/>
        </p:nvSpPr>
        <p:spPr>
          <a:xfrm>
            <a:off x="4832985" y="2667000"/>
            <a:ext cx="369570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lvl="0" algn="ctr" eaLnBrk="0" hangingPunct="0"/>
            <a:r>
              <a:rPr sz="1400" b="1" err="1">
                <a:latin typeface="Times New Roman" charset="0"/>
                <a:ea typeface="Times New Roman" charset="0"/>
              </a:rPr>
              <a:t>Intervalos para função de seleção</a:t>
            </a:r>
            <a:endParaRPr sz="1400" b="1" err="1">
              <a:latin typeface="Times New Roman" charset="0"/>
              <a:ea typeface="Times New Roman" charset="0"/>
            </a:endParaRPr>
          </a:p>
        </p:txBody>
      </p:sp>
      <p:sp>
        <p:nvSpPr>
          <p:cNvPr id="70664" name="TextBox 70663"/>
          <p:cNvSpPr txBox="1"/>
          <p:nvPr/>
        </p:nvSpPr>
        <p:spPr>
          <a:xfrm>
            <a:off x="4648200" y="3048000"/>
            <a:ext cx="4267200" cy="158115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just" eaLnBrk="0" hangingPunct="0"/>
            <a:r>
              <a:rPr sz="1400" err="1">
                <a:latin typeface="Times New Roman" charset="0"/>
                <a:ea typeface="Times New Roman" charset="0"/>
              </a:rPr>
              <a:t>Cromossomo              g(x,y) 	Intervalo</a:t>
            </a:r>
            <a:endParaRPr sz="1400">
              <a:latin typeface="Times New Roman" charset="0"/>
              <a:ea typeface="Times New Roman" charset="0"/>
            </a:endParaRPr>
          </a:p>
          <a:p>
            <a:pPr lvl="0" algn="just" eaLnBrk="0" hangingPunct="0"/>
            <a:r>
              <a:rPr sz="1400">
                <a:latin typeface="Times New Roman" charset="0"/>
                <a:ea typeface="Times New Roman" charset="0"/>
              </a:rPr>
              <a:t>01000011                     9,5   	[0; 9,5[</a:t>
            </a:r>
            <a:endParaRPr sz="1400">
              <a:latin typeface="Times New Roman" charset="0"/>
              <a:ea typeface="Times New Roman" charset="0"/>
            </a:endParaRPr>
          </a:p>
          <a:p>
            <a:pPr lvl="0" algn="just" eaLnBrk="0" hangingPunct="0"/>
            <a:r>
              <a:rPr sz="1400">
                <a:latin typeface="Times New Roman" charset="0"/>
                <a:ea typeface="Times New Roman" charset="0"/>
              </a:rPr>
              <a:t>00101001                   13,7   	[9,5; 23,2[</a:t>
            </a:r>
            <a:endParaRPr sz="1400">
              <a:latin typeface="Times New Roman" charset="0"/>
              <a:ea typeface="Times New Roman" charset="0"/>
            </a:endParaRPr>
          </a:p>
          <a:p>
            <a:pPr lvl="0" algn="just" eaLnBrk="0" hangingPunct="0"/>
            <a:r>
              <a:rPr sz="1400">
                <a:latin typeface="Times New Roman" charset="0"/>
                <a:ea typeface="Times New Roman" charset="0"/>
              </a:rPr>
              <a:t>10011011                   71,0   	[23,2; 94,2[</a:t>
            </a:r>
            <a:endParaRPr sz="1400">
              <a:latin typeface="Times New Roman" charset="0"/>
              <a:ea typeface="Times New Roman" charset="0"/>
            </a:endParaRPr>
          </a:p>
          <a:p>
            <a:pPr lvl="0" algn="just" eaLnBrk="0" hangingPunct="0"/>
            <a:r>
              <a:rPr sz="1400">
                <a:latin typeface="Times New Roman" charset="0"/>
                <a:ea typeface="Times New Roman" charset="0"/>
              </a:rPr>
              <a:t>00001111                     1,0  	[94,2; 95,2[</a:t>
            </a:r>
            <a:endParaRPr sz="1400">
              <a:latin typeface="Times New Roman" charset="0"/>
              <a:ea typeface="Times New Roman" charset="0"/>
            </a:endParaRPr>
          </a:p>
          <a:p>
            <a:pPr lvl="0" algn="just" eaLnBrk="0" hangingPunct="0"/>
            <a:r>
              <a:rPr sz="1400">
                <a:latin typeface="Times New Roman" charset="0"/>
                <a:ea typeface="Times New Roman" charset="0"/>
              </a:rPr>
              <a:t>10011001                   18,7   	[95,2; 113,9[</a:t>
            </a:r>
            <a:endParaRPr sz="1400">
              <a:latin typeface="Times New Roman" charset="0"/>
              <a:ea typeface="Times New Roman" charset="0"/>
            </a:endParaRPr>
          </a:p>
          <a:p>
            <a:pPr lvl="0" algn="just" eaLnBrk="0" hangingPunct="0"/>
            <a:r>
              <a:rPr sz="1400">
                <a:latin typeface="Times New Roman" charset="0"/>
                <a:ea typeface="Times New Roman" charset="0"/>
              </a:rPr>
              <a:t>11100011                   30,7   	[113,9; 144,6[</a:t>
            </a:r>
            <a:endParaRPr sz="1400">
              <a:latin typeface="Times New Roman" charset="0"/>
              <a:ea typeface="Times New Roman" charset="0"/>
            </a:endParaRPr>
          </a:p>
        </p:txBody>
      </p:sp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2" name="Text Placeholder 71681"/>
          <p:cNvSpPr>
            <a:spLocks noGrp="1"/>
          </p:cNvSpPr>
          <p:nvPr>
            <p:ph type="body" idx="1"/>
          </p:nvPr>
        </p:nvSpPr>
        <p:spPr>
          <a:xfrm>
            <a:off x="1066800" y="1447800"/>
            <a:ext cx="7772400" cy="4114800"/>
          </a:xfrm>
        </p:spPr>
        <p:txBody>
          <a:bodyPr/>
          <a:p>
            <a:pPr>
              <a:buFont typeface="Arial" panose="02080604020202020204" charset="0"/>
              <a:buChar char="•"/>
            </a:pPr>
            <a:r>
              <a:rPr lang="pt-BR" altLang="x-none"/>
              <a:t>Sorteio de Pais</a:t>
            </a:r>
          </a:p>
        </p:txBody>
      </p:sp>
      <p:sp>
        <p:nvSpPr>
          <p:cNvPr id="71683" name="Title 71682"/>
          <p:cNvSpPr>
            <a:spLocks noGrp="1"/>
          </p:cNvSpPr>
          <p:nvPr>
            <p:ph type="title"/>
          </p:nvPr>
        </p:nvSpPr>
        <p:spPr>
          <a:xfrm>
            <a:off x="457200" y="654050"/>
            <a:ext cx="8686800" cy="641350"/>
          </a:xfrm>
        </p:spPr>
        <p:txBody>
          <a:bodyPr anchor="b">
            <a:spAutoFit/>
          </a:bodyPr>
          <a:p>
            <a:r>
              <a:rPr lang="pt-BR" altLang="x-none"/>
              <a:t>Execução Manual (4) </a:t>
            </a:r>
          </a:p>
        </p:txBody>
      </p:sp>
      <p:grpSp>
        <p:nvGrpSpPr>
          <p:cNvPr id="71684" name="Group 71683"/>
          <p:cNvGrpSpPr/>
          <p:nvPr/>
        </p:nvGrpSpPr>
        <p:grpSpPr>
          <a:xfrm>
            <a:off x="1676400" y="1924050"/>
            <a:ext cx="6172200" cy="4552950"/>
            <a:chOff x="-2" y="-2"/>
            <a:chExt cx="1977" cy="2868"/>
          </a:xfrm>
        </p:grpSpPr>
        <p:grpSp>
          <p:nvGrpSpPr>
            <p:cNvPr id="71685" name="Group 71684"/>
            <p:cNvGrpSpPr/>
            <p:nvPr/>
          </p:nvGrpSpPr>
          <p:grpSpPr>
            <a:xfrm>
              <a:off x="0" y="0"/>
              <a:ext cx="1973" cy="2864"/>
              <a:chOff x="0" y="0"/>
              <a:chExt cx="1973" cy="2864"/>
            </a:xfrm>
          </p:grpSpPr>
          <p:grpSp>
            <p:nvGrpSpPr>
              <p:cNvPr id="71686" name="Group 71685"/>
              <p:cNvGrpSpPr/>
              <p:nvPr/>
            </p:nvGrpSpPr>
            <p:grpSpPr>
              <a:xfrm>
                <a:off x="0" y="0"/>
                <a:ext cx="1036" cy="500"/>
                <a:chOff x="0" y="0"/>
                <a:chExt cx="1036" cy="500"/>
              </a:xfrm>
            </p:grpSpPr>
            <p:sp>
              <p:nvSpPr>
                <p:cNvPr id="71687" name="Rectangle 71686"/>
                <p:cNvSpPr/>
                <p:nvPr/>
              </p:nvSpPr>
              <p:spPr>
                <a:xfrm>
                  <a:off x="43" y="0"/>
                  <a:ext cx="950" cy="500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Número Sorteado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1688" name="Rectangle 71687"/>
                <p:cNvSpPr/>
                <p:nvPr/>
              </p:nvSpPr>
              <p:spPr>
                <a:xfrm>
                  <a:off x="0" y="0"/>
                  <a:ext cx="1036" cy="500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1689" name="Group 71688"/>
              <p:cNvGrpSpPr/>
              <p:nvPr/>
            </p:nvGrpSpPr>
            <p:grpSpPr>
              <a:xfrm>
                <a:off x="1036" y="0"/>
                <a:ext cx="937" cy="500"/>
                <a:chOff x="1036" y="0"/>
                <a:chExt cx="937" cy="500"/>
              </a:xfrm>
            </p:grpSpPr>
            <p:sp>
              <p:nvSpPr>
                <p:cNvPr id="71690" name="Rectangle 71689"/>
                <p:cNvSpPr/>
                <p:nvPr/>
              </p:nvSpPr>
              <p:spPr>
                <a:xfrm>
                  <a:off x="1079" y="0"/>
                  <a:ext cx="851" cy="500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Cromossomo Escolhido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1691" name="Rectangle 71690"/>
                <p:cNvSpPr/>
                <p:nvPr/>
              </p:nvSpPr>
              <p:spPr>
                <a:xfrm>
                  <a:off x="1036" y="0"/>
                  <a:ext cx="937" cy="500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1692" name="Group 71691"/>
              <p:cNvGrpSpPr/>
              <p:nvPr/>
            </p:nvGrpSpPr>
            <p:grpSpPr>
              <a:xfrm>
                <a:off x="0" y="500"/>
                <a:ext cx="1036" cy="394"/>
                <a:chOff x="0" y="500"/>
                <a:chExt cx="1036" cy="394"/>
              </a:xfrm>
            </p:grpSpPr>
            <p:sp>
              <p:nvSpPr>
                <p:cNvPr id="71693" name="Rectangle 71692"/>
                <p:cNvSpPr/>
                <p:nvPr/>
              </p:nvSpPr>
              <p:spPr>
                <a:xfrm>
                  <a:off x="43" y="500"/>
                  <a:ext cx="950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12,8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1694" name="Rectangle 71693"/>
                <p:cNvSpPr/>
                <p:nvPr/>
              </p:nvSpPr>
              <p:spPr>
                <a:xfrm>
                  <a:off x="0" y="500"/>
                  <a:ext cx="1036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1695" name="Group 71694"/>
              <p:cNvGrpSpPr/>
              <p:nvPr/>
            </p:nvGrpSpPr>
            <p:grpSpPr>
              <a:xfrm>
                <a:off x="1036" y="500"/>
                <a:ext cx="937" cy="394"/>
                <a:chOff x="1036" y="500"/>
                <a:chExt cx="937" cy="394"/>
              </a:xfrm>
            </p:grpSpPr>
            <p:sp>
              <p:nvSpPr>
                <p:cNvPr id="71696" name="Rectangle 71695"/>
                <p:cNvSpPr/>
                <p:nvPr/>
              </p:nvSpPr>
              <p:spPr>
                <a:xfrm>
                  <a:off x="1079" y="500"/>
                  <a:ext cx="851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00101001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1697" name="Rectangle 71696"/>
                <p:cNvSpPr/>
                <p:nvPr/>
              </p:nvSpPr>
              <p:spPr>
                <a:xfrm>
                  <a:off x="1036" y="500"/>
                  <a:ext cx="937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1698" name="Group 71697"/>
              <p:cNvGrpSpPr/>
              <p:nvPr/>
            </p:nvGrpSpPr>
            <p:grpSpPr>
              <a:xfrm>
                <a:off x="0" y="894"/>
                <a:ext cx="1036" cy="394"/>
                <a:chOff x="0" y="894"/>
                <a:chExt cx="1036" cy="394"/>
              </a:xfrm>
            </p:grpSpPr>
            <p:sp>
              <p:nvSpPr>
                <p:cNvPr id="71699" name="Rectangle 71698"/>
                <p:cNvSpPr/>
                <p:nvPr/>
              </p:nvSpPr>
              <p:spPr>
                <a:xfrm>
                  <a:off x="43" y="894"/>
                  <a:ext cx="950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65,3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1700" name="Rectangle 71699"/>
                <p:cNvSpPr/>
                <p:nvPr/>
              </p:nvSpPr>
              <p:spPr>
                <a:xfrm>
                  <a:off x="0" y="894"/>
                  <a:ext cx="1036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1701" name="Group 71700"/>
              <p:cNvGrpSpPr/>
              <p:nvPr/>
            </p:nvGrpSpPr>
            <p:grpSpPr>
              <a:xfrm>
                <a:off x="1036" y="894"/>
                <a:ext cx="937" cy="394"/>
                <a:chOff x="1036" y="894"/>
                <a:chExt cx="937" cy="394"/>
              </a:xfrm>
            </p:grpSpPr>
            <p:sp>
              <p:nvSpPr>
                <p:cNvPr id="71702" name="Rectangle 71701"/>
                <p:cNvSpPr/>
                <p:nvPr/>
              </p:nvSpPr>
              <p:spPr>
                <a:xfrm>
                  <a:off x="1079" y="894"/>
                  <a:ext cx="851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solidFill>
                        <a:srgbClr val="C00000"/>
                      </a:solidFill>
                      <a:latin typeface="Times New Roman" charset="0"/>
                      <a:ea typeface="Times New Roman" charset="0"/>
                    </a:rPr>
                    <a:t>10011011</a:t>
                  </a:r>
                  <a:endParaRPr lang="pt-BR" altLang="x-none" sz="2000">
                    <a:solidFill>
                      <a:srgbClr val="C00000"/>
                    </a:solidFill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solidFill>
                      <a:schemeClr val="folHlink"/>
                    </a:solidFill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1703" name="Rectangle 71702"/>
                <p:cNvSpPr/>
                <p:nvPr/>
              </p:nvSpPr>
              <p:spPr>
                <a:xfrm>
                  <a:off x="1036" y="894"/>
                  <a:ext cx="937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1704" name="Group 71703"/>
              <p:cNvGrpSpPr/>
              <p:nvPr/>
            </p:nvGrpSpPr>
            <p:grpSpPr>
              <a:xfrm>
                <a:off x="0" y="1288"/>
                <a:ext cx="1036" cy="394"/>
                <a:chOff x="0" y="1288"/>
                <a:chExt cx="1036" cy="394"/>
              </a:xfrm>
            </p:grpSpPr>
            <p:sp>
              <p:nvSpPr>
                <p:cNvPr id="71705" name="Rectangle 71704"/>
                <p:cNvSpPr/>
                <p:nvPr/>
              </p:nvSpPr>
              <p:spPr>
                <a:xfrm>
                  <a:off x="43" y="1288"/>
                  <a:ext cx="950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108,3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1706" name="Rectangle 71705"/>
                <p:cNvSpPr/>
                <p:nvPr/>
              </p:nvSpPr>
              <p:spPr>
                <a:xfrm>
                  <a:off x="0" y="1288"/>
                  <a:ext cx="1036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1707" name="Group 71706"/>
              <p:cNvGrpSpPr/>
              <p:nvPr/>
            </p:nvGrpSpPr>
            <p:grpSpPr>
              <a:xfrm>
                <a:off x="1036" y="1288"/>
                <a:ext cx="937" cy="394"/>
                <a:chOff x="1036" y="1288"/>
                <a:chExt cx="937" cy="394"/>
              </a:xfrm>
            </p:grpSpPr>
            <p:sp>
              <p:nvSpPr>
                <p:cNvPr id="71708" name="Rectangle 71707"/>
                <p:cNvSpPr/>
                <p:nvPr/>
              </p:nvSpPr>
              <p:spPr>
                <a:xfrm>
                  <a:off x="1079" y="1288"/>
                  <a:ext cx="851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10011001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1709" name="Rectangle 71708"/>
                <p:cNvSpPr/>
                <p:nvPr/>
              </p:nvSpPr>
              <p:spPr>
                <a:xfrm>
                  <a:off x="1036" y="1288"/>
                  <a:ext cx="937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1710" name="Group 71709"/>
              <p:cNvGrpSpPr/>
              <p:nvPr/>
            </p:nvGrpSpPr>
            <p:grpSpPr>
              <a:xfrm>
                <a:off x="0" y="1682"/>
                <a:ext cx="1036" cy="394"/>
                <a:chOff x="0" y="1682"/>
                <a:chExt cx="1036" cy="394"/>
              </a:xfrm>
            </p:grpSpPr>
            <p:sp>
              <p:nvSpPr>
                <p:cNvPr id="71711" name="Rectangle 71710"/>
                <p:cNvSpPr/>
                <p:nvPr/>
              </p:nvSpPr>
              <p:spPr>
                <a:xfrm>
                  <a:off x="43" y="1682"/>
                  <a:ext cx="950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85,3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1712" name="Rectangle 71711"/>
                <p:cNvSpPr/>
                <p:nvPr/>
              </p:nvSpPr>
              <p:spPr>
                <a:xfrm>
                  <a:off x="0" y="1682"/>
                  <a:ext cx="1036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1713" name="Group 71712"/>
              <p:cNvGrpSpPr/>
              <p:nvPr/>
            </p:nvGrpSpPr>
            <p:grpSpPr>
              <a:xfrm>
                <a:off x="1036" y="1682"/>
                <a:ext cx="937" cy="394"/>
                <a:chOff x="1036" y="1682"/>
                <a:chExt cx="937" cy="394"/>
              </a:xfrm>
            </p:grpSpPr>
            <p:sp>
              <p:nvSpPr>
                <p:cNvPr id="71714" name="Rectangle 71713"/>
                <p:cNvSpPr/>
                <p:nvPr/>
              </p:nvSpPr>
              <p:spPr>
                <a:xfrm>
                  <a:off x="1079" y="1682"/>
                  <a:ext cx="851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solidFill>
                        <a:srgbClr val="C00000"/>
                      </a:solidFill>
                      <a:latin typeface="Times New Roman" charset="0"/>
                      <a:ea typeface="Times New Roman" charset="0"/>
                    </a:rPr>
                    <a:t>10011011</a:t>
                  </a:r>
                  <a:endParaRPr lang="pt-BR" altLang="x-none" sz="2000">
                    <a:solidFill>
                      <a:srgbClr val="C00000"/>
                    </a:solidFill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solidFill>
                      <a:schemeClr val="folHlink"/>
                    </a:solidFill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1715" name="Rectangle 71714"/>
                <p:cNvSpPr/>
                <p:nvPr/>
              </p:nvSpPr>
              <p:spPr>
                <a:xfrm>
                  <a:off x="1036" y="1682"/>
                  <a:ext cx="937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1716" name="Group 71715"/>
              <p:cNvGrpSpPr/>
              <p:nvPr/>
            </p:nvGrpSpPr>
            <p:grpSpPr>
              <a:xfrm>
                <a:off x="0" y="2076"/>
                <a:ext cx="1036" cy="394"/>
                <a:chOff x="0" y="2076"/>
                <a:chExt cx="1036" cy="394"/>
              </a:xfrm>
            </p:grpSpPr>
            <p:sp>
              <p:nvSpPr>
                <p:cNvPr id="71717" name="Rectangle 71716"/>
                <p:cNvSpPr/>
                <p:nvPr/>
              </p:nvSpPr>
              <p:spPr>
                <a:xfrm>
                  <a:off x="43" y="2076"/>
                  <a:ext cx="950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1,8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1718" name="Rectangle 71717"/>
                <p:cNvSpPr/>
                <p:nvPr/>
              </p:nvSpPr>
              <p:spPr>
                <a:xfrm>
                  <a:off x="0" y="2076"/>
                  <a:ext cx="1036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1719" name="Group 71718"/>
              <p:cNvGrpSpPr/>
              <p:nvPr/>
            </p:nvGrpSpPr>
            <p:grpSpPr>
              <a:xfrm>
                <a:off x="1036" y="2076"/>
                <a:ext cx="937" cy="394"/>
                <a:chOff x="1036" y="2076"/>
                <a:chExt cx="937" cy="394"/>
              </a:xfrm>
            </p:grpSpPr>
            <p:sp>
              <p:nvSpPr>
                <p:cNvPr id="71720" name="Rectangle 71719"/>
                <p:cNvSpPr/>
                <p:nvPr/>
              </p:nvSpPr>
              <p:spPr>
                <a:xfrm>
                  <a:off x="1079" y="2076"/>
                  <a:ext cx="851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01000011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1721" name="Rectangle 71720"/>
                <p:cNvSpPr/>
                <p:nvPr/>
              </p:nvSpPr>
              <p:spPr>
                <a:xfrm>
                  <a:off x="1036" y="2076"/>
                  <a:ext cx="937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1722" name="Group 71721"/>
              <p:cNvGrpSpPr/>
              <p:nvPr/>
            </p:nvGrpSpPr>
            <p:grpSpPr>
              <a:xfrm>
                <a:off x="0" y="2470"/>
                <a:ext cx="1036" cy="394"/>
                <a:chOff x="0" y="2470"/>
                <a:chExt cx="1036" cy="394"/>
              </a:xfrm>
            </p:grpSpPr>
            <p:sp>
              <p:nvSpPr>
                <p:cNvPr id="71723" name="Rectangle 71722"/>
                <p:cNvSpPr/>
                <p:nvPr/>
              </p:nvSpPr>
              <p:spPr>
                <a:xfrm>
                  <a:off x="43" y="2470"/>
                  <a:ext cx="950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119,5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1724" name="Rectangle 71723"/>
                <p:cNvSpPr/>
                <p:nvPr/>
              </p:nvSpPr>
              <p:spPr>
                <a:xfrm>
                  <a:off x="0" y="2470"/>
                  <a:ext cx="1036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1725" name="Group 71724"/>
              <p:cNvGrpSpPr/>
              <p:nvPr/>
            </p:nvGrpSpPr>
            <p:grpSpPr>
              <a:xfrm>
                <a:off x="1036" y="2470"/>
                <a:ext cx="937" cy="394"/>
                <a:chOff x="1036" y="2470"/>
                <a:chExt cx="937" cy="394"/>
              </a:xfrm>
            </p:grpSpPr>
            <p:sp>
              <p:nvSpPr>
                <p:cNvPr id="71726" name="Rectangle 71725"/>
                <p:cNvSpPr/>
                <p:nvPr/>
              </p:nvSpPr>
              <p:spPr>
                <a:xfrm>
                  <a:off x="1079" y="2470"/>
                  <a:ext cx="851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11100011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1727" name="Rectangle 71726"/>
                <p:cNvSpPr/>
                <p:nvPr/>
              </p:nvSpPr>
              <p:spPr>
                <a:xfrm>
                  <a:off x="1036" y="2470"/>
                  <a:ext cx="937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</p:grpSp>
        <p:sp>
          <p:nvSpPr>
            <p:cNvPr id="71728" name="Rectangle 71727"/>
            <p:cNvSpPr/>
            <p:nvPr/>
          </p:nvSpPr>
          <p:spPr>
            <a:xfrm>
              <a:off x="-2" y="-2"/>
              <a:ext cx="1977" cy="2868"/>
            </a:xfrm>
            <a:prstGeom prst="rect">
              <a:avLst/>
            </a:prstGeom>
            <a:noFill/>
            <a:ln w="793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6" name="Title 72705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pt-BR" altLang="x-none"/>
              <a:t>Execução Manual (5)</a:t>
            </a:r>
          </a:p>
        </p:txBody>
      </p:sp>
      <p:sp>
        <p:nvSpPr>
          <p:cNvPr id="72707" name="Text Placeholder 72706"/>
          <p:cNvSpPr>
            <a:spLocks noGrp="1"/>
          </p:cNvSpPr>
          <p:nvPr>
            <p:ph type="body" idx="1"/>
          </p:nvPr>
        </p:nvSpPr>
        <p:spPr/>
        <p:txBody>
          <a:bodyPr/>
          <a:p>
            <a:pPr>
              <a:buFont typeface="Arial" panose="02080604020202020204" charset="0"/>
              <a:buChar char="•"/>
            </a:pPr>
            <a:r>
              <a:rPr lang="pt-BR" altLang="x-none"/>
              <a:t>Operadores:</a:t>
            </a:r>
          </a:p>
        </p:txBody>
      </p:sp>
      <p:sp>
        <p:nvSpPr>
          <p:cNvPr id="72708" name="Rectangle 72707"/>
          <p:cNvSpPr/>
          <p:nvPr/>
        </p:nvSpPr>
        <p:spPr>
          <a:xfrm>
            <a:off x="1976438" y="3458210"/>
            <a:ext cx="1733550" cy="85407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0" hangingPunct="0">
              <a:spcBef>
                <a:spcPct val="50000"/>
              </a:spcBef>
            </a:pPr>
            <a:r>
              <a:rPr sz="2000">
                <a:latin typeface="Times New Roman" charset="0"/>
                <a:ea typeface="Times New Roman" charset="0"/>
              </a:rPr>
              <a:t>100110 01</a:t>
            </a:r>
            <a:endParaRPr sz="2000">
              <a:latin typeface="Times New Roman" charset="0"/>
              <a:ea typeface="Times New Roman" charset="0"/>
            </a:endParaRPr>
          </a:p>
          <a:p>
            <a:pPr lvl="0" eaLnBrk="0" hangingPunct="0">
              <a:spcBef>
                <a:spcPct val="50000"/>
              </a:spcBef>
            </a:pPr>
            <a:r>
              <a:rPr sz="2000">
                <a:latin typeface="Times New Roman" charset="0"/>
                <a:ea typeface="Times New Roman" charset="0"/>
              </a:rPr>
              <a:t>100110 11</a:t>
            </a:r>
            <a:endParaRPr sz="2000">
              <a:latin typeface="Times New Roman" charset="0"/>
              <a:ea typeface="Times New Roman" charset="0"/>
            </a:endParaRPr>
          </a:p>
        </p:txBody>
      </p:sp>
      <p:sp>
        <p:nvSpPr>
          <p:cNvPr id="72709" name="Rectangle 72708"/>
          <p:cNvSpPr/>
          <p:nvPr/>
        </p:nvSpPr>
        <p:spPr>
          <a:xfrm>
            <a:off x="1976438" y="4601210"/>
            <a:ext cx="2425700" cy="85407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0" hangingPunct="0">
              <a:spcBef>
                <a:spcPct val="50000"/>
              </a:spcBef>
            </a:pPr>
            <a:r>
              <a:rPr sz="2000">
                <a:latin typeface="Times New Roman" charset="0"/>
                <a:ea typeface="Times New Roman" charset="0"/>
              </a:rPr>
              <a:t>0100 0011</a:t>
            </a:r>
            <a:endParaRPr sz="2000">
              <a:latin typeface="Times New Roman" charset="0"/>
              <a:ea typeface="Times New Roman" charset="0"/>
            </a:endParaRPr>
          </a:p>
          <a:p>
            <a:pPr lvl="0" eaLnBrk="0" hangingPunct="0">
              <a:spcBef>
                <a:spcPct val="50000"/>
              </a:spcBef>
            </a:pPr>
            <a:r>
              <a:rPr sz="2000">
                <a:latin typeface="Times New Roman" charset="0"/>
                <a:ea typeface="Times New Roman" charset="0"/>
              </a:rPr>
              <a:t>1110 0011</a:t>
            </a:r>
            <a:endParaRPr sz="2000">
              <a:latin typeface="Times New Roman" charset="0"/>
              <a:ea typeface="Times New Roman" charset="0"/>
            </a:endParaRPr>
          </a:p>
        </p:txBody>
      </p:sp>
      <p:sp>
        <p:nvSpPr>
          <p:cNvPr id="72710" name="Rectangle 72709"/>
          <p:cNvSpPr/>
          <p:nvPr/>
        </p:nvSpPr>
        <p:spPr>
          <a:xfrm>
            <a:off x="1976438" y="2210435"/>
            <a:ext cx="1733550" cy="85407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0" hangingPunct="0">
              <a:spcBef>
                <a:spcPct val="50000"/>
              </a:spcBef>
            </a:pPr>
            <a:r>
              <a:rPr sz="2000">
                <a:latin typeface="Times New Roman" charset="0"/>
                <a:ea typeface="Times New Roman" charset="0"/>
              </a:rPr>
              <a:t>001 01001</a:t>
            </a:r>
            <a:endParaRPr sz="2000">
              <a:latin typeface="Times New Roman" charset="0"/>
              <a:ea typeface="Times New Roman" charset="0"/>
            </a:endParaRPr>
          </a:p>
          <a:p>
            <a:pPr lvl="0" eaLnBrk="0" hangingPunct="0">
              <a:spcBef>
                <a:spcPct val="50000"/>
              </a:spcBef>
            </a:pPr>
            <a:r>
              <a:rPr sz="2000">
                <a:latin typeface="Times New Roman" charset="0"/>
                <a:ea typeface="Times New Roman" charset="0"/>
              </a:rPr>
              <a:t>100 11011</a:t>
            </a:r>
            <a:endParaRPr sz="2000">
              <a:latin typeface="Times New Roman" charset="0"/>
              <a:ea typeface="Times New Roman" charset="0"/>
            </a:endParaRPr>
          </a:p>
        </p:txBody>
      </p:sp>
      <p:sp>
        <p:nvSpPr>
          <p:cNvPr id="72711" name="Straight Connector 72710"/>
          <p:cNvSpPr/>
          <p:nvPr/>
        </p:nvSpPr>
        <p:spPr>
          <a:xfrm>
            <a:off x="2489200" y="2273935"/>
            <a:ext cx="0" cy="727075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72712" name="Straight Connector 72711"/>
          <p:cNvSpPr/>
          <p:nvPr/>
        </p:nvSpPr>
        <p:spPr>
          <a:xfrm>
            <a:off x="2700338" y="3477260"/>
            <a:ext cx="0" cy="728663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72713" name="Straight Connector 72712"/>
          <p:cNvSpPr/>
          <p:nvPr/>
        </p:nvSpPr>
        <p:spPr>
          <a:xfrm>
            <a:off x="2628900" y="4637723"/>
            <a:ext cx="0" cy="727075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72714" name="Right Arrow 72713"/>
          <p:cNvSpPr/>
          <p:nvPr/>
        </p:nvSpPr>
        <p:spPr>
          <a:xfrm>
            <a:off x="3506788" y="2313623"/>
            <a:ext cx="693737" cy="415925"/>
          </a:xfrm>
          <a:prstGeom prst="rightArrow">
            <a:avLst>
              <a:gd name="adj1" fmla="val 50000"/>
              <a:gd name="adj2" fmla="val 41698"/>
            </a:avLst>
          </a:prstGeom>
          <a:solidFill>
            <a:srgbClr val="FFCC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72715" name="Right Arrow 72714"/>
          <p:cNvSpPr/>
          <p:nvPr/>
        </p:nvSpPr>
        <p:spPr>
          <a:xfrm>
            <a:off x="3506788" y="3561398"/>
            <a:ext cx="693737" cy="415925"/>
          </a:xfrm>
          <a:prstGeom prst="rightArrow">
            <a:avLst>
              <a:gd name="adj1" fmla="val 50000"/>
              <a:gd name="adj2" fmla="val 41698"/>
            </a:avLst>
          </a:prstGeom>
          <a:solidFill>
            <a:srgbClr val="FFCC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72716" name="Right Arrow 72715"/>
          <p:cNvSpPr/>
          <p:nvPr/>
        </p:nvSpPr>
        <p:spPr>
          <a:xfrm>
            <a:off x="3506788" y="4705985"/>
            <a:ext cx="693737" cy="415925"/>
          </a:xfrm>
          <a:prstGeom prst="rightArrow">
            <a:avLst>
              <a:gd name="adj1" fmla="val 50000"/>
              <a:gd name="adj2" fmla="val 41698"/>
            </a:avLst>
          </a:prstGeom>
          <a:solidFill>
            <a:srgbClr val="FFCC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72717" name="Rectangle 72716"/>
          <p:cNvSpPr/>
          <p:nvPr/>
        </p:nvSpPr>
        <p:spPr>
          <a:xfrm>
            <a:off x="4518025" y="2210435"/>
            <a:ext cx="1733550" cy="85407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0" hangingPunct="0">
              <a:spcBef>
                <a:spcPct val="50000"/>
              </a:spcBef>
            </a:pPr>
            <a:r>
              <a:rPr sz="2000">
                <a:latin typeface="Times New Roman" charset="0"/>
                <a:ea typeface="Times New Roman" charset="0"/>
              </a:rPr>
              <a:t>00111011</a:t>
            </a:r>
            <a:endParaRPr sz="2000">
              <a:latin typeface="Times New Roman" charset="0"/>
              <a:ea typeface="Times New Roman" charset="0"/>
            </a:endParaRPr>
          </a:p>
          <a:p>
            <a:pPr lvl="0" eaLnBrk="0" hangingPunct="0">
              <a:spcBef>
                <a:spcPct val="50000"/>
              </a:spcBef>
            </a:pPr>
            <a:r>
              <a:rPr sz="2000">
                <a:latin typeface="Times New Roman" charset="0"/>
                <a:ea typeface="Times New Roman" charset="0"/>
              </a:rPr>
              <a:t>10001001</a:t>
            </a:r>
            <a:endParaRPr sz="2000">
              <a:latin typeface="Times New Roman" charset="0"/>
              <a:ea typeface="Times New Roman" charset="0"/>
            </a:endParaRPr>
          </a:p>
        </p:txBody>
      </p:sp>
      <p:sp>
        <p:nvSpPr>
          <p:cNvPr id="72718" name="Rectangle 72717"/>
          <p:cNvSpPr/>
          <p:nvPr/>
        </p:nvSpPr>
        <p:spPr>
          <a:xfrm>
            <a:off x="4402138" y="3432810"/>
            <a:ext cx="1733550" cy="85407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0" hangingPunct="0">
              <a:spcBef>
                <a:spcPct val="50000"/>
              </a:spcBef>
            </a:pPr>
            <a:r>
              <a:rPr sz="2000">
                <a:latin typeface="Times New Roman" charset="0"/>
                <a:ea typeface="Times New Roman" charset="0"/>
              </a:rPr>
              <a:t>10011011</a:t>
            </a:r>
            <a:endParaRPr sz="2000">
              <a:latin typeface="Times New Roman" charset="0"/>
              <a:ea typeface="Times New Roman" charset="0"/>
            </a:endParaRPr>
          </a:p>
          <a:p>
            <a:pPr lvl="0" eaLnBrk="0" hangingPunct="0">
              <a:spcBef>
                <a:spcPct val="50000"/>
              </a:spcBef>
            </a:pPr>
            <a:r>
              <a:rPr sz="2000">
                <a:latin typeface="Times New Roman" charset="0"/>
                <a:ea typeface="Times New Roman" charset="0"/>
              </a:rPr>
              <a:t>10011001</a:t>
            </a:r>
            <a:endParaRPr sz="2000">
              <a:latin typeface="Times New Roman" charset="0"/>
              <a:ea typeface="Times New Roman" charset="0"/>
            </a:endParaRPr>
          </a:p>
        </p:txBody>
      </p:sp>
      <p:sp>
        <p:nvSpPr>
          <p:cNvPr id="72719" name="Rectangle 72718"/>
          <p:cNvSpPr/>
          <p:nvPr/>
        </p:nvSpPr>
        <p:spPr>
          <a:xfrm>
            <a:off x="4432300" y="4601210"/>
            <a:ext cx="2425700" cy="85407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0" hangingPunct="0">
              <a:spcBef>
                <a:spcPct val="50000"/>
              </a:spcBef>
            </a:pPr>
            <a:r>
              <a:rPr sz="2000">
                <a:latin typeface="Times New Roman" charset="0"/>
                <a:ea typeface="Times New Roman" charset="0"/>
              </a:rPr>
              <a:t>01000011</a:t>
            </a:r>
            <a:endParaRPr sz="2000">
              <a:latin typeface="Times New Roman" charset="0"/>
              <a:ea typeface="Times New Roman" charset="0"/>
            </a:endParaRPr>
          </a:p>
          <a:p>
            <a:pPr lvl="0" eaLnBrk="0" hangingPunct="0">
              <a:spcBef>
                <a:spcPct val="50000"/>
              </a:spcBef>
            </a:pPr>
            <a:r>
              <a:rPr sz="2000">
                <a:latin typeface="Times New Roman" charset="0"/>
                <a:ea typeface="Times New Roman" charset="0"/>
              </a:rPr>
              <a:t>11100011</a:t>
            </a:r>
            <a:endParaRPr sz="2000">
              <a:latin typeface="Times New Roman" charset="0"/>
              <a:ea typeface="Times New Roman" charset="0"/>
            </a:endParaRPr>
          </a:p>
        </p:txBody>
      </p:sp>
      <p:sp>
        <p:nvSpPr>
          <p:cNvPr id="72720" name="Straight Connector 72719"/>
          <p:cNvSpPr/>
          <p:nvPr/>
        </p:nvSpPr>
        <p:spPr>
          <a:xfrm flipV="1">
            <a:off x="5372100" y="4051935"/>
            <a:ext cx="138113" cy="117475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72721" name="Rectangle 72720"/>
          <p:cNvSpPr/>
          <p:nvPr/>
        </p:nvSpPr>
        <p:spPr>
          <a:xfrm>
            <a:off x="5289550" y="4115435"/>
            <a:ext cx="311150" cy="396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 eaLnBrk="0" hangingPunct="0"/>
            <a:r>
              <a:rPr sz="2000">
                <a:solidFill>
                  <a:srgbClr val="FF0000"/>
                </a:solidFill>
                <a:latin typeface="Times New Roman" charset="0"/>
                <a:ea typeface="Times New Roman" charset="0"/>
              </a:rPr>
              <a:t>0</a:t>
            </a:r>
            <a:endParaRPr sz="2000">
              <a:solidFill>
                <a:srgbClr val="FF0000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72722" name="Straight Connector 72721"/>
          <p:cNvSpPr/>
          <p:nvPr/>
        </p:nvSpPr>
        <p:spPr>
          <a:xfrm flipH="1">
            <a:off x="5538788" y="3902710"/>
            <a:ext cx="862012" cy="762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pt-BR" altLang="en-US"/>
          </a:p>
        </p:txBody>
      </p:sp>
      <p:sp>
        <p:nvSpPr>
          <p:cNvPr id="72723" name="Rectangle 72722"/>
          <p:cNvSpPr/>
          <p:nvPr/>
        </p:nvSpPr>
        <p:spPr>
          <a:xfrm>
            <a:off x="6329363" y="3675698"/>
            <a:ext cx="1016000" cy="64135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 algn="ctr" eaLnBrk="0" hangingPunct="0"/>
            <a:r>
              <a:rPr sz="1800" err="1">
                <a:solidFill>
                  <a:srgbClr val="FF0000"/>
                </a:solidFill>
                <a:latin typeface="Times New Roman" charset="0"/>
                <a:ea typeface="Times New Roman" charset="0"/>
              </a:rPr>
              <a:t>Efeito da</a:t>
            </a:r>
            <a:endParaRPr sz="1800" err="1">
              <a:solidFill>
                <a:srgbClr val="FF0000"/>
              </a:solidFill>
              <a:latin typeface="Times New Roman" charset="0"/>
              <a:ea typeface="Times New Roman" charset="0"/>
            </a:endParaRPr>
          </a:p>
          <a:p>
            <a:pPr lvl="0" algn="ctr" eaLnBrk="0" hangingPunct="0"/>
            <a:r>
              <a:rPr sz="1800" err="1">
                <a:solidFill>
                  <a:srgbClr val="FF0000"/>
                </a:solidFill>
                <a:latin typeface="Times New Roman" charset="0"/>
                <a:ea typeface="Times New Roman" charset="0"/>
              </a:rPr>
              <a:t>mutação</a:t>
            </a:r>
            <a:endParaRPr sz="1800" err="1">
              <a:solidFill>
                <a:srgbClr val="FF0000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3" name="Slide Number Placeholder 2"/>
          <p:cNvSpPr/>
          <p:nvPr>
            <p:ph type="sldNum" sz="quarter" idx="12"/>
          </p:nvPr>
        </p:nvSpPr>
        <p:spPr>
          <a:xfrm>
            <a:off x="6457950" y="5991860"/>
            <a:ext cx="2057400" cy="365125"/>
          </a:xfrm>
        </p:spPr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0" name="Text Placeholder 73729"/>
          <p:cNvSpPr>
            <a:spLocks noGrp="1"/>
          </p:cNvSpPr>
          <p:nvPr>
            <p:ph type="body" idx="1"/>
          </p:nvPr>
        </p:nvSpPr>
        <p:spPr>
          <a:xfrm>
            <a:off x="912813" y="1295400"/>
            <a:ext cx="8110537" cy="4648200"/>
          </a:xfrm>
        </p:spPr>
        <p:txBody>
          <a:bodyPr/>
          <a:p>
            <a:pPr>
              <a:buFont typeface="Arial" panose="02080604020202020204" charset="0"/>
              <a:buChar char="•"/>
            </a:pPr>
            <a:r>
              <a:rPr lang="pt-BR" altLang="x-none"/>
              <a:t>Nova geração:</a:t>
            </a:r>
          </a:p>
        </p:txBody>
      </p:sp>
      <p:sp>
        <p:nvSpPr>
          <p:cNvPr id="73731" name="Title 73730"/>
          <p:cNvSpPr>
            <a:spLocks noGrp="1"/>
          </p:cNvSpPr>
          <p:nvPr>
            <p:ph type="title"/>
          </p:nvPr>
        </p:nvSpPr>
        <p:spPr>
          <a:xfrm>
            <a:off x="457200" y="654050"/>
            <a:ext cx="8686800" cy="641350"/>
          </a:xfrm>
        </p:spPr>
        <p:txBody>
          <a:bodyPr anchor="b">
            <a:spAutoFit/>
          </a:bodyPr>
          <a:p>
            <a:r>
              <a:rPr lang="pt-BR" altLang="x-none"/>
              <a:t>Execução Manual (6) </a:t>
            </a:r>
          </a:p>
        </p:txBody>
      </p:sp>
      <p:grpSp>
        <p:nvGrpSpPr>
          <p:cNvPr id="73732" name="Group 73731"/>
          <p:cNvGrpSpPr/>
          <p:nvPr/>
        </p:nvGrpSpPr>
        <p:grpSpPr>
          <a:xfrm>
            <a:off x="1371600" y="1828800"/>
            <a:ext cx="6553200" cy="4572000"/>
            <a:chOff x="-2" y="-2"/>
            <a:chExt cx="2601" cy="3156"/>
          </a:xfrm>
        </p:grpSpPr>
        <p:grpSp>
          <p:nvGrpSpPr>
            <p:cNvPr id="73733" name="Group 73732"/>
            <p:cNvGrpSpPr/>
            <p:nvPr/>
          </p:nvGrpSpPr>
          <p:grpSpPr>
            <a:xfrm>
              <a:off x="0" y="0"/>
              <a:ext cx="2597" cy="3152"/>
              <a:chOff x="0" y="0"/>
              <a:chExt cx="2597" cy="3152"/>
            </a:xfrm>
          </p:grpSpPr>
          <p:grpSp>
            <p:nvGrpSpPr>
              <p:cNvPr id="73734" name="Group 73733"/>
              <p:cNvGrpSpPr/>
              <p:nvPr/>
            </p:nvGrpSpPr>
            <p:grpSpPr>
              <a:xfrm>
                <a:off x="0" y="0"/>
                <a:ext cx="1162" cy="394"/>
                <a:chOff x="0" y="0"/>
                <a:chExt cx="1162" cy="394"/>
              </a:xfrm>
            </p:grpSpPr>
            <p:sp>
              <p:nvSpPr>
                <p:cNvPr id="73735" name="Rectangle 73734"/>
                <p:cNvSpPr/>
                <p:nvPr/>
              </p:nvSpPr>
              <p:spPr>
                <a:xfrm>
                  <a:off x="43" y="0"/>
                  <a:ext cx="1076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 b="1">
                      <a:latin typeface="Times New Roman" charset="0"/>
                      <a:ea typeface="Times New Roman" charset="0"/>
                    </a:rPr>
                    <a:t>Cromossomo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3736" name="Rectangle 73735"/>
                <p:cNvSpPr/>
                <p:nvPr/>
              </p:nvSpPr>
              <p:spPr>
                <a:xfrm>
                  <a:off x="0" y="0"/>
                  <a:ext cx="1162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3737" name="Group 73736"/>
              <p:cNvGrpSpPr/>
              <p:nvPr/>
            </p:nvGrpSpPr>
            <p:grpSpPr>
              <a:xfrm>
                <a:off x="1162" y="0"/>
                <a:ext cx="414" cy="394"/>
                <a:chOff x="1162" y="0"/>
                <a:chExt cx="414" cy="394"/>
              </a:xfrm>
            </p:grpSpPr>
            <p:sp>
              <p:nvSpPr>
                <p:cNvPr id="73738" name="Rectangle 73737"/>
                <p:cNvSpPr/>
                <p:nvPr/>
              </p:nvSpPr>
              <p:spPr>
                <a:xfrm>
                  <a:off x="1205" y="0"/>
                  <a:ext cx="328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 b="1">
                      <a:latin typeface="Times New Roman" charset="0"/>
                      <a:ea typeface="Times New Roman" charset="0"/>
                    </a:rPr>
                    <a:t>x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3739" name="Rectangle 73738"/>
                <p:cNvSpPr/>
                <p:nvPr/>
              </p:nvSpPr>
              <p:spPr>
                <a:xfrm>
                  <a:off x="1162" y="0"/>
                  <a:ext cx="414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3740" name="Group 73739"/>
              <p:cNvGrpSpPr/>
              <p:nvPr/>
            </p:nvGrpSpPr>
            <p:grpSpPr>
              <a:xfrm>
                <a:off x="1576" y="0"/>
                <a:ext cx="426" cy="394"/>
                <a:chOff x="1576" y="0"/>
                <a:chExt cx="426" cy="394"/>
              </a:xfrm>
            </p:grpSpPr>
            <p:sp>
              <p:nvSpPr>
                <p:cNvPr id="73741" name="Rectangle 73740"/>
                <p:cNvSpPr/>
                <p:nvPr/>
              </p:nvSpPr>
              <p:spPr>
                <a:xfrm>
                  <a:off x="1619" y="0"/>
                  <a:ext cx="340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 b="1">
                      <a:latin typeface="Times New Roman" charset="0"/>
                      <a:ea typeface="Times New Roman" charset="0"/>
                    </a:rPr>
                    <a:t>y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3742" name="Rectangle 73741"/>
                <p:cNvSpPr/>
                <p:nvPr/>
              </p:nvSpPr>
              <p:spPr>
                <a:xfrm>
                  <a:off x="1576" y="0"/>
                  <a:ext cx="426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3743" name="Group 73742"/>
              <p:cNvGrpSpPr/>
              <p:nvPr/>
            </p:nvGrpSpPr>
            <p:grpSpPr>
              <a:xfrm>
                <a:off x="2002" y="0"/>
                <a:ext cx="595" cy="394"/>
                <a:chOff x="2002" y="0"/>
                <a:chExt cx="595" cy="394"/>
              </a:xfrm>
            </p:grpSpPr>
            <p:sp>
              <p:nvSpPr>
                <p:cNvPr id="73744" name="Rectangle 73743"/>
                <p:cNvSpPr/>
                <p:nvPr/>
              </p:nvSpPr>
              <p:spPr>
                <a:xfrm>
                  <a:off x="2045" y="0"/>
                  <a:ext cx="509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sz="2000" b="1">
                      <a:latin typeface="Times New Roman" charset="0"/>
                      <a:ea typeface="Times New Roman" charset="0"/>
                    </a:rPr>
                    <a:t>g(x,y)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3745" name="Rectangle 73744"/>
                <p:cNvSpPr/>
                <p:nvPr/>
              </p:nvSpPr>
              <p:spPr>
                <a:xfrm>
                  <a:off x="2002" y="0"/>
                  <a:ext cx="595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3746" name="Group 73745"/>
              <p:cNvGrpSpPr/>
              <p:nvPr/>
            </p:nvGrpSpPr>
            <p:grpSpPr>
              <a:xfrm>
                <a:off x="0" y="394"/>
                <a:ext cx="1162" cy="394"/>
                <a:chOff x="0" y="394"/>
                <a:chExt cx="1162" cy="394"/>
              </a:xfrm>
            </p:grpSpPr>
            <p:sp>
              <p:nvSpPr>
                <p:cNvPr id="73747" name="Rectangle 73746"/>
                <p:cNvSpPr/>
                <p:nvPr/>
              </p:nvSpPr>
              <p:spPr>
                <a:xfrm>
                  <a:off x="43" y="394"/>
                  <a:ext cx="1076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00111011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3748" name="Rectangle 73747"/>
                <p:cNvSpPr/>
                <p:nvPr/>
              </p:nvSpPr>
              <p:spPr>
                <a:xfrm>
                  <a:off x="0" y="394"/>
                  <a:ext cx="1162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3749" name="Group 73748"/>
              <p:cNvGrpSpPr/>
              <p:nvPr/>
            </p:nvGrpSpPr>
            <p:grpSpPr>
              <a:xfrm>
                <a:off x="1162" y="394"/>
                <a:ext cx="414" cy="394"/>
                <a:chOff x="1162" y="394"/>
                <a:chExt cx="414" cy="394"/>
              </a:xfrm>
            </p:grpSpPr>
            <p:sp>
              <p:nvSpPr>
                <p:cNvPr id="73750" name="Rectangle 73749"/>
                <p:cNvSpPr/>
                <p:nvPr/>
              </p:nvSpPr>
              <p:spPr>
                <a:xfrm>
                  <a:off x="1205" y="394"/>
                  <a:ext cx="328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3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3751" name="Rectangle 73750"/>
                <p:cNvSpPr/>
                <p:nvPr/>
              </p:nvSpPr>
              <p:spPr>
                <a:xfrm>
                  <a:off x="1162" y="394"/>
                  <a:ext cx="414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3752" name="Group 73751"/>
              <p:cNvGrpSpPr/>
              <p:nvPr/>
            </p:nvGrpSpPr>
            <p:grpSpPr>
              <a:xfrm>
                <a:off x="1576" y="394"/>
                <a:ext cx="426" cy="394"/>
                <a:chOff x="1576" y="394"/>
                <a:chExt cx="426" cy="394"/>
              </a:xfrm>
            </p:grpSpPr>
            <p:sp>
              <p:nvSpPr>
                <p:cNvPr id="73753" name="Rectangle 73752"/>
                <p:cNvSpPr/>
                <p:nvPr/>
              </p:nvSpPr>
              <p:spPr>
                <a:xfrm>
                  <a:off x="1619" y="394"/>
                  <a:ext cx="340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3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3754" name="Rectangle 73753"/>
                <p:cNvSpPr/>
                <p:nvPr/>
              </p:nvSpPr>
              <p:spPr>
                <a:xfrm>
                  <a:off x="1576" y="394"/>
                  <a:ext cx="426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3755" name="Group 73754"/>
              <p:cNvGrpSpPr/>
              <p:nvPr/>
            </p:nvGrpSpPr>
            <p:grpSpPr>
              <a:xfrm>
                <a:off x="2002" y="394"/>
                <a:ext cx="595" cy="394"/>
                <a:chOff x="2002" y="394"/>
                <a:chExt cx="595" cy="394"/>
              </a:xfrm>
            </p:grpSpPr>
            <p:sp>
              <p:nvSpPr>
                <p:cNvPr id="73756" name="Rectangle 73755"/>
                <p:cNvSpPr/>
                <p:nvPr/>
              </p:nvSpPr>
              <p:spPr>
                <a:xfrm>
                  <a:off x="2045" y="394"/>
                  <a:ext cx="509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7,4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3757" name="Rectangle 73756"/>
                <p:cNvSpPr/>
                <p:nvPr/>
              </p:nvSpPr>
              <p:spPr>
                <a:xfrm>
                  <a:off x="2002" y="394"/>
                  <a:ext cx="595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3758" name="Group 73757"/>
              <p:cNvGrpSpPr/>
              <p:nvPr/>
            </p:nvGrpSpPr>
            <p:grpSpPr>
              <a:xfrm>
                <a:off x="0" y="788"/>
                <a:ext cx="1162" cy="394"/>
                <a:chOff x="0" y="788"/>
                <a:chExt cx="1162" cy="394"/>
              </a:xfrm>
            </p:grpSpPr>
            <p:sp>
              <p:nvSpPr>
                <p:cNvPr id="73759" name="Rectangle 73758"/>
                <p:cNvSpPr/>
                <p:nvPr/>
              </p:nvSpPr>
              <p:spPr>
                <a:xfrm>
                  <a:off x="43" y="788"/>
                  <a:ext cx="1076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10001001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3760" name="Rectangle 73759"/>
                <p:cNvSpPr/>
                <p:nvPr/>
              </p:nvSpPr>
              <p:spPr>
                <a:xfrm>
                  <a:off x="0" y="788"/>
                  <a:ext cx="1162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3761" name="Group 73760"/>
              <p:cNvGrpSpPr/>
              <p:nvPr/>
            </p:nvGrpSpPr>
            <p:grpSpPr>
              <a:xfrm>
                <a:off x="1162" y="788"/>
                <a:ext cx="414" cy="394"/>
                <a:chOff x="1162" y="788"/>
                <a:chExt cx="414" cy="394"/>
              </a:xfrm>
            </p:grpSpPr>
            <p:sp>
              <p:nvSpPr>
                <p:cNvPr id="73762" name="Rectangle 73761"/>
                <p:cNvSpPr/>
                <p:nvPr/>
              </p:nvSpPr>
              <p:spPr>
                <a:xfrm>
                  <a:off x="1205" y="788"/>
                  <a:ext cx="328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8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3763" name="Rectangle 73762"/>
                <p:cNvSpPr/>
                <p:nvPr/>
              </p:nvSpPr>
              <p:spPr>
                <a:xfrm>
                  <a:off x="1162" y="788"/>
                  <a:ext cx="414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3764" name="Group 73763"/>
              <p:cNvGrpSpPr/>
              <p:nvPr/>
            </p:nvGrpSpPr>
            <p:grpSpPr>
              <a:xfrm>
                <a:off x="1576" y="788"/>
                <a:ext cx="426" cy="394"/>
                <a:chOff x="1576" y="788"/>
                <a:chExt cx="426" cy="394"/>
              </a:xfrm>
            </p:grpSpPr>
            <p:sp>
              <p:nvSpPr>
                <p:cNvPr id="73765" name="Rectangle 73764"/>
                <p:cNvSpPr/>
                <p:nvPr/>
              </p:nvSpPr>
              <p:spPr>
                <a:xfrm>
                  <a:off x="1619" y="788"/>
                  <a:ext cx="340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9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3766" name="Rectangle 73765"/>
                <p:cNvSpPr/>
                <p:nvPr/>
              </p:nvSpPr>
              <p:spPr>
                <a:xfrm>
                  <a:off x="1576" y="788"/>
                  <a:ext cx="426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3767" name="Group 73766"/>
              <p:cNvGrpSpPr/>
              <p:nvPr/>
            </p:nvGrpSpPr>
            <p:grpSpPr>
              <a:xfrm>
                <a:off x="2002" y="788"/>
                <a:ext cx="595" cy="394"/>
                <a:chOff x="2002" y="788"/>
                <a:chExt cx="595" cy="394"/>
              </a:xfrm>
            </p:grpSpPr>
            <p:sp>
              <p:nvSpPr>
                <p:cNvPr id="73768" name="Rectangle 73767"/>
                <p:cNvSpPr/>
                <p:nvPr/>
              </p:nvSpPr>
              <p:spPr>
                <a:xfrm>
                  <a:off x="2045" y="788"/>
                  <a:ext cx="509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51,9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3769" name="Rectangle 73768"/>
                <p:cNvSpPr/>
                <p:nvPr/>
              </p:nvSpPr>
              <p:spPr>
                <a:xfrm>
                  <a:off x="2002" y="788"/>
                  <a:ext cx="595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3770" name="Group 73769"/>
              <p:cNvGrpSpPr/>
              <p:nvPr/>
            </p:nvGrpSpPr>
            <p:grpSpPr>
              <a:xfrm>
                <a:off x="0" y="1182"/>
                <a:ext cx="1162" cy="394"/>
                <a:chOff x="0" y="1182"/>
                <a:chExt cx="1162" cy="394"/>
              </a:xfrm>
            </p:grpSpPr>
            <p:sp>
              <p:nvSpPr>
                <p:cNvPr id="73771" name="Rectangle 73770"/>
                <p:cNvSpPr/>
                <p:nvPr/>
              </p:nvSpPr>
              <p:spPr>
                <a:xfrm>
                  <a:off x="43" y="1182"/>
                  <a:ext cx="1076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10011011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3772" name="Rectangle 73771"/>
                <p:cNvSpPr/>
                <p:nvPr/>
              </p:nvSpPr>
              <p:spPr>
                <a:xfrm>
                  <a:off x="0" y="1182"/>
                  <a:ext cx="1162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3773" name="Group 73772"/>
              <p:cNvGrpSpPr/>
              <p:nvPr/>
            </p:nvGrpSpPr>
            <p:grpSpPr>
              <a:xfrm>
                <a:off x="1162" y="1182"/>
                <a:ext cx="414" cy="394"/>
                <a:chOff x="1162" y="1182"/>
                <a:chExt cx="414" cy="394"/>
              </a:xfrm>
            </p:grpSpPr>
            <p:sp>
              <p:nvSpPr>
                <p:cNvPr id="73774" name="Rectangle 73773"/>
                <p:cNvSpPr/>
                <p:nvPr/>
              </p:nvSpPr>
              <p:spPr>
                <a:xfrm>
                  <a:off x="1205" y="1182"/>
                  <a:ext cx="328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9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3775" name="Rectangle 73774"/>
                <p:cNvSpPr/>
                <p:nvPr/>
              </p:nvSpPr>
              <p:spPr>
                <a:xfrm>
                  <a:off x="1162" y="1182"/>
                  <a:ext cx="414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3776" name="Group 73775"/>
              <p:cNvGrpSpPr/>
              <p:nvPr/>
            </p:nvGrpSpPr>
            <p:grpSpPr>
              <a:xfrm>
                <a:off x="1576" y="1182"/>
                <a:ext cx="426" cy="394"/>
                <a:chOff x="1576" y="1182"/>
                <a:chExt cx="426" cy="394"/>
              </a:xfrm>
            </p:grpSpPr>
            <p:sp>
              <p:nvSpPr>
                <p:cNvPr id="73777" name="Rectangle 73776"/>
                <p:cNvSpPr/>
                <p:nvPr/>
              </p:nvSpPr>
              <p:spPr>
                <a:xfrm>
                  <a:off x="1619" y="1182"/>
                  <a:ext cx="340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11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3778" name="Rectangle 73777"/>
                <p:cNvSpPr/>
                <p:nvPr/>
              </p:nvSpPr>
              <p:spPr>
                <a:xfrm>
                  <a:off x="1576" y="1182"/>
                  <a:ext cx="426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3779" name="Group 73778"/>
              <p:cNvGrpSpPr/>
              <p:nvPr/>
            </p:nvGrpSpPr>
            <p:grpSpPr>
              <a:xfrm>
                <a:off x="2002" y="1182"/>
                <a:ext cx="595" cy="394"/>
                <a:chOff x="2002" y="1182"/>
                <a:chExt cx="595" cy="394"/>
              </a:xfrm>
            </p:grpSpPr>
            <p:sp>
              <p:nvSpPr>
                <p:cNvPr id="73780" name="Rectangle 73779"/>
                <p:cNvSpPr/>
                <p:nvPr/>
              </p:nvSpPr>
              <p:spPr>
                <a:xfrm>
                  <a:off x="2045" y="1182"/>
                  <a:ext cx="509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71,0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3781" name="Rectangle 73780"/>
                <p:cNvSpPr/>
                <p:nvPr/>
              </p:nvSpPr>
              <p:spPr>
                <a:xfrm>
                  <a:off x="2002" y="1182"/>
                  <a:ext cx="595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3782" name="Group 73781"/>
              <p:cNvGrpSpPr/>
              <p:nvPr/>
            </p:nvGrpSpPr>
            <p:grpSpPr>
              <a:xfrm>
                <a:off x="0" y="1576"/>
                <a:ext cx="1162" cy="394"/>
                <a:chOff x="0" y="1576"/>
                <a:chExt cx="1162" cy="394"/>
              </a:xfrm>
            </p:grpSpPr>
            <p:sp>
              <p:nvSpPr>
                <p:cNvPr id="73783" name="Rectangle 73782"/>
                <p:cNvSpPr/>
                <p:nvPr/>
              </p:nvSpPr>
              <p:spPr>
                <a:xfrm>
                  <a:off x="43" y="1576"/>
                  <a:ext cx="1076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10011000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3784" name="Rectangle 73783"/>
                <p:cNvSpPr/>
                <p:nvPr/>
              </p:nvSpPr>
              <p:spPr>
                <a:xfrm>
                  <a:off x="0" y="1576"/>
                  <a:ext cx="1162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3785" name="Group 73784"/>
              <p:cNvGrpSpPr/>
              <p:nvPr/>
            </p:nvGrpSpPr>
            <p:grpSpPr>
              <a:xfrm>
                <a:off x="1162" y="1576"/>
                <a:ext cx="414" cy="394"/>
                <a:chOff x="1162" y="1576"/>
                <a:chExt cx="414" cy="394"/>
              </a:xfrm>
            </p:grpSpPr>
            <p:sp>
              <p:nvSpPr>
                <p:cNvPr id="73786" name="Rectangle 73785"/>
                <p:cNvSpPr/>
                <p:nvPr/>
              </p:nvSpPr>
              <p:spPr>
                <a:xfrm>
                  <a:off x="1205" y="1576"/>
                  <a:ext cx="328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9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3787" name="Rectangle 73786"/>
                <p:cNvSpPr/>
                <p:nvPr/>
              </p:nvSpPr>
              <p:spPr>
                <a:xfrm>
                  <a:off x="1162" y="1576"/>
                  <a:ext cx="414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3788" name="Group 73787"/>
              <p:cNvGrpSpPr/>
              <p:nvPr/>
            </p:nvGrpSpPr>
            <p:grpSpPr>
              <a:xfrm>
                <a:off x="1576" y="1576"/>
                <a:ext cx="426" cy="394"/>
                <a:chOff x="1576" y="1576"/>
                <a:chExt cx="426" cy="394"/>
              </a:xfrm>
            </p:grpSpPr>
            <p:sp>
              <p:nvSpPr>
                <p:cNvPr id="73789" name="Rectangle 73788"/>
                <p:cNvSpPr/>
                <p:nvPr/>
              </p:nvSpPr>
              <p:spPr>
                <a:xfrm>
                  <a:off x="1619" y="1576"/>
                  <a:ext cx="340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8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3790" name="Rectangle 73789"/>
                <p:cNvSpPr/>
                <p:nvPr/>
              </p:nvSpPr>
              <p:spPr>
                <a:xfrm>
                  <a:off x="1576" y="1576"/>
                  <a:ext cx="426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3791" name="Group 73790"/>
              <p:cNvGrpSpPr/>
              <p:nvPr/>
            </p:nvGrpSpPr>
            <p:grpSpPr>
              <a:xfrm>
                <a:off x="2002" y="1576"/>
                <a:ext cx="595" cy="394"/>
                <a:chOff x="2002" y="1576"/>
                <a:chExt cx="595" cy="394"/>
              </a:xfrm>
            </p:grpSpPr>
            <p:sp>
              <p:nvSpPr>
                <p:cNvPr id="73792" name="Rectangle 73791"/>
                <p:cNvSpPr/>
                <p:nvPr/>
              </p:nvSpPr>
              <p:spPr>
                <a:xfrm>
                  <a:off x="2045" y="1576"/>
                  <a:ext cx="509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1,0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3793" name="Rectangle 73792"/>
                <p:cNvSpPr/>
                <p:nvPr/>
              </p:nvSpPr>
              <p:spPr>
                <a:xfrm>
                  <a:off x="2002" y="1576"/>
                  <a:ext cx="595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3794" name="Group 73793"/>
              <p:cNvGrpSpPr/>
              <p:nvPr/>
            </p:nvGrpSpPr>
            <p:grpSpPr>
              <a:xfrm>
                <a:off x="0" y="1970"/>
                <a:ext cx="1162" cy="394"/>
                <a:chOff x="0" y="1970"/>
                <a:chExt cx="1162" cy="394"/>
              </a:xfrm>
            </p:grpSpPr>
            <p:sp>
              <p:nvSpPr>
                <p:cNvPr id="73795" name="Rectangle 73794"/>
                <p:cNvSpPr/>
                <p:nvPr/>
              </p:nvSpPr>
              <p:spPr>
                <a:xfrm>
                  <a:off x="43" y="1970"/>
                  <a:ext cx="1076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01000011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3796" name="Rectangle 73795"/>
                <p:cNvSpPr/>
                <p:nvPr/>
              </p:nvSpPr>
              <p:spPr>
                <a:xfrm>
                  <a:off x="0" y="1970"/>
                  <a:ext cx="1162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3797" name="Group 73796"/>
              <p:cNvGrpSpPr/>
              <p:nvPr/>
            </p:nvGrpSpPr>
            <p:grpSpPr>
              <a:xfrm>
                <a:off x="1162" y="1970"/>
                <a:ext cx="414" cy="394"/>
                <a:chOff x="1162" y="1970"/>
                <a:chExt cx="414" cy="394"/>
              </a:xfrm>
            </p:grpSpPr>
            <p:sp>
              <p:nvSpPr>
                <p:cNvPr id="73798" name="Rectangle 73797"/>
                <p:cNvSpPr/>
                <p:nvPr/>
              </p:nvSpPr>
              <p:spPr>
                <a:xfrm>
                  <a:off x="1205" y="1970"/>
                  <a:ext cx="328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4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3799" name="Rectangle 73798"/>
                <p:cNvSpPr/>
                <p:nvPr/>
              </p:nvSpPr>
              <p:spPr>
                <a:xfrm>
                  <a:off x="1162" y="1970"/>
                  <a:ext cx="414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3800" name="Group 73799"/>
              <p:cNvGrpSpPr/>
              <p:nvPr/>
            </p:nvGrpSpPr>
            <p:grpSpPr>
              <a:xfrm>
                <a:off x="1576" y="1970"/>
                <a:ext cx="426" cy="394"/>
                <a:chOff x="1576" y="1970"/>
                <a:chExt cx="426" cy="394"/>
              </a:xfrm>
            </p:grpSpPr>
            <p:sp>
              <p:nvSpPr>
                <p:cNvPr id="73801" name="Rectangle 73800"/>
                <p:cNvSpPr/>
                <p:nvPr/>
              </p:nvSpPr>
              <p:spPr>
                <a:xfrm>
                  <a:off x="1619" y="1970"/>
                  <a:ext cx="340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3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3802" name="Rectangle 73801"/>
                <p:cNvSpPr/>
                <p:nvPr/>
              </p:nvSpPr>
              <p:spPr>
                <a:xfrm>
                  <a:off x="1576" y="1970"/>
                  <a:ext cx="426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3803" name="Group 73802"/>
              <p:cNvGrpSpPr/>
              <p:nvPr/>
            </p:nvGrpSpPr>
            <p:grpSpPr>
              <a:xfrm>
                <a:off x="2002" y="1970"/>
                <a:ext cx="595" cy="394"/>
                <a:chOff x="2002" y="1970"/>
                <a:chExt cx="595" cy="394"/>
              </a:xfrm>
            </p:grpSpPr>
            <p:sp>
              <p:nvSpPr>
                <p:cNvPr id="73804" name="Rectangle 73803"/>
                <p:cNvSpPr/>
                <p:nvPr/>
              </p:nvSpPr>
              <p:spPr>
                <a:xfrm>
                  <a:off x="2045" y="1970"/>
                  <a:ext cx="509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9,5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3805" name="Rectangle 73804"/>
                <p:cNvSpPr/>
                <p:nvPr/>
              </p:nvSpPr>
              <p:spPr>
                <a:xfrm>
                  <a:off x="2002" y="1970"/>
                  <a:ext cx="595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3806" name="Group 73805"/>
              <p:cNvGrpSpPr/>
              <p:nvPr/>
            </p:nvGrpSpPr>
            <p:grpSpPr>
              <a:xfrm>
                <a:off x="0" y="2364"/>
                <a:ext cx="1162" cy="394"/>
                <a:chOff x="0" y="2364"/>
                <a:chExt cx="1162" cy="394"/>
              </a:xfrm>
            </p:grpSpPr>
            <p:sp>
              <p:nvSpPr>
                <p:cNvPr id="73807" name="Rectangle 73806"/>
                <p:cNvSpPr/>
                <p:nvPr/>
              </p:nvSpPr>
              <p:spPr>
                <a:xfrm>
                  <a:off x="43" y="2364"/>
                  <a:ext cx="1076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11100011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3808" name="Rectangle 73807"/>
                <p:cNvSpPr/>
                <p:nvPr/>
              </p:nvSpPr>
              <p:spPr>
                <a:xfrm>
                  <a:off x="0" y="2364"/>
                  <a:ext cx="1162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3809" name="Group 73808"/>
              <p:cNvGrpSpPr/>
              <p:nvPr/>
            </p:nvGrpSpPr>
            <p:grpSpPr>
              <a:xfrm>
                <a:off x="1162" y="2364"/>
                <a:ext cx="414" cy="394"/>
                <a:chOff x="1162" y="2364"/>
                <a:chExt cx="414" cy="394"/>
              </a:xfrm>
            </p:grpSpPr>
            <p:sp>
              <p:nvSpPr>
                <p:cNvPr id="73810" name="Rectangle 73809"/>
                <p:cNvSpPr/>
                <p:nvPr/>
              </p:nvSpPr>
              <p:spPr>
                <a:xfrm>
                  <a:off x="1205" y="2364"/>
                  <a:ext cx="328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14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3811" name="Rectangle 73810"/>
                <p:cNvSpPr/>
                <p:nvPr/>
              </p:nvSpPr>
              <p:spPr>
                <a:xfrm>
                  <a:off x="1162" y="2364"/>
                  <a:ext cx="414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3812" name="Group 73811"/>
              <p:cNvGrpSpPr/>
              <p:nvPr/>
            </p:nvGrpSpPr>
            <p:grpSpPr>
              <a:xfrm>
                <a:off x="1576" y="2364"/>
                <a:ext cx="426" cy="394"/>
                <a:chOff x="1576" y="2364"/>
                <a:chExt cx="426" cy="394"/>
              </a:xfrm>
            </p:grpSpPr>
            <p:sp>
              <p:nvSpPr>
                <p:cNvPr id="73813" name="Rectangle 73812"/>
                <p:cNvSpPr/>
                <p:nvPr/>
              </p:nvSpPr>
              <p:spPr>
                <a:xfrm>
                  <a:off x="1619" y="2364"/>
                  <a:ext cx="340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3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3814" name="Rectangle 73813"/>
                <p:cNvSpPr/>
                <p:nvPr/>
              </p:nvSpPr>
              <p:spPr>
                <a:xfrm>
                  <a:off x="1576" y="2364"/>
                  <a:ext cx="426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3815" name="Group 73814"/>
              <p:cNvGrpSpPr/>
              <p:nvPr/>
            </p:nvGrpSpPr>
            <p:grpSpPr>
              <a:xfrm>
                <a:off x="2002" y="2364"/>
                <a:ext cx="595" cy="394"/>
                <a:chOff x="2002" y="2364"/>
                <a:chExt cx="595" cy="394"/>
              </a:xfrm>
            </p:grpSpPr>
            <p:sp>
              <p:nvSpPr>
                <p:cNvPr id="73816" name="Rectangle 73815"/>
                <p:cNvSpPr/>
                <p:nvPr/>
              </p:nvSpPr>
              <p:spPr>
                <a:xfrm>
                  <a:off x="2045" y="2364"/>
                  <a:ext cx="509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30,7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3817" name="Rectangle 73816"/>
                <p:cNvSpPr/>
                <p:nvPr/>
              </p:nvSpPr>
              <p:spPr>
                <a:xfrm>
                  <a:off x="2002" y="2364"/>
                  <a:ext cx="595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3818" name="Group 73817"/>
              <p:cNvGrpSpPr/>
              <p:nvPr/>
            </p:nvGrpSpPr>
            <p:grpSpPr>
              <a:xfrm>
                <a:off x="0" y="2758"/>
                <a:ext cx="2002" cy="394"/>
                <a:chOff x="0" y="2758"/>
                <a:chExt cx="2002" cy="394"/>
              </a:xfrm>
            </p:grpSpPr>
            <p:sp>
              <p:nvSpPr>
                <p:cNvPr id="73819" name="Rectangle 73818"/>
                <p:cNvSpPr/>
                <p:nvPr/>
              </p:nvSpPr>
              <p:spPr>
                <a:xfrm>
                  <a:off x="43" y="2758"/>
                  <a:ext cx="1916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r"/>
                  <a:r>
                    <a:rPr lang="pt-BR" altLang="x-none" sz="2000" i="1">
                      <a:latin typeface="Times New Roman" charset="0"/>
                      <a:ea typeface="Times New Roman" charset="0"/>
                    </a:rPr>
                    <a:t>Somatório das avaliações: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3820" name="Rectangle 73819"/>
                <p:cNvSpPr/>
                <p:nvPr/>
              </p:nvSpPr>
              <p:spPr>
                <a:xfrm>
                  <a:off x="0" y="2758"/>
                  <a:ext cx="2002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3821" name="Group 73820"/>
              <p:cNvGrpSpPr/>
              <p:nvPr/>
            </p:nvGrpSpPr>
            <p:grpSpPr>
              <a:xfrm>
                <a:off x="2002" y="2758"/>
                <a:ext cx="595" cy="394"/>
                <a:chOff x="2002" y="2758"/>
                <a:chExt cx="595" cy="394"/>
              </a:xfrm>
            </p:grpSpPr>
            <p:sp>
              <p:nvSpPr>
                <p:cNvPr id="73822" name="Rectangle 73821"/>
                <p:cNvSpPr/>
                <p:nvPr/>
              </p:nvSpPr>
              <p:spPr>
                <a:xfrm>
                  <a:off x="2045" y="2758"/>
                  <a:ext cx="509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171,5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3823" name="Rectangle 73822"/>
                <p:cNvSpPr/>
                <p:nvPr/>
              </p:nvSpPr>
              <p:spPr>
                <a:xfrm>
                  <a:off x="2002" y="2758"/>
                  <a:ext cx="595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</p:grpSp>
        <p:sp>
          <p:nvSpPr>
            <p:cNvPr id="73824" name="Rectangle 73823"/>
            <p:cNvSpPr/>
            <p:nvPr/>
          </p:nvSpPr>
          <p:spPr>
            <a:xfrm>
              <a:off x="-2" y="-2"/>
              <a:ext cx="2601" cy="3156"/>
            </a:xfrm>
            <a:prstGeom prst="rect">
              <a:avLst/>
            </a:prstGeom>
            <a:noFill/>
            <a:ln w="793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4" name="Text Placeholder 74753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4114800"/>
          </a:xfrm>
        </p:spPr>
        <p:txBody>
          <a:bodyPr/>
          <a:p>
            <a:pPr>
              <a:buFont typeface="Arial" panose="02080604020202020204" charset="0"/>
              <a:buChar char="•"/>
            </a:pPr>
            <a:r>
              <a:rPr lang="pt-BR" altLang="x-none"/>
              <a:t>Nova roleta:</a:t>
            </a:r>
          </a:p>
        </p:txBody>
      </p:sp>
      <p:sp>
        <p:nvSpPr>
          <p:cNvPr id="74755" name="Title 74754"/>
          <p:cNvSpPr>
            <a:spLocks noGrp="1"/>
          </p:cNvSpPr>
          <p:nvPr>
            <p:ph type="title"/>
          </p:nvPr>
        </p:nvSpPr>
        <p:spPr>
          <a:xfrm>
            <a:off x="457200" y="654050"/>
            <a:ext cx="8686800" cy="641350"/>
          </a:xfrm>
        </p:spPr>
        <p:txBody>
          <a:bodyPr anchor="b">
            <a:spAutoFit/>
          </a:bodyPr>
          <a:p>
            <a:r>
              <a:rPr lang="pt-BR" altLang="x-none"/>
              <a:t>Execução Manual (7)  </a:t>
            </a:r>
          </a:p>
        </p:txBody>
      </p:sp>
      <p:graphicFrame>
        <p:nvGraphicFramePr>
          <p:cNvPr id="74756" name="Object 74755"/>
          <p:cNvGraphicFramePr/>
          <p:nvPr/>
        </p:nvGraphicFramePr>
        <p:xfrm>
          <a:off x="762000" y="2333625"/>
          <a:ext cx="4129088" cy="254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6431915" imgH="3959225" progId="Excel.Chart.8">
                  <p:embed/>
                </p:oleObj>
              </mc:Choice>
              <mc:Fallback>
                <p:oleObj name="" r:id="rId1" imgW="6431915" imgH="3959225" progId="Excel.Chart.8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62000" y="2333625"/>
                        <a:ext cx="4129088" cy="25431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7" name="Rectangle 74756"/>
          <p:cNvSpPr/>
          <p:nvPr/>
        </p:nvSpPr>
        <p:spPr>
          <a:xfrm>
            <a:off x="4857750" y="2368550"/>
            <a:ext cx="4057650" cy="2486025"/>
          </a:xfrm>
          <a:prstGeom prst="rect">
            <a:avLst/>
          </a:prstGeom>
          <a:noFill/>
          <a:ln w="63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74758" name="TextBox 74757"/>
          <p:cNvSpPr txBox="1"/>
          <p:nvPr/>
        </p:nvSpPr>
        <p:spPr>
          <a:xfrm>
            <a:off x="5106035" y="2544445"/>
            <a:ext cx="364553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lvl="0" algn="ctr" eaLnBrk="0" hangingPunct="0"/>
            <a:r>
              <a:rPr sz="1400" b="1" err="1">
                <a:latin typeface="Times New Roman" charset="0"/>
                <a:ea typeface="Times New Roman" charset="0"/>
              </a:rPr>
              <a:t>Intervalos para função de seleção</a:t>
            </a:r>
            <a:endParaRPr sz="1400" b="1" err="1">
              <a:latin typeface="Times New Roman" charset="0"/>
              <a:ea typeface="Times New Roman" charset="0"/>
            </a:endParaRPr>
          </a:p>
        </p:txBody>
      </p:sp>
      <p:sp>
        <p:nvSpPr>
          <p:cNvPr id="74759" name="TextBox 74758"/>
          <p:cNvSpPr txBox="1"/>
          <p:nvPr/>
        </p:nvSpPr>
        <p:spPr>
          <a:xfrm>
            <a:off x="4876800" y="2930525"/>
            <a:ext cx="4038600" cy="138112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just" eaLnBrk="0" hangingPunct="0"/>
            <a:r>
              <a:rPr sz="1200" err="1">
                <a:latin typeface="Times New Roman" charset="0"/>
                <a:ea typeface="Times New Roman" charset="0"/>
              </a:rPr>
              <a:t>Cromossomo              g(x,y) 	Intervalo</a:t>
            </a:r>
            <a:endParaRPr sz="1200">
              <a:latin typeface="Times New Roman" charset="0"/>
              <a:ea typeface="Times New Roman" charset="0"/>
            </a:endParaRPr>
          </a:p>
          <a:p>
            <a:pPr lvl="0" algn="just" eaLnBrk="0" hangingPunct="0"/>
            <a:r>
              <a:rPr sz="1200">
                <a:latin typeface="Times New Roman" charset="0"/>
                <a:ea typeface="Times New Roman" charset="0"/>
              </a:rPr>
              <a:t>00111011                     7,4   	[0; 7,4[</a:t>
            </a:r>
            <a:endParaRPr sz="1200">
              <a:latin typeface="Times New Roman" charset="0"/>
              <a:ea typeface="Times New Roman" charset="0"/>
            </a:endParaRPr>
          </a:p>
          <a:p>
            <a:pPr lvl="0" algn="just" eaLnBrk="0" hangingPunct="0"/>
            <a:r>
              <a:rPr sz="1200">
                <a:latin typeface="Times New Roman" charset="0"/>
                <a:ea typeface="Times New Roman" charset="0"/>
              </a:rPr>
              <a:t>10001001                   51,9   	[7,4; 59,3[</a:t>
            </a:r>
            <a:endParaRPr sz="1200">
              <a:latin typeface="Times New Roman" charset="0"/>
              <a:ea typeface="Times New Roman" charset="0"/>
            </a:endParaRPr>
          </a:p>
          <a:p>
            <a:pPr lvl="0" algn="just" eaLnBrk="0" hangingPunct="0"/>
            <a:r>
              <a:rPr sz="1200">
                <a:latin typeface="Times New Roman" charset="0"/>
                <a:ea typeface="Times New Roman" charset="0"/>
              </a:rPr>
              <a:t>10011011                   71,0   	[59,3; 130,3[</a:t>
            </a:r>
            <a:endParaRPr sz="1200">
              <a:latin typeface="Times New Roman" charset="0"/>
              <a:ea typeface="Times New Roman" charset="0"/>
            </a:endParaRPr>
          </a:p>
          <a:p>
            <a:pPr lvl="0" algn="just" eaLnBrk="0" hangingPunct="0"/>
            <a:r>
              <a:rPr sz="1200">
                <a:latin typeface="Times New Roman" charset="0"/>
                <a:ea typeface="Times New Roman" charset="0"/>
              </a:rPr>
              <a:t>10011000                     1,0  	[130,3; 131,3[</a:t>
            </a:r>
            <a:endParaRPr sz="1200">
              <a:latin typeface="Times New Roman" charset="0"/>
              <a:ea typeface="Times New Roman" charset="0"/>
            </a:endParaRPr>
          </a:p>
          <a:p>
            <a:pPr lvl="0" algn="just" eaLnBrk="0" hangingPunct="0"/>
            <a:r>
              <a:rPr sz="1200">
                <a:latin typeface="Times New Roman" charset="0"/>
                <a:ea typeface="Times New Roman" charset="0"/>
              </a:rPr>
              <a:t>01000011                    9,5   	[131,3; 140,8[</a:t>
            </a:r>
            <a:endParaRPr sz="1200">
              <a:latin typeface="Times New Roman" charset="0"/>
              <a:ea typeface="Times New Roman" charset="0"/>
            </a:endParaRPr>
          </a:p>
          <a:p>
            <a:pPr lvl="0" algn="just" eaLnBrk="0" hangingPunct="0"/>
            <a:r>
              <a:rPr sz="1200">
                <a:latin typeface="Times New Roman" charset="0"/>
                <a:ea typeface="Times New Roman" charset="0"/>
              </a:rPr>
              <a:t>11100011                   30,7   	[140,8; 171,5[</a:t>
            </a:r>
            <a:endParaRPr sz="1200">
              <a:latin typeface="Times New Roman" charset="0"/>
              <a:ea typeface="Times New Roman" charset="0"/>
            </a:endParaRPr>
          </a:p>
        </p:txBody>
      </p:sp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78" name="Title 75777"/>
          <p:cNvSpPr>
            <a:spLocks noGrp="1"/>
          </p:cNvSpPr>
          <p:nvPr>
            <p:ph type="title"/>
          </p:nvPr>
        </p:nvSpPr>
        <p:spPr>
          <a:xfrm>
            <a:off x="457200" y="654050"/>
            <a:ext cx="8686800" cy="641350"/>
          </a:xfrm>
        </p:spPr>
        <p:txBody>
          <a:bodyPr anchor="b">
            <a:spAutoFit/>
          </a:bodyPr>
          <a:p>
            <a:r>
              <a:rPr lang="pt-BR" altLang="x-none"/>
              <a:t>Execução Manual (8)   </a:t>
            </a:r>
          </a:p>
        </p:txBody>
      </p:sp>
      <p:grpSp>
        <p:nvGrpSpPr>
          <p:cNvPr id="75779" name="Group 75778"/>
          <p:cNvGrpSpPr/>
          <p:nvPr/>
        </p:nvGrpSpPr>
        <p:grpSpPr>
          <a:xfrm>
            <a:off x="1828800" y="2057400"/>
            <a:ext cx="6096000" cy="4343400"/>
            <a:chOff x="-2" y="-2"/>
            <a:chExt cx="1977" cy="2868"/>
          </a:xfrm>
        </p:grpSpPr>
        <p:grpSp>
          <p:nvGrpSpPr>
            <p:cNvPr id="75780" name="Group 75779"/>
            <p:cNvGrpSpPr/>
            <p:nvPr/>
          </p:nvGrpSpPr>
          <p:grpSpPr>
            <a:xfrm>
              <a:off x="0" y="0"/>
              <a:ext cx="1973" cy="2864"/>
              <a:chOff x="0" y="0"/>
              <a:chExt cx="1973" cy="2864"/>
            </a:xfrm>
          </p:grpSpPr>
          <p:grpSp>
            <p:nvGrpSpPr>
              <p:cNvPr id="75781" name="Group 75780"/>
              <p:cNvGrpSpPr/>
              <p:nvPr/>
            </p:nvGrpSpPr>
            <p:grpSpPr>
              <a:xfrm>
                <a:off x="0" y="0"/>
                <a:ext cx="1036" cy="500"/>
                <a:chOff x="0" y="0"/>
                <a:chExt cx="1036" cy="500"/>
              </a:xfrm>
            </p:grpSpPr>
            <p:sp>
              <p:nvSpPr>
                <p:cNvPr id="75782" name="Rectangle 75781"/>
                <p:cNvSpPr/>
                <p:nvPr/>
              </p:nvSpPr>
              <p:spPr>
                <a:xfrm>
                  <a:off x="43" y="0"/>
                  <a:ext cx="950" cy="500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Número Sorteado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5783" name="Rectangle 75782"/>
                <p:cNvSpPr/>
                <p:nvPr/>
              </p:nvSpPr>
              <p:spPr>
                <a:xfrm>
                  <a:off x="0" y="0"/>
                  <a:ext cx="1036" cy="500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5784" name="Group 75783"/>
              <p:cNvGrpSpPr/>
              <p:nvPr/>
            </p:nvGrpSpPr>
            <p:grpSpPr>
              <a:xfrm>
                <a:off x="1036" y="0"/>
                <a:ext cx="937" cy="500"/>
                <a:chOff x="1036" y="0"/>
                <a:chExt cx="937" cy="500"/>
              </a:xfrm>
            </p:grpSpPr>
            <p:sp>
              <p:nvSpPr>
                <p:cNvPr id="75785" name="Rectangle 75784"/>
                <p:cNvSpPr/>
                <p:nvPr/>
              </p:nvSpPr>
              <p:spPr>
                <a:xfrm>
                  <a:off x="1079" y="0"/>
                  <a:ext cx="851" cy="500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Cromossomo Escolhido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5786" name="Rectangle 75785"/>
                <p:cNvSpPr/>
                <p:nvPr/>
              </p:nvSpPr>
              <p:spPr>
                <a:xfrm>
                  <a:off x="1036" y="0"/>
                  <a:ext cx="937" cy="500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5787" name="Group 75786"/>
              <p:cNvGrpSpPr/>
              <p:nvPr/>
            </p:nvGrpSpPr>
            <p:grpSpPr>
              <a:xfrm>
                <a:off x="0" y="500"/>
                <a:ext cx="1036" cy="394"/>
                <a:chOff x="0" y="500"/>
                <a:chExt cx="1036" cy="394"/>
              </a:xfrm>
            </p:grpSpPr>
            <p:sp>
              <p:nvSpPr>
                <p:cNvPr id="75788" name="Rectangle 75787"/>
                <p:cNvSpPr/>
                <p:nvPr/>
              </p:nvSpPr>
              <p:spPr>
                <a:xfrm>
                  <a:off x="43" y="500"/>
                  <a:ext cx="950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10,4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5789" name="Rectangle 75788"/>
                <p:cNvSpPr/>
                <p:nvPr/>
              </p:nvSpPr>
              <p:spPr>
                <a:xfrm>
                  <a:off x="0" y="500"/>
                  <a:ext cx="1036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5790" name="Group 75789"/>
              <p:cNvGrpSpPr/>
              <p:nvPr/>
            </p:nvGrpSpPr>
            <p:grpSpPr>
              <a:xfrm>
                <a:off x="1036" y="500"/>
                <a:ext cx="937" cy="394"/>
                <a:chOff x="1036" y="500"/>
                <a:chExt cx="937" cy="394"/>
              </a:xfrm>
            </p:grpSpPr>
            <p:sp>
              <p:nvSpPr>
                <p:cNvPr id="75791" name="Rectangle 75790"/>
                <p:cNvSpPr/>
                <p:nvPr/>
              </p:nvSpPr>
              <p:spPr>
                <a:xfrm>
                  <a:off x="1079" y="500"/>
                  <a:ext cx="851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10001001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5792" name="Rectangle 75791"/>
                <p:cNvSpPr/>
                <p:nvPr/>
              </p:nvSpPr>
              <p:spPr>
                <a:xfrm>
                  <a:off x="1036" y="500"/>
                  <a:ext cx="937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5793" name="Group 75792"/>
              <p:cNvGrpSpPr/>
              <p:nvPr/>
            </p:nvGrpSpPr>
            <p:grpSpPr>
              <a:xfrm>
                <a:off x="0" y="894"/>
                <a:ext cx="1036" cy="394"/>
                <a:chOff x="0" y="894"/>
                <a:chExt cx="1036" cy="394"/>
              </a:xfrm>
            </p:grpSpPr>
            <p:sp>
              <p:nvSpPr>
                <p:cNvPr id="75794" name="Rectangle 75793"/>
                <p:cNvSpPr/>
                <p:nvPr/>
              </p:nvSpPr>
              <p:spPr>
                <a:xfrm>
                  <a:off x="43" y="894"/>
                  <a:ext cx="950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132,5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5795" name="Rectangle 75794"/>
                <p:cNvSpPr/>
                <p:nvPr/>
              </p:nvSpPr>
              <p:spPr>
                <a:xfrm>
                  <a:off x="0" y="894"/>
                  <a:ext cx="1036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5796" name="Group 75795"/>
              <p:cNvGrpSpPr/>
              <p:nvPr/>
            </p:nvGrpSpPr>
            <p:grpSpPr>
              <a:xfrm>
                <a:off x="1036" y="894"/>
                <a:ext cx="937" cy="394"/>
                <a:chOff x="1036" y="894"/>
                <a:chExt cx="937" cy="394"/>
              </a:xfrm>
            </p:grpSpPr>
            <p:sp>
              <p:nvSpPr>
                <p:cNvPr id="75797" name="Rectangle 75796"/>
                <p:cNvSpPr/>
                <p:nvPr/>
              </p:nvSpPr>
              <p:spPr>
                <a:xfrm>
                  <a:off x="1079" y="894"/>
                  <a:ext cx="851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01000011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5798" name="Rectangle 75797"/>
                <p:cNvSpPr/>
                <p:nvPr/>
              </p:nvSpPr>
              <p:spPr>
                <a:xfrm>
                  <a:off x="1036" y="894"/>
                  <a:ext cx="937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5799" name="Group 75798"/>
              <p:cNvGrpSpPr/>
              <p:nvPr/>
            </p:nvGrpSpPr>
            <p:grpSpPr>
              <a:xfrm>
                <a:off x="0" y="1288"/>
                <a:ext cx="1036" cy="394"/>
                <a:chOff x="0" y="1288"/>
                <a:chExt cx="1036" cy="394"/>
              </a:xfrm>
            </p:grpSpPr>
            <p:sp>
              <p:nvSpPr>
                <p:cNvPr id="75800" name="Rectangle 75799"/>
                <p:cNvSpPr/>
                <p:nvPr/>
              </p:nvSpPr>
              <p:spPr>
                <a:xfrm>
                  <a:off x="43" y="1288"/>
                  <a:ext cx="950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61,2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5801" name="Rectangle 75800"/>
                <p:cNvSpPr/>
                <p:nvPr/>
              </p:nvSpPr>
              <p:spPr>
                <a:xfrm>
                  <a:off x="0" y="1288"/>
                  <a:ext cx="1036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5802" name="Group 75801"/>
              <p:cNvGrpSpPr/>
              <p:nvPr/>
            </p:nvGrpSpPr>
            <p:grpSpPr>
              <a:xfrm>
                <a:off x="1036" y="1288"/>
                <a:ext cx="937" cy="394"/>
                <a:chOff x="1036" y="1288"/>
                <a:chExt cx="937" cy="394"/>
              </a:xfrm>
            </p:grpSpPr>
            <p:sp>
              <p:nvSpPr>
                <p:cNvPr id="75803" name="Rectangle 75802"/>
                <p:cNvSpPr/>
                <p:nvPr/>
              </p:nvSpPr>
              <p:spPr>
                <a:xfrm>
                  <a:off x="1079" y="1288"/>
                  <a:ext cx="851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10011011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5804" name="Rectangle 75803"/>
                <p:cNvSpPr/>
                <p:nvPr/>
              </p:nvSpPr>
              <p:spPr>
                <a:xfrm>
                  <a:off x="1036" y="1288"/>
                  <a:ext cx="937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5805" name="Group 75804"/>
              <p:cNvGrpSpPr/>
              <p:nvPr/>
            </p:nvGrpSpPr>
            <p:grpSpPr>
              <a:xfrm>
                <a:off x="0" y="1682"/>
                <a:ext cx="1036" cy="394"/>
                <a:chOff x="0" y="1682"/>
                <a:chExt cx="1036" cy="394"/>
              </a:xfrm>
            </p:grpSpPr>
            <p:sp>
              <p:nvSpPr>
                <p:cNvPr id="75806" name="Rectangle 75805"/>
                <p:cNvSpPr/>
                <p:nvPr/>
              </p:nvSpPr>
              <p:spPr>
                <a:xfrm>
                  <a:off x="43" y="1682"/>
                  <a:ext cx="950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148,6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5807" name="Rectangle 75806"/>
                <p:cNvSpPr/>
                <p:nvPr/>
              </p:nvSpPr>
              <p:spPr>
                <a:xfrm>
                  <a:off x="0" y="1682"/>
                  <a:ext cx="1036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5808" name="Group 75807"/>
              <p:cNvGrpSpPr/>
              <p:nvPr/>
            </p:nvGrpSpPr>
            <p:grpSpPr>
              <a:xfrm>
                <a:off x="1036" y="1682"/>
                <a:ext cx="937" cy="394"/>
                <a:chOff x="1036" y="1682"/>
                <a:chExt cx="937" cy="394"/>
              </a:xfrm>
            </p:grpSpPr>
            <p:sp>
              <p:nvSpPr>
                <p:cNvPr id="75809" name="Rectangle 75808"/>
                <p:cNvSpPr/>
                <p:nvPr/>
              </p:nvSpPr>
              <p:spPr>
                <a:xfrm>
                  <a:off x="1079" y="1682"/>
                  <a:ext cx="851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11100011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5810" name="Rectangle 75809"/>
                <p:cNvSpPr/>
                <p:nvPr/>
              </p:nvSpPr>
              <p:spPr>
                <a:xfrm>
                  <a:off x="1036" y="1682"/>
                  <a:ext cx="937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5811" name="Group 75810"/>
              <p:cNvGrpSpPr/>
              <p:nvPr/>
            </p:nvGrpSpPr>
            <p:grpSpPr>
              <a:xfrm>
                <a:off x="0" y="2076"/>
                <a:ext cx="1036" cy="394"/>
                <a:chOff x="0" y="2076"/>
                <a:chExt cx="1036" cy="394"/>
              </a:xfrm>
            </p:grpSpPr>
            <p:sp>
              <p:nvSpPr>
                <p:cNvPr id="75812" name="Rectangle 75811"/>
                <p:cNvSpPr/>
                <p:nvPr/>
              </p:nvSpPr>
              <p:spPr>
                <a:xfrm>
                  <a:off x="43" y="2076"/>
                  <a:ext cx="950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129,7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5813" name="Rectangle 75812"/>
                <p:cNvSpPr/>
                <p:nvPr/>
              </p:nvSpPr>
              <p:spPr>
                <a:xfrm>
                  <a:off x="0" y="2076"/>
                  <a:ext cx="1036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5814" name="Group 75813"/>
              <p:cNvGrpSpPr/>
              <p:nvPr/>
            </p:nvGrpSpPr>
            <p:grpSpPr>
              <a:xfrm>
                <a:off x="1036" y="2076"/>
                <a:ext cx="937" cy="394"/>
                <a:chOff x="1036" y="2076"/>
                <a:chExt cx="937" cy="394"/>
              </a:xfrm>
            </p:grpSpPr>
            <p:sp>
              <p:nvSpPr>
                <p:cNvPr id="75815" name="Rectangle 75814"/>
                <p:cNvSpPr/>
                <p:nvPr/>
              </p:nvSpPr>
              <p:spPr>
                <a:xfrm>
                  <a:off x="1079" y="2076"/>
                  <a:ext cx="851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10011011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5816" name="Rectangle 75815"/>
                <p:cNvSpPr/>
                <p:nvPr/>
              </p:nvSpPr>
              <p:spPr>
                <a:xfrm>
                  <a:off x="1036" y="2076"/>
                  <a:ext cx="937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5817" name="Group 75816"/>
              <p:cNvGrpSpPr/>
              <p:nvPr/>
            </p:nvGrpSpPr>
            <p:grpSpPr>
              <a:xfrm>
                <a:off x="0" y="2470"/>
                <a:ext cx="1036" cy="394"/>
                <a:chOff x="0" y="2470"/>
                <a:chExt cx="1036" cy="394"/>
              </a:xfrm>
            </p:grpSpPr>
            <p:sp>
              <p:nvSpPr>
                <p:cNvPr id="75818" name="Rectangle 75817"/>
                <p:cNvSpPr/>
                <p:nvPr/>
              </p:nvSpPr>
              <p:spPr>
                <a:xfrm>
                  <a:off x="43" y="2470"/>
                  <a:ext cx="950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75,2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5819" name="Rectangle 75818"/>
                <p:cNvSpPr/>
                <p:nvPr/>
              </p:nvSpPr>
              <p:spPr>
                <a:xfrm>
                  <a:off x="0" y="2470"/>
                  <a:ext cx="1036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5820" name="Group 75819"/>
              <p:cNvGrpSpPr/>
              <p:nvPr/>
            </p:nvGrpSpPr>
            <p:grpSpPr>
              <a:xfrm>
                <a:off x="1036" y="2470"/>
                <a:ext cx="937" cy="394"/>
                <a:chOff x="1036" y="2470"/>
                <a:chExt cx="937" cy="394"/>
              </a:xfrm>
            </p:grpSpPr>
            <p:sp>
              <p:nvSpPr>
                <p:cNvPr id="75821" name="Rectangle 75820"/>
                <p:cNvSpPr/>
                <p:nvPr/>
              </p:nvSpPr>
              <p:spPr>
                <a:xfrm>
                  <a:off x="1079" y="2470"/>
                  <a:ext cx="851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10011011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5822" name="Rectangle 75821"/>
                <p:cNvSpPr/>
                <p:nvPr/>
              </p:nvSpPr>
              <p:spPr>
                <a:xfrm>
                  <a:off x="1036" y="2470"/>
                  <a:ext cx="937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</p:grpSp>
        <p:sp>
          <p:nvSpPr>
            <p:cNvPr id="75823" name="Rectangle 75822"/>
            <p:cNvSpPr/>
            <p:nvPr/>
          </p:nvSpPr>
          <p:spPr>
            <a:xfrm>
              <a:off x="-2" y="-2"/>
              <a:ext cx="1977" cy="2868"/>
            </a:xfrm>
            <a:prstGeom prst="rect">
              <a:avLst/>
            </a:prstGeom>
            <a:noFill/>
            <a:ln w="793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75824" name="Text Placeholder 75823"/>
          <p:cNvSpPr>
            <a:spLocks noGrp="1"/>
          </p:cNvSpPr>
          <p:nvPr>
            <p:ph type="body" idx="1"/>
          </p:nvPr>
        </p:nvSpPr>
        <p:spPr>
          <a:xfrm>
            <a:off x="762000" y="1524000"/>
            <a:ext cx="7772400" cy="4114800"/>
          </a:xfrm>
        </p:spPr>
        <p:txBody>
          <a:bodyPr/>
          <a:p>
            <a:pPr>
              <a:buFont typeface="Arial" panose="02080604020202020204" charset="0"/>
              <a:buChar char="•"/>
            </a:pPr>
            <a:r>
              <a:rPr lang="pt-BR" altLang="x-none"/>
              <a:t>Sorteio de Pais</a:t>
            </a:r>
          </a:p>
        </p:txBody>
      </p:sp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6802" name="Title 76801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pt-BR" altLang="x-none"/>
              <a:t>Execução Manual (9)</a:t>
            </a:r>
          </a:p>
        </p:txBody>
      </p:sp>
      <p:sp>
        <p:nvSpPr>
          <p:cNvPr id="76803" name="Text Placeholder 7680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pt-BR" altLang="x-none"/>
              <a:t>Operadores:</a:t>
            </a:r>
          </a:p>
        </p:txBody>
      </p:sp>
      <p:sp>
        <p:nvSpPr>
          <p:cNvPr id="76804" name="Rectangle 76803"/>
          <p:cNvSpPr/>
          <p:nvPr/>
        </p:nvSpPr>
        <p:spPr>
          <a:xfrm>
            <a:off x="3390900" y="2247900"/>
            <a:ext cx="9144000" cy="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pt-BR" altLang="en-US"/>
          </a:p>
        </p:txBody>
      </p:sp>
      <p:pic>
        <p:nvPicPr>
          <p:cNvPr id="76805" name="Picture 76804" descr="Figura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4765" y="1564005"/>
            <a:ext cx="4613275" cy="461327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50" name="Title 78849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pt-BR" altLang="x-none"/>
              <a:t>Execução Manual (10)</a:t>
            </a:r>
          </a:p>
        </p:txBody>
      </p:sp>
      <p:sp>
        <p:nvSpPr>
          <p:cNvPr id="78851" name="Text Placeholder 78850"/>
          <p:cNvSpPr>
            <a:spLocks noGrp="1"/>
          </p:cNvSpPr>
          <p:nvPr>
            <p:ph type="body" idx="1"/>
          </p:nvPr>
        </p:nvSpPr>
        <p:spPr>
          <a:xfrm>
            <a:off x="1066800" y="1447800"/>
            <a:ext cx="7772400" cy="4114800"/>
          </a:xfrm>
        </p:spPr>
        <p:txBody>
          <a:bodyPr/>
          <a:p>
            <a:r>
              <a:rPr lang="pt-BR" altLang="x-none"/>
              <a:t>Nova geração:</a:t>
            </a:r>
          </a:p>
        </p:txBody>
      </p:sp>
      <p:grpSp>
        <p:nvGrpSpPr>
          <p:cNvPr id="78852" name="Group 78851"/>
          <p:cNvGrpSpPr/>
          <p:nvPr/>
        </p:nvGrpSpPr>
        <p:grpSpPr>
          <a:xfrm>
            <a:off x="1828800" y="2000250"/>
            <a:ext cx="5873750" cy="4400550"/>
            <a:chOff x="-2" y="-2"/>
            <a:chExt cx="2601" cy="3156"/>
          </a:xfrm>
        </p:grpSpPr>
        <p:grpSp>
          <p:nvGrpSpPr>
            <p:cNvPr id="78853" name="Group 78852"/>
            <p:cNvGrpSpPr/>
            <p:nvPr/>
          </p:nvGrpSpPr>
          <p:grpSpPr>
            <a:xfrm>
              <a:off x="0" y="0"/>
              <a:ext cx="2597" cy="3152"/>
              <a:chOff x="0" y="0"/>
              <a:chExt cx="2597" cy="3152"/>
            </a:xfrm>
          </p:grpSpPr>
          <p:grpSp>
            <p:nvGrpSpPr>
              <p:cNvPr id="78854" name="Group 78853"/>
              <p:cNvGrpSpPr/>
              <p:nvPr/>
            </p:nvGrpSpPr>
            <p:grpSpPr>
              <a:xfrm>
                <a:off x="0" y="0"/>
                <a:ext cx="1162" cy="394"/>
                <a:chOff x="0" y="0"/>
                <a:chExt cx="1162" cy="394"/>
              </a:xfrm>
            </p:grpSpPr>
            <p:sp>
              <p:nvSpPr>
                <p:cNvPr id="78855" name="Rectangle 78854"/>
                <p:cNvSpPr/>
                <p:nvPr/>
              </p:nvSpPr>
              <p:spPr>
                <a:xfrm>
                  <a:off x="43" y="0"/>
                  <a:ext cx="1076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 b="1">
                      <a:latin typeface="Times New Roman" charset="0"/>
                      <a:ea typeface="Times New Roman" charset="0"/>
                    </a:rPr>
                    <a:t>Cromossomo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8856" name="Rectangle 78855"/>
                <p:cNvSpPr/>
                <p:nvPr/>
              </p:nvSpPr>
              <p:spPr>
                <a:xfrm>
                  <a:off x="0" y="0"/>
                  <a:ext cx="1162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8857" name="Group 78856"/>
              <p:cNvGrpSpPr/>
              <p:nvPr/>
            </p:nvGrpSpPr>
            <p:grpSpPr>
              <a:xfrm>
                <a:off x="1162" y="0"/>
                <a:ext cx="414" cy="394"/>
                <a:chOff x="1162" y="0"/>
                <a:chExt cx="414" cy="394"/>
              </a:xfrm>
            </p:grpSpPr>
            <p:sp>
              <p:nvSpPr>
                <p:cNvPr id="78858" name="Rectangle 78857"/>
                <p:cNvSpPr/>
                <p:nvPr/>
              </p:nvSpPr>
              <p:spPr>
                <a:xfrm>
                  <a:off x="1205" y="0"/>
                  <a:ext cx="328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 b="1">
                      <a:latin typeface="Times New Roman" charset="0"/>
                      <a:ea typeface="Times New Roman" charset="0"/>
                    </a:rPr>
                    <a:t>x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8859" name="Rectangle 78858"/>
                <p:cNvSpPr/>
                <p:nvPr/>
              </p:nvSpPr>
              <p:spPr>
                <a:xfrm>
                  <a:off x="1162" y="0"/>
                  <a:ext cx="414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8860" name="Group 78859"/>
              <p:cNvGrpSpPr/>
              <p:nvPr/>
            </p:nvGrpSpPr>
            <p:grpSpPr>
              <a:xfrm>
                <a:off x="1576" y="0"/>
                <a:ext cx="426" cy="394"/>
                <a:chOff x="1576" y="0"/>
                <a:chExt cx="426" cy="394"/>
              </a:xfrm>
            </p:grpSpPr>
            <p:sp>
              <p:nvSpPr>
                <p:cNvPr id="78861" name="Rectangle 78860"/>
                <p:cNvSpPr/>
                <p:nvPr/>
              </p:nvSpPr>
              <p:spPr>
                <a:xfrm>
                  <a:off x="1619" y="0"/>
                  <a:ext cx="340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 b="1">
                      <a:latin typeface="Times New Roman" charset="0"/>
                      <a:ea typeface="Times New Roman" charset="0"/>
                    </a:rPr>
                    <a:t>y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8862" name="Rectangle 78861"/>
                <p:cNvSpPr/>
                <p:nvPr/>
              </p:nvSpPr>
              <p:spPr>
                <a:xfrm>
                  <a:off x="1576" y="0"/>
                  <a:ext cx="426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8863" name="Group 78862"/>
              <p:cNvGrpSpPr/>
              <p:nvPr/>
            </p:nvGrpSpPr>
            <p:grpSpPr>
              <a:xfrm>
                <a:off x="2002" y="0"/>
                <a:ext cx="595" cy="394"/>
                <a:chOff x="2002" y="0"/>
                <a:chExt cx="595" cy="394"/>
              </a:xfrm>
            </p:grpSpPr>
            <p:sp>
              <p:nvSpPr>
                <p:cNvPr id="78864" name="Rectangle 78863"/>
                <p:cNvSpPr/>
                <p:nvPr/>
              </p:nvSpPr>
              <p:spPr>
                <a:xfrm>
                  <a:off x="2045" y="0"/>
                  <a:ext cx="509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sz="2000" b="1">
                      <a:latin typeface="Times New Roman" charset="0"/>
                      <a:ea typeface="Times New Roman" charset="0"/>
                    </a:rPr>
                    <a:t>g(x,y)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8865" name="Rectangle 78864"/>
                <p:cNvSpPr/>
                <p:nvPr/>
              </p:nvSpPr>
              <p:spPr>
                <a:xfrm>
                  <a:off x="2002" y="0"/>
                  <a:ext cx="595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8866" name="Group 78865"/>
              <p:cNvGrpSpPr/>
              <p:nvPr/>
            </p:nvGrpSpPr>
            <p:grpSpPr>
              <a:xfrm>
                <a:off x="0" y="394"/>
                <a:ext cx="1162" cy="394"/>
                <a:chOff x="0" y="394"/>
                <a:chExt cx="1162" cy="394"/>
              </a:xfrm>
            </p:grpSpPr>
            <p:sp>
              <p:nvSpPr>
                <p:cNvPr id="78867" name="Rectangle 78866"/>
                <p:cNvSpPr/>
                <p:nvPr/>
              </p:nvSpPr>
              <p:spPr>
                <a:xfrm>
                  <a:off x="43" y="394"/>
                  <a:ext cx="1076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00001001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8868" name="Rectangle 78867"/>
                <p:cNvSpPr/>
                <p:nvPr/>
              </p:nvSpPr>
              <p:spPr>
                <a:xfrm>
                  <a:off x="0" y="394"/>
                  <a:ext cx="1162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8869" name="Group 78868"/>
              <p:cNvGrpSpPr/>
              <p:nvPr/>
            </p:nvGrpSpPr>
            <p:grpSpPr>
              <a:xfrm>
                <a:off x="1162" y="394"/>
                <a:ext cx="414" cy="394"/>
                <a:chOff x="1162" y="394"/>
                <a:chExt cx="414" cy="394"/>
              </a:xfrm>
            </p:grpSpPr>
            <p:sp>
              <p:nvSpPr>
                <p:cNvPr id="78870" name="Rectangle 78869"/>
                <p:cNvSpPr/>
                <p:nvPr/>
              </p:nvSpPr>
              <p:spPr>
                <a:xfrm>
                  <a:off x="1205" y="394"/>
                  <a:ext cx="328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0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8871" name="Rectangle 78870"/>
                <p:cNvSpPr/>
                <p:nvPr/>
              </p:nvSpPr>
              <p:spPr>
                <a:xfrm>
                  <a:off x="1162" y="394"/>
                  <a:ext cx="414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8872" name="Group 78871"/>
              <p:cNvGrpSpPr/>
              <p:nvPr/>
            </p:nvGrpSpPr>
            <p:grpSpPr>
              <a:xfrm>
                <a:off x="1576" y="394"/>
                <a:ext cx="426" cy="394"/>
                <a:chOff x="1576" y="394"/>
                <a:chExt cx="426" cy="394"/>
              </a:xfrm>
            </p:grpSpPr>
            <p:sp>
              <p:nvSpPr>
                <p:cNvPr id="78873" name="Rectangle 78872"/>
                <p:cNvSpPr/>
                <p:nvPr/>
              </p:nvSpPr>
              <p:spPr>
                <a:xfrm>
                  <a:off x="1619" y="394"/>
                  <a:ext cx="340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9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8874" name="Rectangle 78873"/>
                <p:cNvSpPr/>
                <p:nvPr/>
              </p:nvSpPr>
              <p:spPr>
                <a:xfrm>
                  <a:off x="1576" y="394"/>
                  <a:ext cx="426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8875" name="Group 78874"/>
              <p:cNvGrpSpPr/>
              <p:nvPr/>
            </p:nvGrpSpPr>
            <p:grpSpPr>
              <a:xfrm>
                <a:off x="2002" y="394"/>
                <a:ext cx="595" cy="394"/>
                <a:chOff x="2002" y="394"/>
                <a:chExt cx="595" cy="394"/>
              </a:xfrm>
            </p:grpSpPr>
            <p:sp>
              <p:nvSpPr>
                <p:cNvPr id="78876" name="Rectangle 78875"/>
                <p:cNvSpPr/>
                <p:nvPr/>
              </p:nvSpPr>
              <p:spPr>
                <a:xfrm>
                  <a:off x="2045" y="394"/>
                  <a:ext cx="509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1,0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8877" name="Rectangle 78876"/>
                <p:cNvSpPr/>
                <p:nvPr/>
              </p:nvSpPr>
              <p:spPr>
                <a:xfrm>
                  <a:off x="2002" y="394"/>
                  <a:ext cx="595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8878" name="Group 78877"/>
              <p:cNvGrpSpPr/>
              <p:nvPr/>
            </p:nvGrpSpPr>
            <p:grpSpPr>
              <a:xfrm>
                <a:off x="0" y="788"/>
                <a:ext cx="1162" cy="394"/>
                <a:chOff x="0" y="788"/>
                <a:chExt cx="1162" cy="394"/>
              </a:xfrm>
            </p:grpSpPr>
            <p:sp>
              <p:nvSpPr>
                <p:cNvPr id="78879" name="Rectangle 78878"/>
                <p:cNvSpPr/>
                <p:nvPr/>
              </p:nvSpPr>
              <p:spPr>
                <a:xfrm>
                  <a:off x="43" y="788"/>
                  <a:ext cx="1076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11000011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8880" name="Rectangle 78879"/>
                <p:cNvSpPr/>
                <p:nvPr/>
              </p:nvSpPr>
              <p:spPr>
                <a:xfrm>
                  <a:off x="0" y="788"/>
                  <a:ext cx="1162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8881" name="Group 78880"/>
              <p:cNvGrpSpPr/>
              <p:nvPr/>
            </p:nvGrpSpPr>
            <p:grpSpPr>
              <a:xfrm>
                <a:off x="1162" y="788"/>
                <a:ext cx="414" cy="394"/>
                <a:chOff x="1162" y="788"/>
                <a:chExt cx="414" cy="394"/>
              </a:xfrm>
            </p:grpSpPr>
            <p:sp>
              <p:nvSpPr>
                <p:cNvPr id="78882" name="Rectangle 78881"/>
                <p:cNvSpPr/>
                <p:nvPr/>
              </p:nvSpPr>
              <p:spPr>
                <a:xfrm>
                  <a:off x="1205" y="788"/>
                  <a:ext cx="328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3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8883" name="Rectangle 78882"/>
                <p:cNvSpPr/>
                <p:nvPr/>
              </p:nvSpPr>
              <p:spPr>
                <a:xfrm>
                  <a:off x="1162" y="788"/>
                  <a:ext cx="414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8884" name="Group 78883"/>
              <p:cNvGrpSpPr/>
              <p:nvPr/>
            </p:nvGrpSpPr>
            <p:grpSpPr>
              <a:xfrm>
                <a:off x="1576" y="788"/>
                <a:ext cx="426" cy="394"/>
                <a:chOff x="1576" y="788"/>
                <a:chExt cx="426" cy="394"/>
              </a:xfrm>
            </p:grpSpPr>
            <p:sp>
              <p:nvSpPr>
                <p:cNvPr id="78885" name="Rectangle 78884"/>
                <p:cNvSpPr/>
                <p:nvPr/>
              </p:nvSpPr>
              <p:spPr>
                <a:xfrm>
                  <a:off x="1619" y="788"/>
                  <a:ext cx="340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3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8886" name="Rectangle 78885"/>
                <p:cNvSpPr/>
                <p:nvPr/>
              </p:nvSpPr>
              <p:spPr>
                <a:xfrm>
                  <a:off x="1576" y="788"/>
                  <a:ext cx="426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8887" name="Group 78886"/>
              <p:cNvGrpSpPr/>
              <p:nvPr/>
            </p:nvGrpSpPr>
            <p:grpSpPr>
              <a:xfrm>
                <a:off x="2002" y="788"/>
                <a:ext cx="595" cy="394"/>
                <a:chOff x="2002" y="788"/>
                <a:chExt cx="595" cy="394"/>
              </a:xfrm>
            </p:grpSpPr>
            <p:sp>
              <p:nvSpPr>
                <p:cNvPr id="78888" name="Rectangle 78887"/>
                <p:cNvSpPr/>
                <p:nvPr/>
              </p:nvSpPr>
              <p:spPr>
                <a:xfrm>
                  <a:off x="2045" y="788"/>
                  <a:ext cx="509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7,4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8889" name="Rectangle 78888"/>
                <p:cNvSpPr/>
                <p:nvPr/>
              </p:nvSpPr>
              <p:spPr>
                <a:xfrm>
                  <a:off x="2002" y="788"/>
                  <a:ext cx="595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8890" name="Group 78889"/>
              <p:cNvGrpSpPr/>
              <p:nvPr/>
            </p:nvGrpSpPr>
            <p:grpSpPr>
              <a:xfrm>
                <a:off x="0" y="1182"/>
                <a:ext cx="1162" cy="394"/>
                <a:chOff x="0" y="1182"/>
                <a:chExt cx="1162" cy="394"/>
              </a:xfrm>
            </p:grpSpPr>
            <p:sp>
              <p:nvSpPr>
                <p:cNvPr id="78891" name="Rectangle 78890"/>
                <p:cNvSpPr/>
                <p:nvPr/>
              </p:nvSpPr>
              <p:spPr>
                <a:xfrm>
                  <a:off x="43" y="1182"/>
                  <a:ext cx="1076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10010011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8892" name="Rectangle 78891"/>
                <p:cNvSpPr/>
                <p:nvPr/>
              </p:nvSpPr>
              <p:spPr>
                <a:xfrm>
                  <a:off x="0" y="1182"/>
                  <a:ext cx="1162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8893" name="Group 78892"/>
              <p:cNvGrpSpPr/>
              <p:nvPr/>
            </p:nvGrpSpPr>
            <p:grpSpPr>
              <a:xfrm>
                <a:off x="1162" y="1182"/>
                <a:ext cx="414" cy="394"/>
                <a:chOff x="1162" y="1182"/>
                <a:chExt cx="414" cy="394"/>
              </a:xfrm>
            </p:grpSpPr>
            <p:sp>
              <p:nvSpPr>
                <p:cNvPr id="78894" name="Rectangle 78893"/>
                <p:cNvSpPr/>
                <p:nvPr/>
              </p:nvSpPr>
              <p:spPr>
                <a:xfrm>
                  <a:off x="1205" y="1182"/>
                  <a:ext cx="328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9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8895" name="Rectangle 78894"/>
                <p:cNvSpPr/>
                <p:nvPr/>
              </p:nvSpPr>
              <p:spPr>
                <a:xfrm>
                  <a:off x="1162" y="1182"/>
                  <a:ext cx="414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8896" name="Group 78895"/>
              <p:cNvGrpSpPr/>
              <p:nvPr/>
            </p:nvGrpSpPr>
            <p:grpSpPr>
              <a:xfrm>
                <a:off x="1576" y="1182"/>
                <a:ext cx="426" cy="394"/>
                <a:chOff x="1576" y="1182"/>
                <a:chExt cx="426" cy="394"/>
              </a:xfrm>
            </p:grpSpPr>
            <p:sp>
              <p:nvSpPr>
                <p:cNvPr id="78897" name="Rectangle 78896"/>
                <p:cNvSpPr/>
                <p:nvPr/>
              </p:nvSpPr>
              <p:spPr>
                <a:xfrm>
                  <a:off x="1619" y="1182"/>
                  <a:ext cx="340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3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8898" name="Rectangle 78897"/>
                <p:cNvSpPr/>
                <p:nvPr/>
              </p:nvSpPr>
              <p:spPr>
                <a:xfrm>
                  <a:off x="1576" y="1182"/>
                  <a:ext cx="426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8899" name="Group 78898"/>
              <p:cNvGrpSpPr/>
              <p:nvPr/>
            </p:nvGrpSpPr>
            <p:grpSpPr>
              <a:xfrm>
                <a:off x="2002" y="1182"/>
                <a:ext cx="595" cy="394"/>
                <a:chOff x="2002" y="1182"/>
                <a:chExt cx="595" cy="394"/>
              </a:xfrm>
            </p:grpSpPr>
            <p:sp>
              <p:nvSpPr>
                <p:cNvPr id="78900" name="Rectangle 78899"/>
                <p:cNvSpPr/>
                <p:nvPr/>
              </p:nvSpPr>
              <p:spPr>
                <a:xfrm>
                  <a:off x="2045" y="1182"/>
                  <a:ext cx="509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20,1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8901" name="Rectangle 78900"/>
                <p:cNvSpPr/>
                <p:nvPr/>
              </p:nvSpPr>
              <p:spPr>
                <a:xfrm>
                  <a:off x="2002" y="1182"/>
                  <a:ext cx="595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8902" name="Group 78901"/>
              <p:cNvGrpSpPr/>
              <p:nvPr/>
            </p:nvGrpSpPr>
            <p:grpSpPr>
              <a:xfrm>
                <a:off x="0" y="1576"/>
                <a:ext cx="1162" cy="394"/>
                <a:chOff x="0" y="1576"/>
                <a:chExt cx="1162" cy="394"/>
              </a:xfrm>
            </p:grpSpPr>
            <p:sp>
              <p:nvSpPr>
                <p:cNvPr id="78903" name="Rectangle 78902"/>
                <p:cNvSpPr/>
                <p:nvPr/>
              </p:nvSpPr>
              <p:spPr>
                <a:xfrm>
                  <a:off x="43" y="1576"/>
                  <a:ext cx="1076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11101011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8904" name="Rectangle 78903"/>
                <p:cNvSpPr/>
                <p:nvPr/>
              </p:nvSpPr>
              <p:spPr>
                <a:xfrm>
                  <a:off x="0" y="1576"/>
                  <a:ext cx="1162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8905" name="Group 78904"/>
              <p:cNvGrpSpPr/>
              <p:nvPr/>
            </p:nvGrpSpPr>
            <p:grpSpPr>
              <a:xfrm>
                <a:off x="1162" y="1576"/>
                <a:ext cx="414" cy="394"/>
                <a:chOff x="1162" y="1576"/>
                <a:chExt cx="414" cy="394"/>
              </a:xfrm>
            </p:grpSpPr>
            <p:sp>
              <p:nvSpPr>
                <p:cNvPr id="78906" name="Rectangle 78905"/>
                <p:cNvSpPr/>
                <p:nvPr/>
              </p:nvSpPr>
              <p:spPr>
                <a:xfrm>
                  <a:off x="1205" y="1576"/>
                  <a:ext cx="328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14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8907" name="Rectangle 78906"/>
                <p:cNvSpPr/>
                <p:nvPr/>
              </p:nvSpPr>
              <p:spPr>
                <a:xfrm>
                  <a:off x="1162" y="1576"/>
                  <a:ext cx="414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8908" name="Group 78907"/>
              <p:cNvGrpSpPr/>
              <p:nvPr/>
            </p:nvGrpSpPr>
            <p:grpSpPr>
              <a:xfrm>
                <a:off x="1576" y="1576"/>
                <a:ext cx="426" cy="394"/>
                <a:chOff x="1576" y="1576"/>
                <a:chExt cx="426" cy="394"/>
              </a:xfrm>
            </p:grpSpPr>
            <p:sp>
              <p:nvSpPr>
                <p:cNvPr id="78909" name="Rectangle 78908"/>
                <p:cNvSpPr/>
                <p:nvPr/>
              </p:nvSpPr>
              <p:spPr>
                <a:xfrm>
                  <a:off x="1619" y="1576"/>
                  <a:ext cx="340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11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8910" name="Rectangle 78909"/>
                <p:cNvSpPr/>
                <p:nvPr/>
              </p:nvSpPr>
              <p:spPr>
                <a:xfrm>
                  <a:off x="1576" y="1576"/>
                  <a:ext cx="426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8911" name="Group 78910"/>
              <p:cNvGrpSpPr/>
              <p:nvPr/>
            </p:nvGrpSpPr>
            <p:grpSpPr>
              <a:xfrm>
                <a:off x="2002" y="1576"/>
                <a:ext cx="595" cy="394"/>
                <a:chOff x="2002" y="1576"/>
                <a:chExt cx="595" cy="394"/>
              </a:xfrm>
            </p:grpSpPr>
            <p:sp>
              <p:nvSpPr>
                <p:cNvPr id="78912" name="Rectangle 78911"/>
                <p:cNvSpPr/>
                <p:nvPr/>
              </p:nvSpPr>
              <p:spPr>
                <a:xfrm>
                  <a:off x="2045" y="1576"/>
                  <a:ext cx="509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109,9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8913" name="Rectangle 78912"/>
                <p:cNvSpPr/>
                <p:nvPr/>
              </p:nvSpPr>
              <p:spPr>
                <a:xfrm>
                  <a:off x="2002" y="1576"/>
                  <a:ext cx="595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8914" name="Group 78913"/>
              <p:cNvGrpSpPr/>
              <p:nvPr/>
            </p:nvGrpSpPr>
            <p:grpSpPr>
              <a:xfrm>
                <a:off x="0" y="1970"/>
                <a:ext cx="1162" cy="394"/>
                <a:chOff x="0" y="1970"/>
                <a:chExt cx="1162" cy="394"/>
              </a:xfrm>
            </p:grpSpPr>
            <p:sp>
              <p:nvSpPr>
                <p:cNvPr id="78915" name="Rectangle 78914"/>
                <p:cNvSpPr/>
                <p:nvPr/>
              </p:nvSpPr>
              <p:spPr>
                <a:xfrm>
                  <a:off x="43" y="1970"/>
                  <a:ext cx="1076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10011011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8916" name="Rectangle 78915"/>
                <p:cNvSpPr/>
                <p:nvPr/>
              </p:nvSpPr>
              <p:spPr>
                <a:xfrm>
                  <a:off x="0" y="1970"/>
                  <a:ext cx="1162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8917" name="Group 78916"/>
              <p:cNvGrpSpPr/>
              <p:nvPr/>
            </p:nvGrpSpPr>
            <p:grpSpPr>
              <a:xfrm>
                <a:off x="1162" y="1970"/>
                <a:ext cx="414" cy="394"/>
                <a:chOff x="1162" y="1970"/>
                <a:chExt cx="414" cy="394"/>
              </a:xfrm>
            </p:grpSpPr>
            <p:sp>
              <p:nvSpPr>
                <p:cNvPr id="78918" name="Rectangle 78917"/>
                <p:cNvSpPr/>
                <p:nvPr/>
              </p:nvSpPr>
              <p:spPr>
                <a:xfrm>
                  <a:off x="1205" y="1970"/>
                  <a:ext cx="328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9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8919" name="Rectangle 78918"/>
                <p:cNvSpPr/>
                <p:nvPr/>
              </p:nvSpPr>
              <p:spPr>
                <a:xfrm>
                  <a:off x="1162" y="1970"/>
                  <a:ext cx="414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8920" name="Group 78919"/>
              <p:cNvGrpSpPr/>
              <p:nvPr/>
            </p:nvGrpSpPr>
            <p:grpSpPr>
              <a:xfrm>
                <a:off x="1576" y="1970"/>
                <a:ext cx="426" cy="394"/>
                <a:chOff x="1576" y="1970"/>
                <a:chExt cx="426" cy="394"/>
              </a:xfrm>
            </p:grpSpPr>
            <p:sp>
              <p:nvSpPr>
                <p:cNvPr id="78921" name="Rectangle 78920"/>
                <p:cNvSpPr/>
                <p:nvPr/>
              </p:nvSpPr>
              <p:spPr>
                <a:xfrm>
                  <a:off x="1619" y="1970"/>
                  <a:ext cx="340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11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8922" name="Rectangle 78921"/>
                <p:cNvSpPr/>
                <p:nvPr/>
              </p:nvSpPr>
              <p:spPr>
                <a:xfrm>
                  <a:off x="1576" y="1970"/>
                  <a:ext cx="426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8923" name="Group 78922"/>
              <p:cNvGrpSpPr/>
              <p:nvPr/>
            </p:nvGrpSpPr>
            <p:grpSpPr>
              <a:xfrm>
                <a:off x="2002" y="1970"/>
                <a:ext cx="595" cy="394"/>
                <a:chOff x="2002" y="1970"/>
                <a:chExt cx="595" cy="394"/>
              </a:xfrm>
            </p:grpSpPr>
            <p:sp>
              <p:nvSpPr>
                <p:cNvPr id="78924" name="Rectangle 78923"/>
                <p:cNvSpPr/>
                <p:nvPr/>
              </p:nvSpPr>
              <p:spPr>
                <a:xfrm>
                  <a:off x="2045" y="1970"/>
                  <a:ext cx="509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71,0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8925" name="Rectangle 78924"/>
                <p:cNvSpPr/>
                <p:nvPr/>
              </p:nvSpPr>
              <p:spPr>
                <a:xfrm>
                  <a:off x="2002" y="1970"/>
                  <a:ext cx="595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8926" name="Group 78925"/>
              <p:cNvGrpSpPr/>
              <p:nvPr/>
            </p:nvGrpSpPr>
            <p:grpSpPr>
              <a:xfrm>
                <a:off x="0" y="2364"/>
                <a:ext cx="1162" cy="394"/>
                <a:chOff x="0" y="2364"/>
                <a:chExt cx="1162" cy="394"/>
              </a:xfrm>
            </p:grpSpPr>
            <p:sp>
              <p:nvSpPr>
                <p:cNvPr id="78927" name="Rectangle 78926"/>
                <p:cNvSpPr/>
                <p:nvPr/>
              </p:nvSpPr>
              <p:spPr>
                <a:xfrm>
                  <a:off x="43" y="2364"/>
                  <a:ext cx="1076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10011011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8928" name="Rectangle 78927"/>
                <p:cNvSpPr/>
                <p:nvPr/>
              </p:nvSpPr>
              <p:spPr>
                <a:xfrm>
                  <a:off x="0" y="2364"/>
                  <a:ext cx="1162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8929" name="Group 78928"/>
              <p:cNvGrpSpPr/>
              <p:nvPr/>
            </p:nvGrpSpPr>
            <p:grpSpPr>
              <a:xfrm>
                <a:off x="1162" y="2364"/>
                <a:ext cx="414" cy="394"/>
                <a:chOff x="1162" y="2364"/>
                <a:chExt cx="414" cy="394"/>
              </a:xfrm>
            </p:grpSpPr>
            <p:sp>
              <p:nvSpPr>
                <p:cNvPr id="78930" name="Rectangle 78929"/>
                <p:cNvSpPr/>
                <p:nvPr/>
              </p:nvSpPr>
              <p:spPr>
                <a:xfrm>
                  <a:off x="1205" y="2364"/>
                  <a:ext cx="328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9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8931" name="Rectangle 78930"/>
                <p:cNvSpPr/>
                <p:nvPr/>
              </p:nvSpPr>
              <p:spPr>
                <a:xfrm>
                  <a:off x="1162" y="2364"/>
                  <a:ext cx="414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8932" name="Group 78931"/>
              <p:cNvGrpSpPr/>
              <p:nvPr/>
            </p:nvGrpSpPr>
            <p:grpSpPr>
              <a:xfrm>
                <a:off x="1576" y="2364"/>
                <a:ext cx="426" cy="394"/>
                <a:chOff x="1576" y="2364"/>
                <a:chExt cx="426" cy="394"/>
              </a:xfrm>
            </p:grpSpPr>
            <p:sp>
              <p:nvSpPr>
                <p:cNvPr id="78933" name="Rectangle 78932"/>
                <p:cNvSpPr/>
                <p:nvPr/>
              </p:nvSpPr>
              <p:spPr>
                <a:xfrm>
                  <a:off x="1619" y="2364"/>
                  <a:ext cx="340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11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8934" name="Rectangle 78933"/>
                <p:cNvSpPr/>
                <p:nvPr/>
              </p:nvSpPr>
              <p:spPr>
                <a:xfrm>
                  <a:off x="1576" y="2364"/>
                  <a:ext cx="426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8935" name="Group 78934"/>
              <p:cNvGrpSpPr/>
              <p:nvPr/>
            </p:nvGrpSpPr>
            <p:grpSpPr>
              <a:xfrm>
                <a:off x="2002" y="2364"/>
                <a:ext cx="595" cy="394"/>
                <a:chOff x="2002" y="2364"/>
                <a:chExt cx="595" cy="394"/>
              </a:xfrm>
            </p:grpSpPr>
            <p:sp>
              <p:nvSpPr>
                <p:cNvPr id="78936" name="Rectangle 78935"/>
                <p:cNvSpPr/>
                <p:nvPr/>
              </p:nvSpPr>
              <p:spPr>
                <a:xfrm>
                  <a:off x="2045" y="2364"/>
                  <a:ext cx="509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71,0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8937" name="Rectangle 78936"/>
                <p:cNvSpPr/>
                <p:nvPr/>
              </p:nvSpPr>
              <p:spPr>
                <a:xfrm>
                  <a:off x="2002" y="2364"/>
                  <a:ext cx="595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8938" name="Group 78937"/>
              <p:cNvGrpSpPr/>
              <p:nvPr/>
            </p:nvGrpSpPr>
            <p:grpSpPr>
              <a:xfrm>
                <a:off x="0" y="2758"/>
                <a:ext cx="2002" cy="394"/>
                <a:chOff x="0" y="2758"/>
                <a:chExt cx="2002" cy="394"/>
              </a:xfrm>
            </p:grpSpPr>
            <p:sp>
              <p:nvSpPr>
                <p:cNvPr id="78939" name="Rectangle 78938"/>
                <p:cNvSpPr/>
                <p:nvPr/>
              </p:nvSpPr>
              <p:spPr>
                <a:xfrm>
                  <a:off x="43" y="2758"/>
                  <a:ext cx="1916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r"/>
                  <a:r>
                    <a:rPr lang="pt-BR" altLang="x-none" sz="2000" i="1">
                      <a:latin typeface="Times New Roman" charset="0"/>
                      <a:ea typeface="Times New Roman" charset="0"/>
                    </a:rPr>
                    <a:t>Somatório das avaliações: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8940" name="Rectangle 78939"/>
                <p:cNvSpPr/>
                <p:nvPr/>
              </p:nvSpPr>
              <p:spPr>
                <a:xfrm>
                  <a:off x="0" y="2758"/>
                  <a:ext cx="2002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grpSp>
            <p:nvGrpSpPr>
              <p:cNvPr id="78941" name="Group 78940"/>
              <p:cNvGrpSpPr/>
              <p:nvPr/>
            </p:nvGrpSpPr>
            <p:grpSpPr>
              <a:xfrm>
                <a:off x="2002" y="2758"/>
                <a:ext cx="595" cy="394"/>
                <a:chOff x="2002" y="2758"/>
                <a:chExt cx="595" cy="394"/>
              </a:xfrm>
            </p:grpSpPr>
            <p:sp>
              <p:nvSpPr>
                <p:cNvPr id="78942" name="Rectangle 78941"/>
                <p:cNvSpPr/>
                <p:nvPr/>
              </p:nvSpPr>
              <p:spPr>
                <a:xfrm>
                  <a:off x="2045" y="2758"/>
                  <a:ext cx="509" cy="39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/>
                <a:p>
                  <a:pPr lvl="0" algn="ctr"/>
                  <a:r>
                    <a:rPr lang="pt-BR" altLang="x-none" sz="2000">
                      <a:latin typeface="Times New Roman" charset="0"/>
                      <a:ea typeface="Times New Roman" charset="0"/>
                    </a:rPr>
                    <a:t>280,4</a:t>
                  </a:r>
                  <a:endParaRPr sz="2000">
                    <a:latin typeface="Times New Roman" charset="0"/>
                    <a:ea typeface="Times New Roman" charset="0"/>
                  </a:endParaRPr>
                </a:p>
                <a:p>
                  <a:pPr lvl="0" algn="ctr" eaLnBrk="0" hangingPunct="0"/>
                  <a:endParaRPr sz="2000">
                    <a:latin typeface="Times New Roman" charset="0"/>
                    <a:ea typeface="Times New Roman" charset="0"/>
                  </a:endParaRPr>
                </a:p>
              </p:txBody>
            </p:sp>
            <p:sp>
              <p:nvSpPr>
                <p:cNvPr id="78943" name="Rectangle 78942"/>
                <p:cNvSpPr/>
                <p:nvPr/>
              </p:nvSpPr>
              <p:spPr>
                <a:xfrm>
                  <a:off x="2002" y="2758"/>
                  <a:ext cx="595" cy="394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</p:grpSp>
        <p:sp>
          <p:nvSpPr>
            <p:cNvPr id="78944" name="Rectangle 78943"/>
            <p:cNvSpPr/>
            <p:nvPr/>
          </p:nvSpPr>
          <p:spPr>
            <a:xfrm>
              <a:off x="-2" y="-2"/>
              <a:ext cx="2601" cy="3156"/>
            </a:xfrm>
            <a:prstGeom prst="rect">
              <a:avLst/>
            </a:prstGeom>
            <a:noFill/>
            <a:ln w="793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Title 7169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pt-BR" altLang="x-none"/>
              <a:t>Algoritmos Evolucionários</a:t>
            </a:r>
          </a:p>
        </p:txBody>
      </p:sp>
      <p:sp>
        <p:nvSpPr>
          <p:cNvPr id="7171" name="Text Placeholder 7170"/>
          <p:cNvSpPr>
            <a:spLocks noGrp="1"/>
          </p:cNvSpPr>
          <p:nvPr>
            <p:ph type="body" idx="1"/>
          </p:nvPr>
        </p:nvSpPr>
        <p:spPr/>
        <p:txBody>
          <a:bodyPr/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r>
              <a:rPr lang="x-none" altLang="pt-BR" sz="2400">
                <a:solidFill>
                  <a:schemeClr val="accent1">
                    <a:lumMod val="75000"/>
                  </a:schemeClr>
                </a:solidFill>
                <a:ea typeface="Times New Roman" charset="0"/>
              </a:rPr>
              <a:t>O passo-a-passo básico de um algoritmo evolucionários consiste de:</a:t>
            </a:r>
            <a:endParaRPr lang="x-none" altLang="pt-BR" sz="2400">
              <a:solidFill>
                <a:schemeClr val="accent1">
                  <a:lumMod val="75000"/>
                </a:schemeClr>
              </a:solidFill>
              <a:ea typeface="Times New Roman" charset="0"/>
            </a:endParaRPr>
          </a:p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r>
              <a:rPr lang="x-none" altLang="pt-BR">
                <a:solidFill>
                  <a:schemeClr val="tx1">
                    <a:lumMod val="60000"/>
                    <a:lumOff val="40000"/>
                  </a:schemeClr>
                </a:solidFill>
                <a:ea typeface="Times New Roman" charset="0"/>
              </a:rPr>
              <a:t>A manutenção de</a:t>
            </a:r>
            <a:r>
              <a:rPr lang="pt-BR" altLang="x-none">
                <a:solidFill>
                  <a:schemeClr val="tx1">
                    <a:lumMod val="60000"/>
                    <a:lumOff val="40000"/>
                  </a:schemeClr>
                </a:solidFill>
                <a:ea typeface="Times New Roman" charset="0"/>
              </a:rPr>
              <a:t> uma população de estruturas, denominadas indivíduos ou cromossomos</a:t>
            </a:r>
            <a:r>
              <a:rPr lang="x-none" altLang="pt-BR">
                <a:solidFill>
                  <a:schemeClr val="tx1">
                    <a:lumMod val="60000"/>
                    <a:lumOff val="40000"/>
                  </a:schemeClr>
                </a:solidFill>
                <a:ea typeface="Times New Roman" charset="0"/>
              </a:rPr>
              <a:t>;</a:t>
            </a:r>
            <a:endParaRPr lang="x-none" altLang="pt-BR">
              <a:solidFill>
                <a:schemeClr val="tx1">
                  <a:lumMod val="60000"/>
                  <a:lumOff val="40000"/>
                </a:schemeClr>
              </a:solidFill>
              <a:ea typeface="Times New Roman" charset="0"/>
            </a:endParaRPr>
          </a:p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r>
              <a:rPr lang="x-none" altLang="pt-BR">
                <a:solidFill>
                  <a:schemeClr val="tx1">
                    <a:lumMod val="60000"/>
                    <a:lumOff val="40000"/>
                  </a:schemeClr>
                </a:solidFill>
                <a:ea typeface="Times New Roman" charset="0"/>
              </a:rPr>
              <a:t>Estas estruturas c</a:t>
            </a:r>
            <a:r>
              <a:rPr lang="pt-BR" altLang="x-none">
                <a:solidFill>
                  <a:schemeClr val="tx1">
                    <a:lumMod val="60000"/>
                    <a:lumOff val="40000"/>
                  </a:schemeClr>
                </a:solidFill>
                <a:ea typeface="Times New Roman" charset="0"/>
              </a:rPr>
              <a:t>omportam-se de forma semelhante à evolução das espécies</a:t>
            </a:r>
            <a:r>
              <a:rPr lang="x-none" altLang="pt-BR">
                <a:solidFill>
                  <a:schemeClr val="tx1">
                    <a:lumMod val="60000"/>
                    <a:lumOff val="40000"/>
                  </a:schemeClr>
                </a:solidFill>
                <a:ea typeface="Times New Roman" charset="0"/>
              </a:rPr>
              <a:t>, assim como o ambiente no qual estão inseridas;</a:t>
            </a:r>
            <a:endParaRPr lang="x-none" altLang="pt-BR">
              <a:solidFill>
                <a:schemeClr val="tx1">
                  <a:lumMod val="60000"/>
                  <a:lumOff val="40000"/>
                </a:schemeClr>
              </a:solidFill>
              <a:ea typeface="Times New Roman" charset="0"/>
            </a:endParaRPr>
          </a:p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>
                <a:solidFill>
                  <a:schemeClr val="tx1">
                    <a:lumMod val="60000"/>
                    <a:lumOff val="40000"/>
                  </a:schemeClr>
                </a:solidFill>
                <a:ea typeface="Times New Roman" charset="0"/>
              </a:rPr>
              <a:t>A estas estruturas são aplicados os chamados </a:t>
            </a:r>
            <a:r>
              <a:rPr lang="pt-BR" altLang="x-none" b="1">
                <a:solidFill>
                  <a:schemeClr val="tx1">
                    <a:lumMod val="60000"/>
                    <a:lumOff val="40000"/>
                  </a:schemeClr>
                </a:solidFill>
                <a:ea typeface="Times New Roman" charset="0"/>
              </a:rPr>
              <a:t>operadores genéticos</a:t>
            </a:r>
            <a:r>
              <a:rPr lang="pt-BR" altLang="x-none">
                <a:solidFill>
                  <a:schemeClr val="tx1">
                    <a:lumMod val="60000"/>
                    <a:lumOff val="40000"/>
                  </a:schemeClr>
                </a:solidFill>
                <a:ea typeface="Times New Roman" charset="0"/>
              </a:rPr>
              <a:t>, como recombinação e mutação, entre outros</a:t>
            </a:r>
            <a:r>
              <a:rPr lang="x-none" altLang="pt-BR">
                <a:solidFill>
                  <a:schemeClr val="tx1">
                    <a:lumMod val="60000"/>
                    <a:lumOff val="40000"/>
                  </a:schemeClr>
                </a:solidFill>
                <a:ea typeface="Times New Roman" charset="0"/>
              </a:rPr>
              <a:t>;</a:t>
            </a:r>
            <a:endParaRPr lang="x-none" altLang="pt-BR">
              <a:solidFill>
                <a:schemeClr val="tx1">
                  <a:lumMod val="60000"/>
                  <a:lumOff val="40000"/>
                </a:schemeClr>
              </a:solidFill>
              <a:ea typeface="Times New Roman" charset="0"/>
            </a:endParaRPr>
          </a:p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>
                <a:solidFill>
                  <a:schemeClr val="tx1">
                    <a:lumMod val="60000"/>
                    <a:lumOff val="40000"/>
                  </a:schemeClr>
                </a:solidFill>
                <a:ea typeface="Times New Roman" charset="0"/>
              </a:rPr>
              <a:t>Cada indivíduo recebe uma avaliação que é uma quantificação da sua qualidade como solução do problema em questão</a:t>
            </a:r>
            <a:r>
              <a:rPr lang="x-none" altLang="pt-BR">
                <a:solidFill>
                  <a:schemeClr val="tx1">
                    <a:lumMod val="60000"/>
                    <a:lumOff val="40000"/>
                  </a:schemeClr>
                </a:solidFill>
                <a:ea typeface="Times New Roman" charset="0"/>
              </a:rPr>
              <a:t>;</a:t>
            </a:r>
            <a:endParaRPr lang="x-none" altLang="pt-BR">
              <a:solidFill>
                <a:schemeClr val="tx1">
                  <a:lumMod val="60000"/>
                  <a:lumOff val="40000"/>
                </a:schemeClr>
              </a:solidFill>
              <a:ea typeface="Times New Roman" charset="0"/>
            </a:endParaRPr>
          </a:p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>
                <a:solidFill>
                  <a:schemeClr val="tx1">
                    <a:lumMod val="60000"/>
                    <a:lumOff val="40000"/>
                  </a:schemeClr>
                </a:solidFill>
                <a:ea typeface="Times New Roman" charset="0"/>
              </a:rPr>
              <a:t>Baseado nesta avaliação serão </a:t>
            </a:r>
            <a:r>
              <a:rPr lang="x-none" altLang="pt-BR">
                <a:solidFill>
                  <a:schemeClr val="tx1">
                    <a:lumMod val="60000"/>
                    <a:lumOff val="40000"/>
                  </a:schemeClr>
                </a:solidFill>
                <a:ea typeface="Times New Roman" charset="0"/>
              </a:rPr>
              <a:t>avaliados os indivíduos,</a:t>
            </a:r>
            <a:r>
              <a:rPr lang="pt-BR" altLang="x-none">
                <a:solidFill>
                  <a:schemeClr val="tx1">
                    <a:lumMod val="60000"/>
                    <a:lumOff val="40000"/>
                  </a:schemeClr>
                </a:solidFill>
                <a:ea typeface="Times New Roman" charset="0"/>
              </a:rPr>
              <a:t> de forma a simular a sobrevivência do mais apto.</a:t>
            </a:r>
            <a:r>
              <a:rPr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endParaRPr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itle 14337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pt-BR" altLang="x-none"/>
              <a:t>Algoritmos Genéticos</a:t>
            </a:r>
          </a:p>
        </p:txBody>
      </p:sp>
      <p:sp>
        <p:nvSpPr>
          <p:cNvPr id="14339" name="Text Placeholder 14338"/>
          <p:cNvSpPr>
            <a:spLocks noGrp="1"/>
          </p:cNvSpPr>
          <p:nvPr>
            <p:ph type="body" idx="1"/>
          </p:nvPr>
        </p:nvSpPr>
        <p:spPr>
          <a:xfrm>
            <a:off x="527050" y="1473200"/>
            <a:ext cx="7772400" cy="4616450"/>
          </a:xfrm>
        </p:spPr>
        <p:txBody>
          <a:bodyPr/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 err="1">
                <a:ea typeface="Times New Roman" charset="0"/>
              </a:rPr>
              <a:t>A</a:t>
            </a:r>
            <a:r>
              <a:rPr lang="x-none" altLang="pt-BR" err="1">
                <a:ea typeface="Times New Roman" charset="0"/>
              </a:rPr>
              <a:t>G</a:t>
            </a:r>
            <a:r>
              <a:rPr lang="pt-BR" altLang="x-none" err="1">
                <a:ea typeface="Times New Roman" charset="0"/>
              </a:rPr>
              <a:t>s</a:t>
            </a:r>
            <a:r>
              <a:rPr lang="pt-BR" altLang="x-none">
                <a:ea typeface="Times New Roman" charset="0"/>
              </a:rPr>
              <a:t> não são métodos de "</a:t>
            </a:r>
            <a:r>
              <a:rPr lang="pt-BR" altLang="x-none" i="1" err="1">
                <a:ea typeface="Times New Roman" charset="0"/>
              </a:rPr>
              <a:t>hill climbing</a:t>
            </a:r>
            <a:r>
              <a:rPr lang="pt-BR" altLang="x-none">
                <a:ea typeface="Times New Roman" charset="0"/>
              </a:rPr>
              <a:t>", logo eles não ficarão estagnados simplesmente pelo fato de terem encontrado um máximo local</a:t>
            </a:r>
            <a:endParaRPr lang="pt-BR" altLang="x-none">
              <a:ea typeface="Times New Roman" charset="0"/>
            </a:endParaRPr>
          </a:p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Eles se parecem com a evolução natural, que só por que encontrou um indivíduo que é instantaneamente o melhor de um certo grupo</a:t>
            </a:r>
            <a:r>
              <a:rPr lang="x-none" altLang="pt-BR">
                <a:ea typeface="Times New Roman" charset="0"/>
              </a:rPr>
              <a:t>, o AG</a:t>
            </a:r>
            <a:r>
              <a:rPr lang="pt-BR" altLang="x-none">
                <a:ea typeface="Times New Roman" charset="0"/>
              </a:rPr>
              <a:t> não </a:t>
            </a:r>
            <a:r>
              <a:rPr lang="x-none">
                <a:ea typeface="Times New Roman" charset="0"/>
              </a:rPr>
              <a:t>cessa a</a:t>
            </a:r>
            <a:r>
              <a:rPr lang="pt-BR" altLang="x-none">
                <a:ea typeface="Times New Roman" charset="0"/>
              </a:rPr>
              <a:t> “procura” </a:t>
            </a:r>
            <a:r>
              <a:rPr lang="x-none" altLang="pt-BR">
                <a:ea typeface="Times New Roman" charset="0"/>
              </a:rPr>
              <a:t>por</a:t>
            </a:r>
            <a:r>
              <a:rPr lang="pt-BR" altLang="x-none">
                <a:ea typeface="Times New Roman" charset="0"/>
              </a:rPr>
              <a:t> outros indivíduos ainda melhores</a:t>
            </a:r>
            <a:endParaRPr lang="pt-BR" altLang="x-none">
              <a:ea typeface="Times New Roman" charset="0"/>
            </a:endParaRPr>
          </a:p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Na evolução natural isto também decorre de circunstâncias que mudam de um momento para outro</a:t>
            </a:r>
            <a:endParaRPr lang="pt-BR" altLang="x-none">
              <a:ea typeface="Times New Roman" charset="0"/>
            </a:endParaRPr>
          </a:p>
          <a:p>
            <a:pPr>
              <a:lnSpc>
                <a:spcPct val="90000"/>
              </a:lnSpc>
              <a:buNone/>
            </a:pPr>
            <a:r>
              <a:t> </a:t>
            </a:r>
          </a:p>
        </p:txBody>
      </p:sp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itle 15361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x-none"/>
              <a:t>Observações</a:t>
            </a:r>
            <a:endParaRPr lang="x-none"/>
          </a:p>
        </p:txBody>
      </p:sp>
      <p:sp>
        <p:nvSpPr>
          <p:cNvPr id="15363" name="Text Placeholder 15362"/>
          <p:cNvSpPr>
            <a:spLocks noGrp="1"/>
          </p:cNvSpPr>
          <p:nvPr>
            <p:ph type="body" idx="1"/>
          </p:nvPr>
        </p:nvSpPr>
        <p:spPr>
          <a:xfrm>
            <a:off x="564833" y="1354455"/>
            <a:ext cx="7769225" cy="4113213"/>
          </a:xfrm>
        </p:spPr>
        <p:txBody>
          <a:bodyPr/>
          <a:p>
            <a:pPr>
              <a:buFont typeface="Arial" panose="02080604020202020204" charset="0"/>
              <a:buChar char="•"/>
            </a:pPr>
            <a:r>
              <a:rPr lang="pt-BR" altLang="x-none">
                <a:solidFill>
                  <a:schemeClr val="bg2">
                    <a:lumMod val="25000"/>
                  </a:schemeClr>
                </a:solidFill>
                <a:ea typeface="Times New Roman" charset="0"/>
              </a:rPr>
              <a:t>A evolução natural não é um processo dirigido à obtenção da solução ótima.</a:t>
            </a:r>
            <a:r>
              <a:rPr>
                <a:solidFill>
                  <a:schemeClr val="bg2">
                    <a:lumMod val="25000"/>
                  </a:schemeClr>
                </a:solidFill>
              </a:rPr>
              <a:t>  </a:t>
            </a:r>
            <a:endParaRPr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Arial" panose="02080604020202020204" charset="0"/>
              <a:buChar char="•"/>
            </a:pPr>
            <a:r>
              <a:rPr lang="pt-BR" altLang="x-none">
                <a:solidFill>
                  <a:schemeClr val="bg2">
                    <a:lumMod val="25000"/>
                  </a:schemeClr>
                </a:solidFill>
                <a:ea typeface="Times New Roman" charset="0"/>
              </a:rPr>
              <a:t>O processo simplesmente consiste em fazer competir uma série de indivíduos e pelo processo de sobrevivência do mais apto, os melhores indivíduos </a:t>
            </a:r>
            <a:r>
              <a:rPr lang="pt-BR" altLang="x-none" u="sng">
                <a:solidFill>
                  <a:schemeClr val="bg2">
                    <a:lumMod val="25000"/>
                  </a:schemeClr>
                </a:solidFill>
                <a:ea typeface="Times New Roman" charset="0"/>
              </a:rPr>
              <a:t>tendem</a:t>
            </a:r>
            <a:r>
              <a:rPr lang="pt-BR" altLang="x-none">
                <a:solidFill>
                  <a:schemeClr val="bg2">
                    <a:lumMod val="25000"/>
                  </a:schemeClr>
                </a:solidFill>
                <a:ea typeface="Times New Roman" charset="0"/>
              </a:rPr>
              <a:t> a sobreviver.</a:t>
            </a:r>
            <a:r>
              <a:rPr>
                <a:solidFill>
                  <a:schemeClr val="bg2">
                    <a:lumMod val="25000"/>
                  </a:schemeClr>
                </a:solidFill>
              </a:rPr>
              <a:t> </a:t>
            </a:r>
            <a:endParaRPr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Arial" panose="02080604020202020204" charset="0"/>
              <a:buChar char="•"/>
            </a:pPr>
            <a:r>
              <a:rPr lang="pt-BR" altLang="x-none">
                <a:solidFill>
                  <a:schemeClr val="bg2">
                    <a:lumMod val="25000"/>
                  </a:schemeClr>
                </a:solidFill>
                <a:ea typeface="Times New Roman" charset="0"/>
              </a:rPr>
              <a:t>Um A</a:t>
            </a:r>
            <a:r>
              <a:rPr lang="x-none" altLang="pt-BR">
                <a:solidFill>
                  <a:schemeClr val="bg2">
                    <a:lumMod val="25000"/>
                  </a:schemeClr>
                </a:solidFill>
                <a:ea typeface="Times New Roman" charset="0"/>
              </a:rPr>
              <a:t>G</a:t>
            </a:r>
            <a:r>
              <a:rPr lang="pt-BR" altLang="x-none">
                <a:solidFill>
                  <a:schemeClr val="bg2">
                    <a:lumMod val="25000"/>
                  </a:schemeClr>
                </a:solidFill>
                <a:ea typeface="Times New Roman" charset="0"/>
              </a:rPr>
              <a:t> tem o mesmo comportamento que a evolução natural: </a:t>
            </a:r>
            <a:r>
              <a:rPr lang="pt-BR" altLang="x-none" u="sng">
                <a:solidFill>
                  <a:schemeClr val="bg2">
                    <a:lumMod val="25000"/>
                  </a:schemeClr>
                </a:solidFill>
                <a:ea typeface="Times New Roman" charset="0"/>
              </a:rPr>
              <a:t>a competição entre os indivíduos é que determina as soluções obtidas</a:t>
            </a:r>
            <a:r>
              <a:rPr lang="pt-BR" altLang="x-none">
                <a:solidFill>
                  <a:schemeClr val="bg2">
                    <a:lumMod val="25000"/>
                  </a:schemeClr>
                </a:solidFill>
                <a:ea typeface="Times New Roman" charset="0"/>
              </a:rPr>
              <a:t>.</a:t>
            </a:r>
            <a:r>
              <a:rPr>
                <a:solidFill>
                  <a:schemeClr val="bg2">
                    <a:lumMod val="25000"/>
                  </a:schemeClr>
                </a:solidFill>
              </a:rPr>
              <a:t> </a:t>
            </a:r>
            <a:endParaRPr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itle 16385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pt-BR" altLang="x-none"/>
              <a:t>Características dos </a:t>
            </a:r>
            <a:r>
              <a:rPr lang="pt-BR" altLang="x-none" err="1"/>
              <a:t>A</a:t>
            </a:r>
            <a:r>
              <a:rPr lang="x-none" altLang="pt-BR" err="1"/>
              <a:t>G</a:t>
            </a:r>
            <a:r>
              <a:rPr lang="pt-BR" altLang="x-none" err="1"/>
              <a:t>s</a:t>
            </a:r>
          </a:p>
        </p:txBody>
      </p:sp>
      <p:sp>
        <p:nvSpPr>
          <p:cNvPr id="16387" name="Text Placeholder 16386"/>
          <p:cNvSpPr>
            <a:spLocks noGrp="1"/>
          </p:cNvSpPr>
          <p:nvPr>
            <p:ph type="body" idx="1"/>
          </p:nvPr>
        </p:nvSpPr>
        <p:spPr>
          <a:xfrm>
            <a:off x="495300" y="1475740"/>
            <a:ext cx="7772400" cy="4540250"/>
          </a:xfrm>
        </p:spPr>
        <p:txBody>
          <a:bodyPr/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Assim como na natureza, a informação deve ser codificada nos cromossomos (ou genomas)</a:t>
            </a:r>
            <a:r>
              <a:t>;</a:t>
            </a:r>
          </a:p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A reprodução, que no caso dos </a:t>
            </a:r>
            <a:r>
              <a:rPr lang="pt-BR" altLang="x-none" err="1">
                <a:ea typeface="Times New Roman" charset="0"/>
              </a:rPr>
              <a:t>A</a:t>
            </a:r>
            <a:r>
              <a:rPr lang="x-none" altLang="pt-BR" err="1">
                <a:ea typeface="Times New Roman" charset="0"/>
              </a:rPr>
              <a:t>G</a:t>
            </a:r>
            <a:r>
              <a:rPr lang="pt-BR" altLang="x-none" err="1">
                <a:ea typeface="Times New Roman" charset="0"/>
              </a:rPr>
              <a:t>s</a:t>
            </a:r>
            <a:r>
              <a:rPr lang="pt-BR" altLang="x-none">
                <a:ea typeface="Times New Roman" charset="0"/>
              </a:rPr>
              <a:t>, é equivalente à reprodução sexuada, se encarregará de fazer com que a população evolua;</a:t>
            </a:r>
            <a:endParaRPr lang="pt-BR" altLang="x-none">
              <a:ea typeface="Times New Roman" charset="0"/>
            </a:endParaRPr>
          </a:p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A mutação cria diversidade, mudando aleatoriamente </a:t>
            </a:r>
            <a:r>
              <a:rPr lang="pt-BR" altLang="x-none" err="1">
                <a:ea typeface="Times New Roman" charset="0"/>
              </a:rPr>
              <a:t>gens</a:t>
            </a:r>
            <a:r>
              <a:rPr lang="pt-BR" altLang="x-none">
                <a:ea typeface="Times New Roman" charset="0"/>
              </a:rPr>
              <a:t> dentro de indivíduos;</a:t>
            </a:r>
            <a:endParaRPr lang="pt-BR" altLang="x-none">
              <a:ea typeface="Times New Roman" charset="0"/>
            </a:endParaRPr>
          </a:p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r>
              <a:t> </a:t>
            </a:r>
            <a:r>
              <a:rPr lang="pt-BR" altLang="x-none">
                <a:ea typeface="Times New Roman" charset="0"/>
              </a:rPr>
              <a:t>A reprodução e a mutação são aplicadas em </a:t>
            </a:r>
            <a:r>
              <a:rPr lang="pt-BR" altLang="x-none" i="1">
                <a:ea typeface="Times New Roman" charset="0"/>
              </a:rPr>
              <a:t>indivíduos</a:t>
            </a:r>
            <a:r>
              <a:rPr lang="pt-BR" altLang="x-none">
                <a:ea typeface="Times New Roman" charset="0"/>
              </a:rPr>
              <a:t> </a:t>
            </a:r>
            <a:r>
              <a:rPr lang="pt-BR" altLang="x-none" i="1">
                <a:ea typeface="Times New Roman" charset="0"/>
              </a:rPr>
              <a:t>selecionados dentro da nossa população</a:t>
            </a:r>
            <a:r>
              <a:rPr lang="pt-BR" altLang="x-none">
                <a:ea typeface="Times New Roman" charset="0"/>
              </a:rPr>
              <a:t>.</a:t>
            </a:r>
            <a:r>
              <a:t> </a:t>
            </a:r>
          </a:p>
          <a:p>
            <a:pPr>
              <a:lnSpc>
                <a:spcPct val="90000"/>
              </a:lnSpc>
              <a:buNone/>
            </a:pPr>
          </a:p>
        </p:txBody>
      </p:sp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itle 17409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pt-BR" altLang="x-none"/>
              <a:t>Processo de Seleção</a:t>
            </a:r>
          </a:p>
        </p:txBody>
      </p:sp>
      <p:sp>
        <p:nvSpPr>
          <p:cNvPr id="17411" name="Text Placeholder 17410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7772400" cy="4800600"/>
          </a:xfrm>
        </p:spPr>
        <p:txBody>
          <a:bodyPr/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A seleção deve ser feita de tal forma que os indivíduos mais aptos sejam selecionados mais freq</a:t>
            </a:r>
            <a:r>
              <a:rPr lang="x-none" altLang="pt-BR">
                <a:ea typeface="Times New Roman" charset="0"/>
              </a:rPr>
              <a:t>u</a:t>
            </a:r>
            <a:r>
              <a:rPr lang="pt-BR" altLang="x-none">
                <a:ea typeface="Times New Roman" charset="0"/>
              </a:rPr>
              <a:t>entemente do que aqueles menos aptos;</a:t>
            </a:r>
            <a:endParaRPr lang="pt-BR" altLang="x-none">
              <a:ea typeface="Times New Roman" charset="0"/>
            </a:endParaRPr>
          </a:p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Objetivo: boas características daqueles passem a predominar dentro da nossa população de soluções;</a:t>
            </a:r>
            <a:endParaRPr lang="pt-BR" altLang="x-none">
              <a:ea typeface="Times New Roman" charset="0"/>
            </a:endParaRPr>
          </a:p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Indivíduos menos aptos nunca devem ser descartados da população reprodutora. </a:t>
            </a:r>
            <a:endParaRPr lang="pt-BR" altLang="x-none">
              <a:ea typeface="Times New Roman" charset="0"/>
            </a:endParaRPr>
          </a:p>
          <a:p>
            <a:pPr lvl="2" algn="just"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 sz="1600">
                <a:solidFill>
                  <a:schemeClr val="tx1">
                    <a:lumMod val="60000"/>
                    <a:lumOff val="40000"/>
                  </a:schemeClr>
                </a:solidFill>
                <a:ea typeface="Times New Roman" charset="0"/>
              </a:rPr>
              <a:t>Isto causaria uma rápida convergência genética de todas as soluções para um mesmo conjunto de características e evitaria uma busca mais ampla pelo espaço de soluções</a:t>
            </a:r>
            <a:r>
              <a:rPr sz="160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endParaRPr sz="16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itle 22529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pt-BR" altLang="x-none"/>
              <a:t>Características dos </a:t>
            </a:r>
            <a:r>
              <a:rPr lang="pt-BR" altLang="x-none" err="1"/>
              <a:t>A</a:t>
            </a:r>
            <a:r>
              <a:rPr lang="x-none" altLang="pt-BR" err="1"/>
              <a:t>G</a:t>
            </a:r>
            <a:r>
              <a:rPr lang="pt-BR" altLang="x-none" err="1"/>
              <a:t>s</a:t>
            </a:r>
          </a:p>
        </p:txBody>
      </p:sp>
      <p:sp>
        <p:nvSpPr>
          <p:cNvPr id="22531" name="Text Placeholder 22530"/>
          <p:cNvSpPr>
            <a:spLocks noGrp="1"/>
          </p:cNvSpPr>
          <p:nvPr>
            <p:ph type="body" idx="1"/>
          </p:nvPr>
        </p:nvSpPr>
        <p:spPr/>
        <p:txBody>
          <a:bodyPr/>
          <a:p>
            <a:pPr>
              <a:buFont typeface="Arial" panose="02080604020202020204" charset="0"/>
              <a:buChar char="•"/>
            </a:pPr>
            <a:r>
              <a:rPr lang="pt-BR" altLang="x-none" err="1">
                <a:ea typeface="Times New Roman" charset="0"/>
              </a:rPr>
              <a:t>A</a:t>
            </a:r>
            <a:r>
              <a:rPr lang="x-none" altLang="pt-BR" err="1">
                <a:ea typeface="Times New Roman" charset="0"/>
              </a:rPr>
              <a:t>G</a:t>
            </a:r>
            <a:r>
              <a:rPr lang="pt-BR" altLang="x-none" err="1">
                <a:ea typeface="Times New Roman" charset="0"/>
              </a:rPr>
              <a:t>s</a:t>
            </a:r>
            <a:r>
              <a:rPr lang="pt-BR" altLang="x-none">
                <a:ea typeface="Times New Roman" charset="0"/>
              </a:rPr>
              <a:t> são técnicas probabilísticas, e não técnicas </a:t>
            </a:r>
            <a:r>
              <a:rPr lang="pt-BR" altLang="x-none" err="1">
                <a:ea typeface="Times New Roman" charset="0"/>
              </a:rPr>
              <a:t>determinísticas</a:t>
            </a:r>
            <a:r>
              <a:rPr lang="pt-BR" altLang="x-none">
                <a:ea typeface="Times New Roman" charset="0"/>
              </a:rPr>
              <a:t>. </a:t>
            </a:r>
            <a:endParaRPr lang="pt-BR" altLang="x-none">
              <a:ea typeface="Times New Roman" charset="0"/>
            </a:endParaRPr>
          </a:p>
          <a:p>
            <a:pPr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Iniciando um A</a:t>
            </a:r>
            <a:r>
              <a:rPr lang="x-none" altLang="pt-BR">
                <a:ea typeface="Times New Roman" charset="0"/>
              </a:rPr>
              <a:t>G</a:t>
            </a:r>
            <a:r>
              <a:rPr lang="pt-BR" altLang="x-none">
                <a:ea typeface="Times New Roman" charset="0"/>
              </a:rPr>
              <a:t> com a mesma população inicial e o mesmo conjunto de parâmetros podemos encontrar soluções diferentes a cada vez que executamos  o programa.</a:t>
            </a:r>
            <a:r>
              <a:t> </a:t>
            </a:r>
          </a:p>
        </p:txBody>
      </p:sp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5" name="Text Placeholder 23554"/>
          <p:cNvSpPr>
            <a:spLocks noGrp="1"/>
          </p:cNvSpPr>
          <p:nvPr>
            <p:ph type="body" idx="1"/>
          </p:nvPr>
        </p:nvSpPr>
        <p:spPr/>
        <p:txBody>
          <a:bodyPr/>
          <a:p>
            <a:pPr>
              <a:lnSpc>
                <a:spcPct val="100000"/>
              </a:lnSpc>
              <a:buFont typeface="Arial" panose="02080604020202020204" charset="0"/>
              <a:buChar char="•"/>
            </a:pPr>
            <a:r>
              <a:rPr lang="pt-BR" altLang="x-none" err="1">
                <a:ea typeface="Times New Roman" charset="0"/>
              </a:rPr>
              <a:t>A</a:t>
            </a:r>
            <a:r>
              <a:rPr lang="x-none" altLang="pt-BR" err="1">
                <a:ea typeface="Times New Roman" charset="0"/>
              </a:rPr>
              <a:t>G</a:t>
            </a:r>
            <a:r>
              <a:rPr lang="pt-BR" altLang="x-none" err="1">
                <a:ea typeface="Times New Roman" charset="0"/>
              </a:rPr>
              <a:t>s</a:t>
            </a:r>
            <a:r>
              <a:rPr lang="pt-BR" altLang="x-none">
                <a:ea typeface="Times New Roman" charset="0"/>
              </a:rPr>
              <a:t> são em geral programas extremamente simples que necessitam somente de informações locais ao nosso ponto </a:t>
            </a:r>
            <a:endParaRPr lang="pt-BR" altLang="x-none">
              <a:ea typeface="Times New Roman" charset="0"/>
            </a:endParaRPr>
          </a:p>
          <a:p>
            <a:pPr>
              <a:lnSpc>
                <a:spcPct val="100000"/>
              </a:lnSpc>
              <a:buFont typeface="Arial" panose="02080604020202020204" charset="0"/>
              <a:buChar char="•"/>
            </a:pPr>
            <a:endParaRPr lang="pt-BR" altLang="x-none" sz="200">
              <a:ea typeface="Times New Roman" charset="0"/>
            </a:endParaRPr>
          </a:p>
          <a:p>
            <a:pPr lvl="2" algn="just">
              <a:lnSpc>
                <a:spcPct val="100000"/>
              </a:lnSpc>
              <a:buFont typeface="Arial" panose="02080604020202020204" charset="0"/>
              <a:buChar char="•"/>
            </a:pPr>
            <a:r>
              <a:rPr lang="pt-BR" altLang="x-none" sz="1600">
                <a:solidFill>
                  <a:schemeClr val="tx1">
                    <a:lumMod val="60000"/>
                    <a:lumOff val="40000"/>
                  </a:schemeClr>
                </a:solidFill>
                <a:ea typeface="Times New Roman" charset="0"/>
              </a:rPr>
              <a:t>Informações relativas à </a:t>
            </a:r>
            <a:r>
              <a:rPr lang="pt-BR" altLang="x-none" sz="1600" err="1">
                <a:solidFill>
                  <a:schemeClr val="tx1">
                    <a:lumMod val="60000"/>
                    <a:lumOff val="40000"/>
                  </a:schemeClr>
                </a:solidFill>
                <a:ea typeface="Times New Roman" charset="0"/>
              </a:rPr>
              <a:t>adequabilidade</a:t>
            </a:r>
            <a:r>
              <a:rPr lang="pt-BR" altLang="x-none" sz="1600">
                <a:solidFill>
                  <a:schemeClr val="tx1">
                    <a:lumMod val="60000"/>
                    <a:lumOff val="40000"/>
                  </a:schemeClr>
                </a:solidFill>
                <a:ea typeface="Times New Roman" charset="0"/>
              </a:rPr>
              <a:t> do ponto como solução do problema em questão</a:t>
            </a:r>
            <a:endParaRPr lang="pt-BR" altLang="x-none" sz="1600">
              <a:solidFill>
                <a:schemeClr val="tx1">
                  <a:lumMod val="60000"/>
                  <a:lumOff val="40000"/>
                </a:schemeClr>
              </a:solidFill>
              <a:ea typeface="Times New Roman" charset="0"/>
            </a:endParaRPr>
          </a:p>
          <a:p>
            <a:pPr lvl="2" algn="just">
              <a:lnSpc>
                <a:spcPct val="100000"/>
              </a:lnSpc>
              <a:buFont typeface="Arial" panose="02080604020202020204" charset="0"/>
              <a:buChar char="•"/>
            </a:pPr>
            <a:r>
              <a:rPr lang="pt-BR" altLang="x-none" sz="1600">
                <a:solidFill>
                  <a:schemeClr val="tx1">
                    <a:lumMod val="60000"/>
                    <a:lumOff val="40000"/>
                  </a:schemeClr>
                </a:solidFill>
                <a:ea typeface="Times New Roman" charset="0"/>
              </a:rPr>
              <a:t>Não necessitam de derivadas ou qualquer outra informação adicional.</a:t>
            </a:r>
            <a:r>
              <a:rPr sz="160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endParaRPr sz="160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lvl="2" algn="just">
              <a:lnSpc>
                <a:spcPct val="100000"/>
              </a:lnSpc>
              <a:buFont typeface="Arial" panose="02080604020202020204" charset="0"/>
              <a:buChar char="•"/>
            </a:pPr>
            <a:r>
              <a:rPr lang="pt-BR" altLang="x-none" sz="1600">
                <a:solidFill>
                  <a:schemeClr val="tx1">
                    <a:lumMod val="60000"/>
                    <a:lumOff val="40000"/>
                  </a:schemeClr>
                </a:solidFill>
                <a:ea typeface="Times New Roman" charset="0"/>
              </a:rPr>
              <a:t>Extremamente aplicáveis a problemas do mundo real que em geral incluem descontinuidades duras e funções extremamente complexas.</a:t>
            </a:r>
            <a:r>
              <a:rPr sz="160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endParaRPr sz="16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556" name="Title 23555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pt-BR" altLang="x-none"/>
              <a:t>Características dos </a:t>
            </a:r>
            <a:r>
              <a:rPr lang="pt-BR" altLang="x-none" err="1"/>
              <a:t>A</a:t>
            </a:r>
            <a:r>
              <a:rPr lang="x-none" altLang="pt-BR" err="1"/>
              <a:t>G</a:t>
            </a:r>
            <a:r>
              <a:rPr lang="pt-BR" altLang="x-none" err="1"/>
              <a:t>s</a:t>
            </a:r>
          </a:p>
        </p:txBody>
      </p:sp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9" name="Text Placeholder 24578"/>
          <p:cNvSpPr>
            <a:spLocks noGrp="1"/>
          </p:cNvSpPr>
          <p:nvPr>
            <p:ph type="body" idx="1"/>
          </p:nvPr>
        </p:nvSpPr>
        <p:spPr>
          <a:xfrm>
            <a:off x="622300" y="1381760"/>
            <a:ext cx="7772400" cy="4114800"/>
          </a:xfrm>
        </p:spPr>
        <p:txBody>
          <a:bodyPr/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 err="1">
                <a:ea typeface="Times New Roman" charset="0"/>
              </a:rPr>
              <a:t>A</a:t>
            </a:r>
            <a:r>
              <a:rPr lang="x-none" altLang="pt-BR" err="1">
                <a:ea typeface="Times New Roman" charset="0"/>
              </a:rPr>
              <a:t>G</a:t>
            </a:r>
            <a:r>
              <a:rPr lang="pt-BR" altLang="x-none" err="1">
                <a:ea typeface="Times New Roman" charset="0"/>
              </a:rPr>
              <a:t>s</a:t>
            </a:r>
            <a:r>
              <a:rPr lang="pt-BR" altLang="x-none">
                <a:ea typeface="Times New Roman" charset="0"/>
              </a:rPr>
              <a:t> trabalham com uma grande população de pontos, sendo uma heurística de busca no espaço de soluções;</a:t>
            </a:r>
            <a:endParaRPr lang="pt-BR" altLang="x-none">
              <a:ea typeface="Times New Roman" charset="0"/>
            </a:endParaRPr>
          </a:p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>
                <a:ea typeface="Times New Roman" charset="0"/>
              </a:rPr>
              <a:t>Um A</a:t>
            </a:r>
            <a:r>
              <a:rPr lang="x-none" altLang="pt-BR">
                <a:ea typeface="Times New Roman" charset="0"/>
              </a:rPr>
              <a:t>G</a:t>
            </a:r>
            <a:r>
              <a:rPr lang="pt-BR" altLang="x-none">
                <a:ea typeface="Times New Roman" charset="0"/>
              </a:rPr>
              <a:t> diferencia-se dos esquemas </a:t>
            </a:r>
            <a:r>
              <a:rPr lang="pt-BR" altLang="x-none" err="1">
                <a:ea typeface="Times New Roman" charset="0"/>
              </a:rPr>
              <a:t>enumerativos</a:t>
            </a:r>
            <a:r>
              <a:rPr lang="pt-BR" altLang="x-none">
                <a:ea typeface="Times New Roman" charset="0"/>
              </a:rPr>
              <a:t> pelo fato de não procurar em todos os pontos possíveis, mas sim em um (quiçá pequeno) subconjunto destes pontos;</a:t>
            </a:r>
            <a:endParaRPr lang="pt-BR" altLang="x-none">
              <a:ea typeface="Times New Roman" charset="0"/>
            </a:endParaRPr>
          </a:p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 err="1">
                <a:ea typeface="Times New Roman" charset="0"/>
              </a:rPr>
              <a:t>A</a:t>
            </a:r>
            <a:r>
              <a:rPr lang="x-none" altLang="pt-BR" err="1">
                <a:ea typeface="Times New Roman" charset="0"/>
              </a:rPr>
              <a:t>G</a:t>
            </a:r>
            <a:r>
              <a:rPr lang="pt-BR" altLang="x-none" err="1">
                <a:ea typeface="Times New Roman" charset="0"/>
              </a:rPr>
              <a:t>s</a:t>
            </a:r>
            <a:r>
              <a:rPr lang="pt-BR" altLang="x-none">
                <a:ea typeface="Times New Roman" charset="0"/>
              </a:rPr>
              <a:t> diferenciam-se de esquemas aleatórios por serem uma busca que utiliza informação pertinente ao problema e não trabalham com caminhadas aleatórias (</a:t>
            </a:r>
            <a:r>
              <a:rPr lang="pt-BR" altLang="x-none" i="1" err="1">
                <a:ea typeface="Times New Roman" charset="0"/>
              </a:rPr>
              <a:t>random walks</a:t>
            </a:r>
            <a:r>
              <a:rPr lang="pt-BR" altLang="x-none">
                <a:ea typeface="Times New Roman" charset="0"/>
              </a:rPr>
              <a:t>) pelo espaço de soluções.</a:t>
            </a:r>
            <a:endParaRPr lang="pt-BR" altLang="x-none">
              <a:ea typeface="Times New Roman" charset="0"/>
            </a:endParaRPr>
          </a:p>
          <a:p>
            <a:pPr>
              <a:lnSpc>
                <a:spcPct val="90000"/>
              </a:lnSpc>
            </a:pPr>
          </a:p>
        </p:txBody>
      </p:sp>
      <p:sp>
        <p:nvSpPr>
          <p:cNvPr id="24580" name="Title 24579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pt-BR" altLang="x-none"/>
              <a:t>Características dos </a:t>
            </a:r>
            <a:r>
              <a:rPr lang="pt-BR" altLang="x-none" err="1"/>
              <a:t>A</a:t>
            </a:r>
            <a:r>
              <a:rPr lang="x-none" altLang="pt-BR" err="1"/>
              <a:t>G</a:t>
            </a:r>
            <a:r>
              <a:rPr lang="pt-BR" altLang="x-none" err="1"/>
              <a:t>s</a:t>
            </a:r>
          </a:p>
        </p:txBody>
      </p:sp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Title 25601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pt-BR" altLang="x-none"/>
              <a:t>Por que </a:t>
            </a:r>
            <a:r>
              <a:rPr lang="pt-BR" altLang="x-none" err="1"/>
              <a:t>A</a:t>
            </a:r>
            <a:r>
              <a:rPr lang="x-none" altLang="pt-BR" err="1"/>
              <a:t>G</a:t>
            </a:r>
            <a:r>
              <a:rPr lang="pt-BR" altLang="x-none" err="1"/>
              <a:t>s</a:t>
            </a:r>
            <a:r>
              <a:rPr lang="pt-BR" altLang="x-none"/>
              <a:t>?</a:t>
            </a:r>
          </a:p>
        </p:txBody>
      </p:sp>
      <p:sp>
        <p:nvSpPr>
          <p:cNvPr id="25603" name="Text Placeholder 25602"/>
          <p:cNvSpPr>
            <a:spLocks noGrp="1"/>
          </p:cNvSpPr>
          <p:nvPr>
            <p:ph type="body" idx="1"/>
          </p:nvPr>
        </p:nvSpPr>
        <p:spPr>
          <a:xfrm>
            <a:off x="473710" y="1223645"/>
            <a:ext cx="7772400" cy="4648200"/>
          </a:xfrm>
        </p:spPr>
        <p:txBody>
          <a:bodyPr/>
          <a:p>
            <a:pPr>
              <a:lnSpc>
                <a:spcPct val="90000"/>
              </a:lnSpc>
              <a:buFont typeface="Arial" panose="02080604020202020204" charset="0"/>
              <a:buChar char="•"/>
            </a:pPr>
            <a:r>
              <a:rPr lang="x-none" altLang="pt-BR">
                <a:ea typeface="Times New Roman" charset="0"/>
              </a:rPr>
              <a:t>AGs</a:t>
            </a:r>
            <a:r>
              <a:rPr lang="pt-BR" altLang="x-none">
                <a:ea typeface="Times New Roman" charset="0"/>
              </a:rPr>
              <a:t> é uma técnica de busca com as seguintes características positivas, que fazem com que eles devam ser considerados:</a:t>
            </a:r>
            <a:r>
              <a:t> </a:t>
            </a:r>
          </a:p>
          <a:p>
            <a:pPr lvl="2" algn="just">
              <a:lnSpc>
                <a:spcPct val="90000"/>
              </a:lnSpc>
              <a:buFont typeface="Arial" panose="02080604020202020204" charset="0"/>
              <a:buChar char="•"/>
            </a:pPr>
            <a:r>
              <a:rPr sz="1600">
                <a:solidFill>
                  <a:schemeClr val="tx1">
                    <a:lumMod val="60000"/>
                    <a:lumOff val="40000"/>
                  </a:schemeClr>
                </a:solidFill>
              </a:rPr>
              <a:t>Global;</a:t>
            </a:r>
            <a:endParaRPr sz="160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lvl="2" algn="just"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 sz="1600">
                <a:solidFill>
                  <a:schemeClr val="tx1">
                    <a:lumMod val="60000"/>
                    <a:lumOff val="40000"/>
                  </a:schemeClr>
                </a:solidFill>
                <a:ea typeface="Times New Roman" charset="0"/>
              </a:rPr>
              <a:t>Não totalmente aleatórios;</a:t>
            </a:r>
            <a:r>
              <a:rPr sz="160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endParaRPr sz="160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lvl="2" algn="just"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 sz="1600">
                <a:solidFill>
                  <a:schemeClr val="tx1">
                    <a:lumMod val="60000"/>
                    <a:lumOff val="40000"/>
                  </a:schemeClr>
                </a:solidFill>
                <a:ea typeface="Times New Roman" charset="0"/>
              </a:rPr>
              <a:t>Não afetada por descontinuidades na função ou em suas derivadas;</a:t>
            </a:r>
            <a:r>
              <a:rPr sz="160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endParaRPr sz="160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lvl="2" algn="just"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 sz="1600">
                <a:solidFill>
                  <a:schemeClr val="tx1">
                    <a:lumMod val="60000"/>
                    <a:lumOff val="40000"/>
                  </a:schemeClr>
                </a:solidFill>
                <a:ea typeface="Times New Roman" charset="0"/>
              </a:rPr>
              <a:t>Capaz de lidar com funções discretas e contínuas</a:t>
            </a:r>
            <a:r>
              <a:rPr sz="1600">
                <a:solidFill>
                  <a:schemeClr val="tx1">
                    <a:lumMod val="60000"/>
                    <a:lumOff val="40000"/>
                  </a:schemeClr>
                </a:solidFill>
              </a:rPr>
              <a:t>;</a:t>
            </a:r>
            <a:endParaRPr sz="160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lvl="2" algn="just">
              <a:lnSpc>
                <a:spcPct val="90000"/>
              </a:lnSpc>
              <a:buFont typeface="Arial" panose="02080604020202020204" charset="0"/>
              <a:buChar char="•"/>
            </a:pPr>
            <a:r>
              <a:rPr sz="1600" err="1">
                <a:solidFill>
                  <a:schemeClr val="tx1">
                    <a:lumMod val="60000"/>
                    <a:lumOff val="40000"/>
                  </a:schemeClr>
                </a:solidFill>
              </a:rPr>
              <a:t>Capaz de lidar com múltiplos objetivos</a:t>
            </a:r>
            <a:r>
              <a:rPr sz="1600">
                <a:solidFill>
                  <a:schemeClr val="tx1">
                    <a:lumMod val="60000"/>
                    <a:lumOff val="40000"/>
                  </a:schemeClr>
                </a:solidFill>
              </a:rPr>
              <a:t>;</a:t>
            </a:r>
            <a:endParaRPr sz="160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lvl="2" algn="just">
              <a:lnSpc>
                <a:spcPct val="90000"/>
              </a:lnSpc>
              <a:buFont typeface="Arial" panose="02080604020202020204" charset="0"/>
              <a:buChar char="•"/>
            </a:pPr>
            <a:r>
              <a:rPr lang="pt-BR" altLang="x-none" sz="1600">
                <a:solidFill>
                  <a:schemeClr val="tx1">
                    <a:lumMod val="60000"/>
                    <a:lumOff val="40000"/>
                  </a:schemeClr>
                </a:solidFill>
                <a:ea typeface="Times New Roman" charset="0"/>
              </a:rPr>
              <a:t>Boas técnicas para atacar problemas de busca com espaços de busca </a:t>
            </a:r>
            <a:r>
              <a:rPr lang="pt-BR" altLang="x-none" sz="1600" err="1">
                <a:solidFill>
                  <a:schemeClr val="tx1">
                    <a:lumMod val="60000"/>
                    <a:lumOff val="40000"/>
                  </a:schemeClr>
                </a:solidFill>
                <a:ea typeface="Times New Roman" charset="0"/>
              </a:rPr>
              <a:t>intratavelmente</a:t>
            </a:r>
            <a:r>
              <a:rPr lang="pt-BR" altLang="x-none" sz="1600">
                <a:solidFill>
                  <a:schemeClr val="tx1">
                    <a:lumMod val="60000"/>
                    <a:lumOff val="40000"/>
                  </a:schemeClr>
                </a:solidFill>
                <a:ea typeface="Times New Roman" charset="0"/>
              </a:rPr>
              <a:t> grandes, que não podem ser resolvidos por técnicas tradicionais.</a:t>
            </a:r>
            <a:r>
              <a:rPr sz="160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endParaRPr sz="16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Title 30721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pt-BR" altLang="x-none"/>
              <a:t>Por que usar a evolução?</a:t>
            </a:r>
            <a:endParaRPr lang="pt-BR" altLang="x-none"/>
          </a:p>
        </p:txBody>
      </p:sp>
      <p:sp>
        <p:nvSpPr>
          <p:cNvPr id="30723" name="Text Placeholder 3072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just">
              <a:buFont typeface="Arial" panose="02080604020202020204" charset="0"/>
              <a:buChar char="•"/>
            </a:pPr>
            <a:r>
              <a:rPr lang="x-none" altLang="pt-BR" sz="2400"/>
              <a:t>A n</a:t>
            </a:r>
            <a:r>
              <a:rPr lang="pt-BR" altLang="x-none" sz="2400"/>
              <a:t>atureza é muito eficiente para encontrar soluções</a:t>
            </a:r>
            <a:r>
              <a:rPr lang="x-none" altLang="pt-BR" sz="2400"/>
              <a:t>; um processo análogo em um sistema computacional permitiria encontrar boas soluções para um problema através de uma sequência lógica e simples de operações;</a:t>
            </a:r>
            <a:endParaRPr lang="x-none" altLang="pt-BR" sz="2400"/>
          </a:p>
          <a:p>
            <a:pPr algn="just">
              <a:buFont typeface="Arial" panose="02080604020202020204" charset="0"/>
              <a:buChar char="•"/>
            </a:pPr>
            <a:r>
              <a:rPr lang="pt-BR" altLang="x-none" sz="2400"/>
              <a:t>Existe uma solução (espécie) diferente para cada problema (ambiente) específico</a:t>
            </a:r>
            <a:r>
              <a:rPr lang="x-none" altLang="pt-BR" sz="2400"/>
              <a:t>;</a:t>
            </a:r>
            <a:endParaRPr lang="x-none" altLang="pt-BR" sz="2400"/>
          </a:p>
          <a:p>
            <a:pPr algn="just">
              <a:buFont typeface="Arial" panose="02080604020202020204" charset="0"/>
              <a:buChar char="•"/>
            </a:pPr>
            <a:r>
              <a:rPr lang="pt-BR" altLang="x-none" sz="2400"/>
              <a:t>As soluções (espécies) inclusive se adaptam a ambientes que mudam com o tempo.</a:t>
            </a:r>
            <a:endParaRPr lang="pt-BR" altLang="x-none" sz="2400"/>
          </a:p>
        </p:txBody>
      </p:sp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Title 31745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pt-BR" altLang="x-none"/>
              <a:t>Exemplos de solução</a:t>
            </a:r>
            <a:endParaRPr lang="pt-BR" altLang="x-none"/>
          </a:p>
        </p:txBody>
      </p:sp>
      <p:sp>
        <p:nvSpPr>
          <p:cNvPr id="31747" name="Text Placeholder 31746"/>
          <p:cNvSpPr>
            <a:spLocks noGrp="1"/>
          </p:cNvSpPr>
          <p:nvPr>
            <p:ph type="body" idx="1"/>
          </p:nvPr>
        </p:nvSpPr>
        <p:spPr/>
        <p:txBody>
          <a:bodyPr/>
          <a:p>
            <a:pPr>
              <a:buFont typeface="Arial" panose="02080604020202020204" charset="0"/>
              <a:buChar char="•"/>
            </a:pPr>
            <a:r>
              <a:rPr lang="pt-BR" altLang="x-none" sz="2400"/>
              <a:t>Soluções </a:t>
            </a:r>
            <a:r>
              <a:rPr lang="x-none" altLang="pt-BR" sz="2400"/>
              <a:t>são </a:t>
            </a:r>
            <a:r>
              <a:rPr lang="pt-BR" altLang="x-none" sz="2400"/>
              <a:t>obtidas sem conhecer a melhor solução e sem direcionar o processo</a:t>
            </a:r>
            <a:r>
              <a:rPr lang="x-none" altLang="pt-BR" sz="2400"/>
              <a:t>; em algumas gerações são encontradas soluções de boa qualidade</a:t>
            </a:r>
            <a:endParaRPr lang="x-none" altLang="pt-BR" sz="2400"/>
          </a:p>
        </p:txBody>
      </p:sp>
      <p:pic>
        <p:nvPicPr>
          <p:cNvPr id="31748" name="Picture 317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9865" y="2739390"/>
            <a:ext cx="3647440" cy="318643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Title 32769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x-none" altLang="pt-BR"/>
              <a:t>Condução do processo evolutivo</a:t>
            </a:r>
            <a:endParaRPr lang="x-none" altLang="pt-BR"/>
          </a:p>
        </p:txBody>
      </p:sp>
      <p:sp>
        <p:nvSpPr>
          <p:cNvPr id="32771" name="Text Placeholder 32770"/>
          <p:cNvSpPr>
            <a:spLocks noGrp="1"/>
          </p:cNvSpPr>
          <p:nvPr>
            <p:ph type="body" idx="1"/>
          </p:nvPr>
        </p:nvSpPr>
        <p:spPr>
          <a:xfrm>
            <a:off x="384810" y="1298575"/>
            <a:ext cx="8262938" cy="5192713"/>
          </a:xfrm>
        </p:spPr>
        <p:txBody>
          <a:bodyPr/>
          <a:p>
            <a:pPr>
              <a:buFont typeface="Arial" panose="02080604020202020204" charset="0"/>
              <a:buChar char="•"/>
            </a:pPr>
            <a:r>
              <a:rPr lang="pt-BR" altLang="x-none" sz="2400"/>
              <a:t>A evolução não é um processo direcionado para a obtenção do melhor indivíduo</a:t>
            </a:r>
            <a:endParaRPr lang="pt-BR" altLang="x-none" sz="2400"/>
          </a:p>
          <a:p>
            <a:pPr>
              <a:buFont typeface="Arial" panose="02080604020202020204" charset="0"/>
              <a:buChar char="•"/>
            </a:pPr>
            <a:r>
              <a:rPr lang="pt-BR" altLang="x-none" sz="2400"/>
              <a:t>Simplesmente, dada a competição por recursos escassos, aqueles que são melhores, geram </a:t>
            </a:r>
            <a:r>
              <a:rPr lang="x-none" altLang="pt-BR" sz="2400"/>
              <a:t>naturalmente</a:t>
            </a:r>
            <a:r>
              <a:rPr lang="pt-BR" altLang="x-none" sz="2400"/>
              <a:t> mais descendentes</a:t>
            </a:r>
            <a:endParaRPr lang="pt-BR" altLang="x-none" sz="2400"/>
          </a:p>
          <a:p>
            <a:pPr>
              <a:buFont typeface="Arial" panose="02080604020202020204" charset="0"/>
              <a:buChar char="•"/>
            </a:pPr>
            <a:r>
              <a:rPr lang="pt-BR" altLang="x-none" sz="2400"/>
              <a:t>Assim, seus genes proliferam e </a:t>
            </a:r>
            <a:r>
              <a:rPr lang="x-none" altLang="pt-BR" sz="2400"/>
              <a:t>o conjunto de caracteristicas</a:t>
            </a:r>
            <a:r>
              <a:rPr lang="pt-BR" altLang="x-none" sz="2400"/>
              <a:t> que </a:t>
            </a:r>
            <a:r>
              <a:rPr lang="x-none" altLang="pt-BR" sz="2400"/>
              <a:t>os tornam </a:t>
            </a:r>
            <a:r>
              <a:rPr lang="pt-BR" altLang="x-none" sz="2400"/>
              <a:t>melhores </a:t>
            </a:r>
            <a:r>
              <a:rPr lang="x-none" altLang="pt-BR" sz="2400"/>
              <a:t>que os demais </a:t>
            </a:r>
            <a:r>
              <a:rPr lang="pt-BR" altLang="x-none" sz="2400"/>
              <a:t>normalmente é passado para sua prole.</a:t>
            </a:r>
            <a:endParaRPr lang="pt-BR" altLang="x-none" sz="2400"/>
          </a:p>
        </p:txBody>
      </p:sp>
      <p:sp>
        <p:nvSpPr>
          <p:cNvPr id="3" name="Slide Number Placeholder 2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80604020202020204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80604020202020204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80604020202020204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80604020202020204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80604020202020204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80604020202020204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80604020202020204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5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80604020202020204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6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80604020202020204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80604020202020204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80604020202020204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80604020202020204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80604020202020204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80604020202020204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80604020202020204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80604020202020204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80604020202020204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A000120140530A89PPBG</Template>
  <TotalTime>0</TotalTime>
  <Words>23369</Words>
  <Application>Kingsoft Office WPP</Application>
  <PresentationFormat>On-screen Show (4:3)</PresentationFormat>
  <Paragraphs>1145</Paragraphs>
  <Slides>67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17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67</vt:i4>
      </vt:variant>
    </vt:vector>
  </HeadingPairs>
  <TitlesOfParts>
    <vt:vector size="86" baseType="lpstr">
      <vt:lpstr>A000120140530A89PPBG</vt:lpstr>
      <vt:lpstr>1_A000120140530A89PPBG</vt:lpstr>
      <vt:lpstr>2_A000120140530A89PPBG</vt:lpstr>
      <vt:lpstr>3_A000120140530A89PPBG</vt:lpstr>
      <vt:lpstr>4_A000120140530A89PPBG</vt:lpstr>
      <vt:lpstr>5_A000120140530A89PPBG</vt:lpstr>
      <vt:lpstr>6_A000120140530A89PPBG</vt:lpstr>
      <vt:lpstr>7_A000120140530A89PPBG</vt:lpstr>
      <vt:lpstr>8_A000120140530A89PPBG</vt:lpstr>
      <vt:lpstr>9_A000120140530A89PPBG</vt:lpstr>
      <vt:lpstr>10_A000120140530A89PPBG</vt:lpstr>
      <vt:lpstr>11_A000120140530A89PPBG</vt:lpstr>
      <vt:lpstr>12_A000120140530A89PPBG</vt:lpstr>
      <vt:lpstr>13_A000120140530A89PPBG</vt:lpstr>
      <vt:lpstr>14_A000120140530A89PPBG</vt:lpstr>
      <vt:lpstr>15_A000120140530A89PPBG</vt:lpstr>
      <vt:lpstr>16_A000120140530A89PPBG</vt:lpstr>
      <vt:lpstr>Excel.Chart.8</vt:lpstr>
      <vt:lpstr>Equation.3</vt:lpstr>
      <vt:lpstr>Algoritmos Genéticos</vt:lpstr>
      <vt:lpstr>Introdução</vt:lpstr>
      <vt:lpstr>Introdução</vt:lpstr>
      <vt:lpstr>Teoria da Evolução</vt:lpstr>
      <vt:lpstr>Algoritmos Evolucionários</vt:lpstr>
      <vt:lpstr>Algoritmos Evolucionários</vt:lpstr>
      <vt:lpstr>Por que usar a evolução?</vt:lpstr>
      <vt:lpstr>Exemplos de solução</vt:lpstr>
      <vt:lpstr>Condução do processo evolutivo</vt:lpstr>
      <vt:lpstr>Como implementar este método?</vt:lpstr>
      <vt:lpstr>Algoritmos Evolucionários</vt:lpstr>
      <vt:lpstr>Algoritmos Evolucionários</vt:lpstr>
      <vt:lpstr>Algoritmos Evolucionários</vt:lpstr>
      <vt:lpstr>Algoritmos Genéticos</vt:lpstr>
      <vt:lpstr>Algoritmos Genéticos</vt:lpstr>
      <vt:lpstr>Algoritmos Genéticos</vt:lpstr>
      <vt:lpstr>Algoritmos Genéticos</vt:lpstr>
      <vt:lpstr>Algoritmos Genéticos</vt:lpstr>
      <vt:lpstr>Algoritmos Genéticos</vt:lpstr>
      <vt:lpstr>Algoritmos Genéticos</vt:lpstr>
      <vt:lpstr>Algoritmos Genéticos</vt:lpstr>
      <vt:lpstr>Etapas de um Algoritmo Genético</vt:lpstr>
      <vt:lpstr>Exemplo de AG para o problema das 8 rainhas</vt:lpstr>
      <vt:lpstr>Pseudo-código do Algoritmo Genético</vt:lpstr>
      <vt:lpstr>Função de Reprodução</vt:lpstr>
      <vt:lpstr>Diagrama de um Algoritmo genético</vt:lpstr>
      <vt:lpstr>Esquema de um GA</vt:lpstr>
      <vt:lpstr>Vantagens do uso de Algoritmos Genéticos</vt:lpstr>
      <vt:lpstr>Representação Cromossomial </vt:lpstr>
      <vt:lpstr>Representação Cromossomial</vt:lpstr>
      <vt:lpstr>Representação Cromossomial</vt:lpstr>
      <vt:lpstr>Função de Avaliação</vt:lpstr>
      <vt:lpstr>Função de Avaliação</vt:lpstr>
      <vt:lpstr>Função de Avaliação</vt:lpstr>
      <vt:lpstr>Seleção de Pais</vt:lpstr>
      <vt:lpstr>Seleção de Pais</vt:lpstr>
      <vt:lpstr>Seleção de Pais</vt:lpstr>
      <vt:lpstr>Seleção de Pais</vt:lpstr>
      <vt:lpstr>Seleção de Pais</vt:lpstr>
      <vt:lpstr>Operadores de Crossover e Mutação</vt:lpstr>
      <vt:lpstr>Reprodução Sexuada</vt:lpstr>
      <vt:lpstr>Operador de Crossover</vt:lpstr>
      <vt:lpstr>Operador de Crossover </vt:lpstr>
      <vt:lpstr>Operador de crossover</vt:lpstr>
      <vt:lpstr>Mutação</vt:lpstr>
      <vt:lpstr>Operador de Mutação</vt:lpstr>
      <vt:lpstr>Juntando os operadores</vt:lpstr>
      <vt:lpstr>Módulo de População</vt:lpstr>
      <vt:lpstr>Módulo de População</vt:lpstr>
      <vt:lpstr>Execução Manual (1)</vt:lpstr>
      <vt:lpstr>Execução Manual (2)</vt:lpstr>
      <vt:lpstr>Execução Manual (3)</vt:lpstr>
      <vt:lpstr>Execução Manual (4) </vt:lpstr>
      <vt:lpstr>Execução Manual (5)</vt:lpstr>
      <vt:lpstr>Execução Manual (6) </vt:lpstr>
      <vt:lpstr>Execução Manual (7)  </vt:lpstr>
      <vt:lpstr>Execução Manual (8)   </vt:lpstr>
      <vt:lpstr>Execução Manual (9)</vt:lpstr>
      <vt:lpstr>Execução Manual (10)</vt:lpstr>
      <vt:lpstr>Algoritmos Genéticos</vt:lpstr>
      <vt:lpstr>Atenção</vt:lpstr>
      <vt:lpstr>Características dos GAs</vt:lpstr>
      <vt:lpstr>Processo de Seleção</vt:lpstr>
      <vt:lpstr>Características dos GAs</vt:lpstr>
      <vt:lpstr>Características dos GAs</vt:lpstr>
      <vt:lpstr>Características dos GAs</vt:lpstr>
      <vt:lpstr>Por que GAs?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fdsa</dc:title>
  <dc:creator>admin</dc:creator>
  <cp:lastModifiedBy>marcos</cp:lastModifiedBy>
  <cp:revision>144</cp:revision>
  <dcterms:created xsi:type="dcterms:W3CDTF">2017-09-25T17:04:33Z</dcterms:created>
  <dcterms:modified xsi:type="dcterms:W3CDTF">2017-09-25T17:04:33Z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模板文件">
    <vt:lpwstr/>
  </property>
  <property fmtid="{D5CDD505-2E9C-101B-9397-08002B2CF9AE}" pid="3" name="标题">
    <vt:lpwstr>̳_A000120140530A89PPBG</vt:lpwstr>
  </property>
  <property fmtid="{D5CDD505-2E9C-101B-9397-08002B2CF9AE}" pid="4" name="关键字">
    <vt:lpwstr>  4:3  ɫ  װ  V1 ɫ</vt:lpwstr>
  </property>
  <property fmtid="{D5CDD505-2E9C-101B-9397-08002B2CF9AE}" pid="5" name="KSOProductBuildVer">
    <vt:lpwstr>1046-10.1.0.5707</vt:lpwstr>
  </property>
</Properties>
</file>