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  <p:sldMasterId id="2147483674" r:id="rId4"/>
    <p:sldMasterId id="2147483687" r:id="rId5"/>
    <p:sldMasterId id="2147483700" r:id="rId6"/>
    <p:sldMasterId id="2147483713" r:id="rId7"/>
    <p:sldMasterId id="2147483726" r:id="rId8"/>
    <p:sldMasterId id="2147483738" r:id="rId9"/>
  </p:sldMasterIdLst>
  <p:notesMasterIdLst>
    <p:notesMasterId r:id="rId11"/>
  </p:notesMasterIdLst>
  <p:sldIdLst>
    <p:sldId id="256" r:id="rId10"/>
    <p:sldId id="407" r:id="rId12"/>
    <p:sldId id="408" r:id="rId13"/>
    <p:sldId id="422" r:id="rId14"/>
    <p:sldId id="409" r:id="rId15"/>
    <p:sldId id="435" r:id="rId16"/>
    <p:sldId id="436" r:id="rId17"/>
    <p:sldId id="437" r:id="rId18"/>
    <p:sldId id="438" r:id="rId19"/>
    <p:sldId id="411" r:id="rId20"/>
    <p:sldId id="412" r:id="rId21"/>
    <p:sldId id="439" r:id="rId22"/>
    <p:sldId id="440" r:id="rId23"/>
    <p:sldId id="441" r:id="rId24"/>
    <p:sldId id="442" r:id="rId25"/>
    <p:sldId id="443" r:id="rId26"/>
    <p:sldId id="414" r:id="rId27"/>
    <p:sldId id="415" r:id="rId28"/>
    <p:sldId id="416" r:id="rId29"/>
    <p:sldId id="417" r:id="rId30"/>
    <p:sldId id="418" r:id="rId31"/>
    <p:sldId id="419" r:id="rId32"/>
    <p:sldId id="420" r:id="rId33"/>
    <p:sldId id="421" r:id="rId34"/>
  </p:sldIdLst>
  <p:sldSz cx="9144000" cy="6858000" type="screen4x3"/>
  <p:notesSz cx="6858000" cy="9144000"/>
  <p:defaultTextStyle>
    <a:defPPr>
      <a:defRPr lang="zh-CN"/>
    </a:defPPr>
    <a:lvl1pPr marL="0" lvl="0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Calibri" pitchFamily="34" charset="0"/>
        <a:ea typeface="幼圆" pitchFamily="49" charset="-122"/>
      </a:defRPr>
    </a:lvl1pPr>
    <a:lvl2pPr marL="457200" lvl="1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Calibri" pitchFamily="34" charset="0"/>
        <a:ea typeface="幼圆" pitchFamily="49" charset="-122"/>
      </a:defRPr>
    </a:lvl2pPr>
    <a:lvl3pPr marL="914400" lvl="2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Calibri" pitchFamily="34" charset="0"/>
        <a:ea typeface="幼圆" pitchFamily="49" charset="-122"/>
      </a:defRPr>
    </a:lvl3pPr>
    <a:lvl4pPr marL="1371600" lvl="3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Calibri" pitchFamily="34" charset="0"/>
        <a:ea typeface="幼圆" pitchFamily="49" charset="-122"/>
      </a:defRPr>
    </a:lvl4pPr>
    <a:lvl5pPr marL="1828800" lvl="4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Calibri" pitchFamily="34" charset="0"/>
        <a:ea typeface="幼圆" pitchFamily="49" charset="-122"/>
      </a:defRPr>
    </a:lvl5pPr>
    <a:lvl6pPr marL="2286000" lvl="5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Calibri" pitchFamily="34" charset="0"/>
        <a:ea typeface="幼圆" pitchFamily="49" charset="-122"/>
      </a:defRPr>
    </a:lvl6pPr>
    <a:lvl7pPr marL="2743200" lvl="6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Calibri" pitchFamily="34" charset="0"/>
        <a:ea typeface="幼圆" pitchFamily="49" charset="-122"/>
      </a:defRPr>
    </a:lvl7pPr>
    <a:lvl8pPr marL="3200400" lvl="7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Calibri" pitchFamily="34" charset="0"/>
        <a:ea typeface="幼圆" pitchFamily="49" charset="-122"/>
      </a:defRPr>
    </a:lvl8pPr>
    <a:lvl9pPr marL="3657600" lvl="8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Calibri" pitchFamily="34" charset="0"/>
        <a:ea typeface="幼圆" pitchFamily="49" charset="-122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AA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012"/>
    <p:restoredTop sz="91244"/>
  </p:normalViewPr>
  <p:slideViewPr>
    <p:cSldViewPr snapToGrid="0" showGuides="1">
      <p:cViewPr varScale="1">
        <p:scale>
          <a:sx n="75" d="100"/>
          <a:sy n="75" d="100"/>
        </p:scale>
        <p:origin x="1242" y="60"/>
      </p:cViewPr>
      <p:guideLst>
        <p:guide orient="horz" pos="2216"/>
        <p:guide pos="279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Master" Target="slideMasters/slideMaster8.xml"/><Relationship Id="rId8" Type="http://schemas.openxmlformats.org/officeDocument/2006/relationships/slideMaster" Target="slideMasters/slideMaster7.xml"/><Relationship Id="rId7" Type="http://schemas.openxmlformats.org/officeDocument/2006/relationships/slideMaster" Target="slideMasters/slideMaster6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7" Type="http://schemas.openxmlformats.org/officeDocument/2006/relationships/tableStyles" Target="tableStyles.xml"/><Relationship Id="rId36" Type="http://schemas.openxmlformats.org/officeDocument/2006/relationships/viewProps" Target="viewProps.xml"/><Relationship Id="rId35" Type="http://schemas.openxmlformats.org/officeDocument/2006/relationships/presProps" Target="presProps.xml"/><Relationship Id="rId34" Type="http://schemas.openxmlformats.org/officeDocument/2006/relationships/slide" Target="slides/slide24.xml"/><Relationship Id="rId33" Type="http://schemas.openxmlformats.org/officeDocument/2006/relationships/slide" Target="slides/slide23.xml"/><Relationship Id="rId32" Type="http://schemas.openxmlformats.org/officeDocument/2006/relationships/slide" Target="slides/slide22.xml"/><Relationship Id="rId31" Type="http://schemas.openxmlformats.org/officeDocument/2006/relationships/slide" Target="slides/slide21.xml"/><Relationship Id="rId30" Type="http://schemas.openxmlformats.org/officeDocument/2006/relationships/slide" Target="slides/slide20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19.xml"/><Relationship Id="rId28" Type="http://schemas.openxmlformats.org/officeDocument/2006/relationships/slide" Target="slides/slide18.xml"/><Relationship Id="rId27" Type="http://schemas.openxmlformats.org/officeDocument/2006/relationships/slide" Target="slides/slide17.xml"/><Relationship Id="rId26" Type="http://schemas.openxmlformats.org/officeDocument/2006/relationships/slide" Target="slides/slide16.xml"/><Relationship Id="rId25" Type="http://schemas.openxmlformats.org/officeDocument/2006/relationships/slide" Target="slides/slide15.xml"/><Relationship Id="rId24" Type="http://schemas.openxmlformats.org/officeDocument/2006/relationships/slide" Target="slides/slide14.xml"/><Relationship Id="rId23" Type="http://schemas.openxmlformats.org/officeDocument/2006/relationships/slide" Target="slides/slide13.xml"/><Relationship Id="rId22" Type="http://schemas.openxmlformats.org/officeDocument/2006/relationships/slide" Target="slides/slide12.xml"/><Relationship Id="rId21" Type="http://schemas.openxmlformats.org/officeDocument/2006/relationships/slide" Target="slides/slide11.xml"/><Relationship Id="rId20" Type="http://schemas.openxmlformats.org/officeDocument/2006/relationships/slide" Target="slides/slide10.xml"/><Relationship Id="rId2" Type="http://schemas.openxmlformats.org/officeDocument/2006/relationships/theme" Target="theme/theme1.xml"/><Relationship Id="rId19" Type="http://schemas.openxmlformats.org/officeDocument/2006/relationships/slide" Target="slides/slide9.xml"/><Relationship Id="rId18" Type="http://schemas.openxmlformats.org/officeDocument/2006/relationships/slide" Target="slides/slide8.xml"/><Relationship Id="rId17" Type="http://schemas.openxmlformats.org/officeDocument/2006/relationships/slide" Target="slides/slide7.xml"/><Relationship Id="rId16" Type="http://schemas.openxmlformats.org/officeDocument/2006/relationships/slide" Target="slides/slide6.xml"/><Relationship Id="rId15" Type="http://schemas.openxmlformats.org/officeDocument/2006/relationships/slide" Target="slides/slide5.xml"/><Relationship Id="rId14" Type="http://schemas.openxmlformats.org/officeDocument/2006/relationships/slide" Target="slides/slide4.xml"/><Relationship Id="rId13" Type="http://schemas.openxmlformats.org/officeDocument/2006/relationships/slide" Target="slides/slide3.xml"/><Relationship Id="rId12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10" Type="http://schemas.openxmlformats.org/officeDocument/2006/relationships/slide" Target="slides/slide1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charset="0"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模板来自于 </a:t>
            </a:r>
            <a:r>
              <a:rPr kumimoji="0" lang="en-US" altLang="zh-CN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http://docer.mysoeasy.com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6E9DAE9-5608-4965-8D9C-9AF59AF10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fontAlgn="base">
      <a:spcBef>
        <a:spcPct val="30000"/>
      </a:spcBef>
      <a:spcAft>
        <a:spcPct val="0"/>
      </a:spcAft>
      <a:buFont typeface="Arial" charset="0"/>
      <a:defRPr sz="1400" kern="1200">
        <a:solidFill>
          <a:srgbClr val="FF0000"/>
        </a:solidFill>
        <a:latin typeface="+mn-lt"/>
        <a:ea typeface="+mn-ea"/>
        <a:cs typeface="+mn-cs"/>
      </a:defRPr>
    </a:lvl1pPr>
    <a:lvl2pPr marL="742950" indent="-28575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 cap="flat" cmpd="sng">
            <a:solidFill>
              <a:srgbClr val="000000">
                <a:alpha val="100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/>
          <a:p>
            <a:endParaRPr lang="pt-BR" altLang="en-US"/>
          </a:p>
        </p:txBody>
      </p:sp>
      <p:sp>
        <p:nvSpPr>
          <p:cNvPr id="5123" name="备注占位符 2"/>
          <p:cNvSpPr>
            <a:spLocks noGrp="1"/>
          </p:cNvSpPr>
          <p:nvPr>
            <p:ph type="body" idx="1"/>
          </p:nvPr>
        </p:nvSpPr>
        <p:spPr>
          <a:noFill/>
          <a:ln w="9525">
            <a:miter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5124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p>
            <a:pPr lvl="0" algn="r" eaLnBrk="1" hangingPunct="1">
              <a:spcBef>
                <a:spcPct val="0"/>
              </a:spcBef>
              <a:buChar char="•"/>
            </a:pPr>
            <a:fld id="{9A0DB2DC-4C9A-4742-B13C-FB6460FD3503}" type="slidenum">
              <a:rPr lang="zh-CN" altLang="en-US" sz="1200" dirty="0">
                <a:solidFill>
                  <a:schemeClr val="tx1"/>
                </a:solidFill>
              </a:rPr>
            </a:fld>
            <a:endParaRPr lang="zh-CN" altLang="en-US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1122" name="Slide Image Placeholder 261121"/>
          <p:cNvSpPr>
            <a:spLocks noRot="1" noTextEdit="1"/>
          </p:cNvSpPr>
          <p:nvPr>
            <p:ph type="sldImg"/>
          </p:nvPr>
        </p:nvSpPr>
        <p:spPr/>
        <p:txBody>
          <a:bodyPr/>
          <a:p>
            <a:endParaRPr lang="pt-BR" altLang="en-US"/>
          </a:p>
        </p:txBody>
      </p:sp>
      <p:sp>
        <p:nvSpPr>
          <p:cNvPr id="261123" name="Text Placeholder 261122"/>
          <p:cNvSpPr>
            <a:spLocks noGrp="1"/>
          </p:cNvSpPr>
          <p:nvPr>
            <p:ph type="body" idx="1"/>
          </p:nvPr>
        </p:nvSpPr>
        <p:spPr/>
        <p:txBody>
          <a:bodyPr/>
          <a:p>
            <a:pPr lvl="0"/>
            <a:endParaRPr dirty="0"/>
          </a:p>
        </p:txBody>
      </p:sp>
      <p:sp>
        <p:nvSpPr>
          <p:cNvPr id="2" name="Slide Number Placeholder 1"/>
          <p:cNvSpPr/>
          <p:nvPr>
            <p:ph type="sldNum" sz="quarter" idx="2"/>
          </p:nvPr>
        </p:nvSpPr>
        <p:spPr/>
        <p:txBody>
          <a:bodyPr/>
          <a:p>
            <a:pPr lvl="0" algn="r"/>
            <a:fld id="{9A0DB2DC-4C9A-4742-B13C-FB6460FD3503}" type="slidenum">
              <a:rPr lang="en-US" sz="1200" dirty="0"/>
            </a:fld>
            <a:endParaRPr lang="en-US" sz="1200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2146" name="Slide Image Placeholder 262145"/>
          <p:cNvSpPr>
            <a:spLocks noRot="1" noTextEdit="1"/>
          </p:cNvSpPr>
          <p:nvPr>
            <p:ph type="sldImg"/>
          </p:nvPr>
        </p:nvSpPr>
        <p:spPr/>
        <p:txBody>
          <a:bodyPr/>
          <a:p>
            <a:endParaRPr lang="pt-BR" altLang="en-US"/>
          </a:p>
        </p:txBody>
      </p:sp>
      <p:sp>
        <p:nvSpPr>
          <p:cNvPr id="262147" name="Text Placeholder 262146"/>
          <p:cNvSpPr>
            <a:spLocks noGrp="1"/>
          </p:cNvSpPr>
          <p:nvPr>
            <p:ph type="body" idx="1"/>
          </p:nvPr>
        </p:nvSpPr>
        <p:spPr/>
        <p:txBody>
          <a:bodyPr/>
          <a:p>
            <a:pPr lvl="0"/>
            <a:endParaRPr dirty="0"/>
          </a:p>
        </p:txBody>
      </p:sp>
      <p:sp>
        <p:nvSpPr>
          <p:cNvPr id="2" name="Slide Number Placeholder 1"/>
          <p:cNvSpPr/>
          <p:nvPr>
            <p:ph type="sldNum" sz="quarter" idx="2"/>
          </p:nvPr>
        </p:nvSpPr>
        <p:spPr/>
        <p:txBody>
          <a:bodyPr/>
          <a:p>
            <a:pPr lvl="0" algn="r"/>
            <a:fld id="{9A0DB2DC-4C9A-4742-B13C-FB6460FD3503}" type="slidenum">
              <a:rPr lang="en-US" sz="1200" dirty="0"/>
            </a:fld>
            <a:endParaRPr lang="en-US" sz="1200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3170" name="Slide Image Placeholder 263169"/>
          <p:cNvSpPr>
            <a:spLocks noRot="1" noTextEdit="1"/>
          </p:cNvSpPr>
          <p:nvPr>
            <p:ph type="sldImg"/>
          </p:nvPr>
        </p:nvSpPr>
        <p:spPr/>
        <p:txBody>
          <a:bodyPr/>
          <a:p>
            <a:endParaRPr lang="pt-BR" altLang="en-US"/>
          </a:p>
        </p:txBody>
      </p:sp>
      <p:sp>
        <p:nvSpPr>
          <p:cNvPr id="263171" name="Text Placeholder 263170"/>
          <p:cNvSpPr>
            <a:spLocks noGrp="1"/>
          </p:cNvSpPr>
          <p:nvPr>
            <p:ph type="body" idx="1"/>
          </p:nvPr>
        </p:nvSpPr>
        <p:spPr/>
        <p:txBody>
          <a:bodyPr/>
          <a:p>
            <a:pPr lvl="0"/>
            <a:endParaRPr dirty="0"/>
          </a:p>
        </p:txBody>
      </p:sp>
      <p:sp>
        <p:nvSpPr>
          <p:cNvPr id="2" name="Slide Number Placeholder 1"/>
          <p:cNvSpPr/>
          <p:nvPr>
            <p:ph type="sldNum" sz="quarter" idx="2"/>
          </p:nvPr>
        </p:nvSpPr>
        <p:spPr/>
        <p:txBody>
          <a:bodyPr/>
          <a:p>
            <a:pPr lvl="0" algn="r"/>
            <a:fld id="{9A0DB2DC-4C9A-4742-B13C-FB6460FD3503}" type="slidenum">
              <a:rPr lang="en-US" sz="1200" dirty="0"/>
            </a:fld>
            <a:endParaRPr lang="en-US" sz="1200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4194" name="Slide Image Placeholder 264193"/>
          <p:cNvSpPr>
            <a:spLocks noRot="1" noTextEdit="1"/>
          </p:cNvSpPr>
          <p:nvPr>
            <p:ph type="sldImg"/>
          </p:nvPr>
        </p:nvSpPr>
        <p:spPr/>
        <p:txBody>
          <a:bodyPr/>
          <a:p>
            <a:endParaRPr lang="pt-BR" altLang="en-US"/>
          </a:p>
        </p:txBody>
      </p:sp>
      <p:sp>
        <p:nvSpPr>
          <p:cNvPr id="264195" name="Text Placeholder 264194"/>
          <p:cNvSpPr>
            <a:spLocks noGrp="1"/>
          </p:cNvSpPr>
          <p:nvPr>
            <p:ph type="body" idx="1"/>
          </p:nvPr>
        </p:nvSpPr>
        <p:spPr/>
        <p:txBody>
          <a:bodyPr/>
          <a:p>
            <a:pPr lvl="0"/>
            <a:endParaRPr dirty="0"/>
          </a:p>
        </p:txBody>
      </p:sp>
      <p:sp>
        <p:nvSpPr>
          <p:cNvPr id="2" name="Slide Number Placeholder 1"/>
          <p:cNvSpPr/>
          <p:nvPr>
            <p:ph type="sldNum" sz="quarter" idx="2"/>
          </p:nvPr>
        </p:nvSpPr>
        <p:spPr/>
        <p:txBody>
          <a:bodyPr/>
          <a:p>
            <a:pPr lvl="0" algn="r"/>
            <a:fld id="{9A0DB2DC-4C9A-4742-B13C-FB6460FD3503}" type="slidenum">
              <a:rPr lang="en-US" sz="1200" dirty="0"/>
            </a:fld>
            <a:endParaRPr lang="en-US" sz="1200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5218" name="Slide Image Placeholder 265217"/>
          <p:cNvSpPr>
            <a:spLocks noRot="1" noTextEdit="1"/>
          </p:cNvSpPr>
          <p:nvPr>
            <p:ph type="sldImg"/>
          </p:nvPr>
        </p:nvSpPr>
        <p:spPr/>
        <p:txBody>
          <a:bodyPr/>
          <a:p>
            <a:endParaRPr lang="pt-BR" altLang="en-US"/>
          </a:p>
        </p:txBody>
      </p:sp>
      <p:sp>
        <p:nvSpPr>
          <p:cNvPr id="265219" name="Text Placeholder 265218"/>
          <p:cNvSpPr>
            <a:spLocks noGrp="1"/>
          </p:cNvSpPr>
          <p:nvPr>
            <p:ph type="body" idx="1"/>
          </p:nvPr>
        </p:nvSpPr>
        <p:spPr/>
        <p:txBody>
          <a:bodyPr/>
          <a:p>
            <a:pPr lvl="0"/>
            <a:endParaRPr dirty="0"/>
          </a:p>
        </p:txBody>
      </p:sp>
      <p:sp>
        <p:nvSpPr>
          <p:cNvPr id="2" name="Slide Number Placeholder 1"/>
          <p:cNvSpPr/>
          <p:nvPr>
            <p:ph type="sldNum" sz="quarter" idx="2"/>
          </p:nvPr>
        </p:nvSpPr>
        <p:spPr/>
        <p:txBody>
          <a:bodyPr/>
          <a:p>
            <a:pPr lvl="0" algn="r"/>
            <a:fld id="{9A0DB2DC-4C9A-4742-B13C-FB6460FD3503}" type="slidenum">
              <a:rPr lang="en-US" sz="1200" dirty="0"/>
            </a:fld>
            <a:endParaRPr lang="en-US" sz="1200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42" name="Slide Image Placeholder 266241"/>
          <p:cNvSpPr>
            <a:spLocks noRot="1" noTextEdit="1"/>
          </p:cNvSpPr>
          <p:nvPr>
            <p:ph type="sldImg"/>
          </p:nvPr>
        </p:nvSpPr>
        <p:spPr/>
        <p:txBody>
          <a:bodyPr/>
          <a:p>
            <a:endParaRPr lang="pt-BR" altLang="en-US"/>
          </a:p>
        </p:txBody>
      </p:sp>
      <p:sp>
        <p:nvSpPr>
          <p:cNvPr id="266243" name="Text Placeholder 266242"/>
          <p:cNvSpPr>
            <a:spLocks noGrp="1"/>
          </p:cNvSpPr>
          <p:nvPr>
            <p:ph type="body" idx="1"/>
          </p:nvPr>
        </p:nvSpPr>
        <p:spPr/>
        <p:txBody>
          <a:bodyPr/>
          <a:p>
            <a:pPr lvl="0"/>
            <a:endParaRPr dirty="0"/>
          </a:p>
        </p:txBody>
      </p:sp>
      <p:sp>
        <p:nvSpPr>
          <p:cNvPr id="2" name="Slide Number Placeholder 1"/>
          <p:cNvSpPr/>
          <p:nvPr>
            <p:ph type="sldNum" sz="quarter" idx="2"/>
          </p:nvPr>
        </p:nvSpPr>
        <p:spPr/>
        <p:txBody>
          <a:bodyPr/>
          <a:p>
            <a:pPr lvl="0" algn="r"/>
            <a:fld id="{9A0DB2DC-4C9A-4742-B13C-FB6460FD3503}" type="slidenum">
              <a:rPr lang="en-US" sz="1200" dirty="0"/>
            </a:fld>
            <a:endParaRPr lang="en-US" sz="12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1906" name="Slide Image Placeholder 251905"/>
          <p:cNvSpPr>
            <a:spLocks noRot="1" noTextEdit="1"/>
          </p:cNvSpPr>
          <p:nvPr>
            <p:ph type="sldImg"/>
          </p:nvPr>
        </p:nvSpPr>
        <p:spPr/>
        <p:txBody>
          <a:bodyPr/>
          <a:p>
            <a:endParaRPr lang="pt-BR" altLang="en-US"/>
          </a:p>
        </p:txBody>
      </p:sp>
      <p:sp>
        <p:nvSpPr>
          <p:cNvPr id="251907" name="Text Placeholder 251906"/>
          <p:cNvSpPr>
            <a:spLocks noGrp="1"/>
          </p:cNvSpPr>
          <p:nvPr>
            <p:ph type="body" idx="1"/>
          </p:nvPr>
        </p:nvSpPr>
        <p:spPr/>
        <p:txBody>
          <a:bodyPr/>
          <a:p>
            <a:pPr lvl="0"/>
            <a:endParaRPr dirty="0"/>
          </a:p>
        </p:txBody>
      </p:sp>
      <p:sp>
        <p:nvSpPr>
          <p:cNvPr id="2" name="Slide Number Placeholder 1"/>
          <p:cNvSpPr/>
          <p:nvPr>
            <p:ph type="sldNum" sz="quarter" idx="2"/>
          </p:nvPr>
        </p:nvSpPr>
        <p:spPr/>
        <p:txBody>
          <a:bodyPr/>
          <a:p>
            <a:pPr lvl="0" algn="r"/>
            <a:fld id="{9A0DB2DC-4C9A-4742-B13C-FB6460FD3503}" type="slidenum">
              <a:rPr lang="en-US" sz="1200" dirty="0"/>
            </a:fld>
            <a:endParaRPr lang="en-US" sz="120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2930" name="Slide Image Placeholder 252929"/>
          <p:cNvSpPr>
            <a:spLocks noRot="1" noTextEdit="1"/>
          </p:cNvSpPr>
          <p:nvPr>
            <p:ph type="sldImg"/>
          </p:nvPr>
        </p:nvSpPr>
        <p:spPr/>
        <p:txBody>
          <a:bodyPr/>
          <a:p>
            <a:endParaRPr lang="pt-BR" altLang="en-US"/>
          </a:p>
        </p:txBody>
      </p:sp>
      <p:sp>
        <p:nvSpPr>
          <p:cNvPr id="252931" name="Text Placeholder 252930"/>
          <p:cNvSpPr>
            <a:spLocks noGrp="1"/>
          </p:cNvSpPr>
          <p:nvPr>
            <p:ph type="body" idx="1"/>
          </p:nvPr>
        </p:nvSpPr>
        <p:spPr/>
        <p:txBody>
          <a:bodyPr/>
          <a:p>
            <a:pPr lvl="0"/>
            <a:endParaRPr dirty="0"/>
          </a:p>
        </p:txBody>
      </p:sp>
      <p:sp>
        <p:nvSpPr>
          <p:cNvPr id="2" name="Slide Number Placeholder 1"/>
          <p:cNvSpPr/>
          <p:nvPr>
            <p:ph type="sldNum" sz="quarter" idx="2"/>
          </p:nvPr>
        </p:nvSpPr>
        <p:spPr/>
        <p:txBody>
          <a:bodyPr/>
          <a:p>
            <a:pPr lvl="0" algn="r"/>
            <a:fld id="{9A0DB2DC-4C9A-4742-B13C-FB6460FD3503}" type="slidenum">
              <a:rPr lang="en-US" sz="1200" dirty="0"/>
            </a:fld>
            <a:endParaRPr lang="en-US" sz="1200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2930" name="Slide Image Placeholder 252929"/>
          <p:cNvSpPr>
            <a:spLocks noRot="1" noTextEdit="1"/>
          </p:cNvSpPr>
          <p:nvPr>
            <p:ph type="sldImg"/>
          </p:nvPr>
        </p:nvSpPr>
        <p:spPr/>
        <p:txBody>
          <a:bodyPr/>
          <a:p>
            <a:endParaRPr lang="pt-BR" altLang="en-US"/>
          </a:p>
        </p:txBody>
      </p:sp>
      <p:sp>
        <p:nvSpPr>
          <p:cNvPr id="252931" name="Text Placeholder 252930"/>
          <p:cNvSpPr>
            <a:spLocks noGrp="1"/>
          </p:cNvSpPr>
          <p:nvPr>
            <p:ph type="body" idx="1"/>
          </p:nvPr>
        </p:nvSpPr>
        <p:spPr/>
        <p:txBody>
          <a:bodyPr/>
          <a:p>
            <a:pPr lvl="0"/>
            <a:endParaRPr dirty="0"/>
          </a:p>
        </p:txBody>
      </p:sp>
      <p:sp>
        <p:nvSpPr>
          <p:cNvPr id="2" name="Slide Number Placeholder 1"/>
          <p:cNvSpPr/>
          <p:nvPr>
            <p:ph type="sldNum" sz="quarter" idx="2"/>
          </p:nvPr>
        </p:nvSpPr>
        <p:spPr/>
        <p:txBody>
          <a:bodyPr/>
          <a:p>
            <a:pPr lvl="0" algn="r"/>
            <a:fld id="{9A0DB2DC-4C9A-4742-B13C-FB6460FD3503}" type="slidenum">
              <a:rPr lang="en-US" sz="1200" dirty="0"/>
            </a:fld>
            <a:endParaRPr lang="en-US" sz="1200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3954" name="Slide Image Placeholder 253953"/>
          <p:cNvSpPr>
            <a:spLocks noRot="1" noTextEdit="1"/>
          </p:cNvSpPr>
          <p:nvPr>
            <p:ph type="sldImg"/>
          </p:nvPr>
        </p:nvSpPr>
        <p:spPr/>
        <p:txBody>
          <a:bodyPr/>
          <a:p>
            <a:endParaRPr lang="pt-BR" altLang="en-US"/>
          </a:p>
        </p:txBody>
      </p:sp>
      <p:sp>
        <p:nvSpPr>
          <p:cNvPr id="253955" name="Text Placeholder 253954"/>
          <p:cNvSpPr>
            <a:spLocks noGrp="1"/>
          </p:cNvSpPr>
          <p:nvPr>
            <p:ph type="body" idx="1"/>
          </p:nvPr>
        </p:nvSpPr>
        <p:spPr/>
        <p:txBody>
          <a:bodyPr/>
          <a:p>
            <a:pPr lvl="0"/>
            <a:endParaRPr dirty="0"/>
          </a:p>
        </p:txBody>
      </p:sp>
      <p:sp>
        <p:nvSpPr>
          <p:cNvPr id="2" name="Slide Number Placeholder 1"/>
          <p:cNvSpPr/>
          <p:nvPr>
            <p:ph type="sldNum" sz="quarter" idx="2"/>
          </p:nvPr>
        </p:nvSpPr>
        <p:spPr/>
        <p:txBody>
          <a:bodyPr/>
          <a:p>
            <a:pPr lvl="0" algn="r"/>
            <a:fld id="{9A0DB2DC-4C9A-4742-B13C-FB6460FD3503}" type="slidenum">
              <a:rPr lang="en-US" sz="1200" dirty="0"/>
            </a:fld>
            <a:endParaRPr lang="en-US" sz="1200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02" name="Slide Image Placeholder 256001"/>
          <p:cNvSpPr>
            <a:spLocks noRot="1" noTextEdit="1"/>
          </p:cNvSpPr>
          <p:nvPr>
            <p:ph type="sldImg"/>
          </p:nvPr>
        </p:nvSpPr>
        <p:spPr/>
        <p:txBody>
          <a:bodyPr/>
          <a:p>
            <a:endParaRPr lang="pt-BR" altLang="en-US"/>
          </a:p>
        </p:txBody>
      </p:sp>
      <p:sp>
        <p:nvSpPr>
          <p:cNvPr id="256003" name="Text Placeholder 256002"/>
          <p:cNvSpPr>
            <a:spLocks noGrp="1"/>
          </p:cNvSpPr>
          <p:nvPr>
            <p:ph type="body" idx="1"/>
          </p:nvPr>
        </p:nvSpPr>
        <p:spPr/>
        <p:txBody>
          <a:bodyPr/>
          <a:p>
            <a:pPr lvl="0"/>
            <a:endParaRPr dirty="0"/>
          </a:p>
        </p:txBody>
      </p:sp>
      <p:sp>
        <p:nvSpPr>
          <p:cNvPr id="2" name="Slide Number Placeholder 1"/>
          <p:cNvSpPr/>
          <p:nvPr>
            <p:ph type="sldNum" sz="quarter" idx="2"/>
          </p:nvPr>
        </p:nvSpPr>
        <p:spPr/>
        <p:txBody>
          <a:bodyPr/>
          <a:p>
            <a:pPr lvl="0" algn="r"/>
            <a:fld id="{9A0DB2DC-4C9A-4742-B13C-FB6460FD3503}" type="slidenum">
              <a:rPr lang="en-US" sz="1200" dirty="0"/>
            </a:fld>
            <a:endParaRPr lang="en-US" sz="1200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7026" name="Slide Image Placeholder 257025"/>
          <p:cNvSpPr>
            <a:spLocks noRot="1" noTextEdit="1"/>
          </p:cNvSpPr>
          <p:nvPr>
            <p:ph type="sldImg"/>
          </p:nvPr>
        </p:nvSpPr>
        <p:spPr/>
        <p:txBody>
          <a:bodyPr/>
          <a:p>
            <a:endParaRPr lang="pt-BR" altLang="en-US"/>
          </a:p>
        </p:txBody>
      </p:sp>
      <p:sp>
        <p:nvSpPr>
          <p:cNvPr id="257027" name="Text Placeholder 257026"/>
          <p:cNvSpPr>
            <a:spLocks noGrp="1"/>
          </p:cNvSpPr>
          <p:nvPr>
            <p:ph type="body" idx="1"/>
          </p:nvPr>
        </p:nvSpPr>
        <p:spPr/>
        <p:txBody>
          <a:bodyPr/>
          <a:p>
            <a:pPr lvl="0"/>
            <a:endParaRPr dirty="0"/>
          </a:p>
        </p:txBody>
      </p:sp>
      <p:sp>
        <p:nvSpPr>
          <p:cNvPr id="2" name="Slide Number Placeholder 1"/>
          <p:cNvSpPr/>
          <p:nvPr>
            <p:ph type="sldNum" sz="quarter" idx="2"/>
          </p:nvPr>
        </p:nvSpPr>
        <p:spPr/>
        <p:txBody>
          <a:bodyPr/>
          <a:p>
            <a:pPr lvl="0" algn="r"/>
            <a:fld id="{9A0DB2DC-4C9A-4742-B13C-FB6460FD3503}" type="slidenum">
              <a:rPr lang="en-US" sz="1200" dirty="0"/>
            </a:fld>
            <a:endParaRPr lang="en-US" sz="1200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9074" name="Slide Image Placeholder 259073"/>
          <p:cNvSpPr>
            <a:spLocks noRot="1" noTextEdit="1"/>
          </p:cNvSpPr>
          <p:nvPr>
            <p:ph type="sldImg"/>
          </p:nvPr>
        </p:nvSpPr>
        <p:spPr/>
        <p:txBody>
          <a:bodyPr/>
          <a:p>
            <a:endParaRPr lang="pt-BR" altLang="en-US"/>
          </a:p>
        </p:txBody>
      </p:sp>
      <p:sp>
        <p:nvSpPr>
          <p:cNvPr id="259075" name="Text Placeholder 259074"/>
          <p:cNvSpPr>
            <a:spLocks noGrp="1"/>
          </p:cNvSpPr>
          <p:nvPr>
            <p:ph type="body" idx="1"/>
          </p:nvPr>
        </p:nvSpPr>
        <p:spPr/>
        <p:txBody>
          <a:bodyPr/>
          <a:p>
            <a:pPr lvl="0"/>
            <a:endParaRPr dirty="0"/>
          </a:p>
        </p:txBody>
      </p:sp>
      <p:sp>
        <p:nvSpPr>
          <p:cNvPr id="2" name="Slide Number Placeholder 1"/>
          <p:cNvSpPr/>
          <p:nvPr>
            <p:ph type="sldNum" sz="quarter" idx="2"/>
          </p:nvPr>
        </p:nvSpPr>
        <p:spPr/>
        <p:txBody>
          <a:bodyPr/>
          <a:p>
            <a:pPr lvl="0" algn="r"/>
            <a:fld id="{9A0DB2DC-4C9A-4742-B13C-FB6460FD3503}" type="slidenum">
              <a:rPr lang="en-US" sz="1200" dirty="0"/>
            </a:fld>
            <a:endParaRPr lang="en-US" sz="1200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0098" name="Slide Image Placeholder 260097"/>
          <p:cNvSpPr>
            <a:spLocks noRot="1" noTextEdit="1"/>
          </p:cNvSpPr>
          <p:nvPr>
            <p:ph type="sldImg"/>
          </p:nvPr>
        </p:nvSpPr>
        <p:spPr/>
        <p:txBody>
          <a:bodyPr/>
          <a:p>
            <a:endParaRPr lang="pt-BR" altLang="en-US"/>
          </a:p>
        </p:txBody>
      </p:sp>
      <p:sp>
        <p:nvSpPr>
          <p:cNvPr id="260099" name="Text Placeholder 260098"/>
          <p:cNvSpPr>
            <a:spLocks noGrp="1"/>
          </p:cNvSpPr>
          <p:nvPr>
            <p:ph type="body" idx="1"/>
          </p:nvPr>
        </p:nvSpPr>
        <p:spPr/>
        <p:txBody>
          <a:bodyPr/>
          <a:p>
            <a:pPr lvl="0"/>
            <a:endParaRPr dirty="0"/>
          </a:p>
        </p:txBody>
      </p:sp>
      <p:sp>
        <p:nvSpPr>
          <p:cNvPr id="2" name="Slide Number Placeholder 1"/>
          <p:cNvSpPr/>
          <p:nvPr>
            <p:ph type="sldNum" sz="quarter" idx="2"/>
          </p:nvPr>
        </p:nvSpPr>
        <p:spPr/>
        <p:txBody>
          <a:bodyPr/>
          <a:p>
            <a:pPr lvl="0" algn="r"/>
            <a:fld id="{9A0DB2DC-4C9A-4742-B13C-FB6460FD3503}" type="slidenum">
              <a:rPr lang="en-US" sz="1200" dirty="0"/>
            </a:fld>
            <a:endParaRPr lang="en-US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762" y="0"/>
            <a:ext cx="9148762" cy="6858000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10" name="矩形 10"/>
          <p:cNvSpPr/>
          <p:nvPr/>
        </p:nvSpPr>
        <p:spPr>
          <a:xfrm>
            <a:off x="-4762" y="0"/>
            <a:ext cx="9148763" cy="6632575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shade val="100000"/>
                  <a:satMod val="115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KSO_BT1"/>
          <p:cNvSpPr>
            <a:spLocks noGrp="1"/>
          </p:cNvSpPr>
          <p:nvPr>
            <p:ph type="title" hasCustomPrompt="1"/>
          </p:nvPr>
        </p:nvSpPr>
        <p:spPr>
          <a:xfrm>
            <a:off x="1395413" y="1325563"/>
            <a:ext cx="6351587" cy="1470025"/>
          </a:xfrm>
        </p:spPr>
        <p:txBody>
          <a:bodyPr/>
          <a:lstStyle>
            <a:lvl1pPr algn="ctr">
              <a:lnSpc>
                <a:spcPct val="100000"/>
              </a:lnSpc>
              <a:defRPr sz="4200" smtClean="0"/>
            </a:lvl1pPr>
          </a:lstStyle>
          <a:p>
            <a:pPr lvl="0"/>
            <a:r>
              <a:rPr lang="zh-CN" altLang="en-US" noProof="0" smtClean="0"/>
              <a:t>单击此处</a:t>
            </a:r>
            <a:br>
              <a:rPr lang="zh-CN" altLang="en-US" noProof="0" smtClean="0"/>
            </a:br>
            <a:r>
              <a:rPr lang="zh-CN" altLang="en-US" noProof="0" smtClean="0"/>
              <a:t>编辑母版标题样式</a:t>
            </a:r>
          </a:p>
        </p:txBody>
      </p:sp>
      <p:sp>
        <p:nvSpPr>
          <p:cNvPr id="16389" name="KSO_BC1"/>
          <p:cNvSpPr>
            <a:spLocks noGrp="1"/>
          </p:cNvSpPr>
          <p:nvPr>
            <p:ph type="subTitle" idx="1"/>
          </p:nvPr>
        </p:nvSpPr>
        <p:spPr>
          <a:xfrm>
            <a:off x="2393950" y="2919413"/>
            <a:ext cx="4354513" cy="496887"/>
          </a:xfrm>
          <a:prstGeom prst="roundRect">
            <a:avLst>
              <a:gd name="adj" fmla="val 50000"/>
            </a:avLst>
          </a:prstGeom>
          <a:ln>
            <a:solidFill>
              <a:schemeClr val="accent2"/>
            </a:solidFill>
            <a:round/>
          </a:ln>
        </p:spPr>
        <p:txBody>
          <a:bodyPr anchor="ctr"/>
          <a:lstStyle>
            <a:lvl1pPr marL="0" indent="0" algn="ctr">
              <a:buFont typeface="Wingdings 2" pitchFamily="18" charset="2"/>
              <a:buNone/>
              <a:defRPr sz="1800" smtClean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  <a:endParaRPr lang="zh-CN" altLang="en-US" noProof="0" smtClean="0"/>
          </a:p>
        </p:txBody>
      </p:sp>
      <p:sp>
        <p:nvSpPr>
          <p:cNvPr id="11" name="KSO_FD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indent="0" defTabSz="914400" rtl="0" latinLnBrk="0">
              <a:lnSpc>
                <a:spcPct val="100000"/>
              </a:lnSpc>
              <a:buClrTx/>
              <a:buSzTx/>
              <a:buFontTx/>
              <a:buNone/>
              <a:defRPr/>
            </a:pPr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12" name="KSO_FT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indent="0" defTabSz="914400" rtl="0" latinLnBrk="0">
              <a:lnSpc>
                <a:spcPct val="100000"/>
              </a:lnSpc>
              <a:buClrTx/>
              <a:buSzTx/>
              <a:buFontTx/>
              <a:buNone/>
              <a:defRPr/>
            </a:pPr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13" name="KSO_FN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indent="0" defTabSz="914400" rtl="0" latinLnBrk="0">
              <a:lnSpc>
                <a:spcPct val="100000"/>
              </a:lnSpc>
              <a:buClrTx/>
              <a:buSzTx/>
              <a:buFontTx/>
              <a:buNone/>
              <a:defRPr/>
            </a:pPr>
            <a:fld id="{81926CE9-F0B3-451E-89A1-1F9B76FBF57C}" type="slidenum">
              <a:rPr kumimoji="0" lang="zh-CN" altLang="en-US" b="0" i="0" kern="1200" cap="none" spc="0" normalizeH="0" baseline="0" noProof="0">
                <a:latin typeface="+mn-lt"/>
                <a:ea typeface="+mn-ea"/>
                <a:cs typeface="+mn-cs"/>
              </a:rPr>
            </a:fld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pt-BR" altLang="x-none"/>
            </a:fld>
            <a:endParaRPr lang="pt-BR" altLang="x-non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808476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2124" y="1905000"/>
            <a:ext cx="3808476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pt-BR" altLang="x-none"/>
            </a:fld>
            <a:endParaRPr lang="pt-BR" altLang="x-non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 hasCustomPrompt="1"/>
          </p:nvPr>
        </p:nvSpPr>
        <p:spPr>
          <a:xfrm>
            <a:off x="457200" y="1689119"/>
            <a:ext cx="8229600" cy="4525963"/>
          </a:xfrm>
        </p:spPr>
        <p:txBody>
          <a:bodyPr/>
          <a:lstStyle>
            <a:lvl1pPr algn="just">
              <a:defRPr/>
            </a:lvl1pPr>
            <a:lvl2pPr algn="just">
              <a:defRPr/>
            </a:lvl2pPr>
            <a:lvl3pPr algn="just">
              <a:defRPr/>
            </a:lvl3pPr>
            <a:lvl4pPr algn="just">
              <a:defRPr/>
            </a:lvl4pPr>
            <a:lvl5pPr algn="just">
              <a:defRPr/>
            </a:lvl5pPr>
          </a:lstStyle>
          <a:p>
            <a:pPr lvl="0"/>
            <a:r>
              <a:rPr lang="pt-BR" smtClean="0"/>
              <a:t>Clique para editar os estilos do texto mestre</a:t>
            </a:r>
            <a:endParaRPr lang="pt-BR" smtClean="0"/>
          </a:p>
          <a:p>
            <a:pPr lvl="1"/>
            <a:r>
              <a:rPr lang="pt-BR" smtClean="0"/>
              <a:t>Segundo nível</a:t>
            </a:r>
            <a:endParaRPr lang="pt-BR" smtClean="0"/>
          </a:p>
          <a:p>
            <a:pPr lvl="2"/>
            <a:r>
              <a:rPr lang="pt-BR" smtClean="0"/>
              <a:t>Terceiro nível</a:t>
            </a:r>
            <a:endParaRPr lang="pt-BR" smtClean="0"/>
          </a:p>
          <a:p>
            <a:pPr lvl="3"/>
            <a:r>
              <a:rPr lang="pt-BR" smtClean="0"/>
              <a:t>Quarto nível</a:t>
            </a:r>
            <a:endParaRPr lang="pt-BR" smtClean="0"/>
          </a:p>
          <a:p>
            <a:pPr lvl="4"/>
            <a:r>
              <a:rPr lang="pt-BR" smtClean="0"/>
              <a:t>Quinto nível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81983-5DF2-4E4B-AB35-CCAAB4D6DC79}" type="datetime1">
              <a:rPr lang="pt-BR" smtClean="0"/>
            </a:fld>
            <a:endParaRPr lang="pt-B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400"/>
            </a:lvl1pPr>
          </a:lstStyle>
          <a:p>
            <a:fld id="{C2ED8E04-4EE5-42DB-B15C-BC02839AF8B7}" type="slidenum">
              <a:rPr lang="pt-BR" smtClean="0"/>
            </a:fld>
            <a:endParaRPr lang="pt-BR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762" y="0"/>
            <a:ext cx="9148762" cy="6858000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10" name="矩形 10"/>
          <p:cNvSpPr/>
          <p:nvPr/>
        </p:nvSpPr>
        <p:spPr>
          <a:xfrm>
            <a:off x="-4762" y="0"/>
            <a:ext cx="9148763" cy="6632575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shade val="100000"/>
                  <a:satMod val="115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KSO_BT1"/>
          <p:cNvSpPr>
            <a:spLocks noGrp="1"/>
          </p:cNvSpPr>
          <p:nvPr>
            <p:ph type="title" hasCustomPrompt="1"/>
          </p:nvPr>
        </p:nvSpPr>
        <p:spPr>
          <a:xfrm>
            <a:off x="1395413" y="1325563"/>
            <a:ext cx="6351587" cy="1470025"/>
          </a:xfrm>
        </p:spPr>
        <p:txBody>
          <a:bodyPr/>
          <a:lstStyle>
            <a:lvl1pPr algn="ctr">
              <a:lnSpc>
                <a:spcPct val="100000"/>
              </a:lnSpc>
              <a:defRPr sz="4200" smtClean="0"/>
            </a:lvl1pPr>
          </a:lstStyle>
          <a:p>
            <a:pPr lvl="0"/>
            <a:r>
              <a:rPr lang="zh-CN" altLang="en-US" noProof="0" smtClean="0"/>
              <a:t>单击此处</a:t>
            </a:r>
            <a:br>
              <a:rPr lang="zh-CN" altLang="en-US" noProof="0" smtClean="0"/>
            </a:br>
            <a:r>
              <a:rPr lang="zh-CN" altLang="en-US" noProof="0" smtClean="0"/>
              <a:t>编辑母版标题样式</a:t>
            </a:r>
          </a:p>
        </p:txBody>
      </p:sp>
      <p:sp>
        <p:nvSpPr>
          <p:cNvPr id="16389" name="KSO_BC1"/>
          <p:cNvSpPr>
            <a:spLocks noGrp="1"/>
          </p:cNvSpPr>
          <p:nvPr>
            <p:ph type="subTitle" idx="1"/>
          </p:nvPr>
        </p:nvSpPr>
        <p:spPr>
          <a:xfrm>
            <a:off x="2393950" y="2919413"/>
            <a:ext cx="4354513" cy="496887"/>
          </a:xfrm>
          <a:prstGeom prst="roundRect">
            <a:avLst>
              <a:gd name="adj" fmla="val 50000"/>
            </a:avLst>
          </a:prstGeom>
          <a:ln>
            <a:solidFill>
              <a:schemeClr val="accent2"/>
            </a:solidFill>
            <a:round/>
          </a:ln>
        </p:spPr>
        <p:txBody>
          <a:bodyPr anchor="ctr"/>
          <a:lstStyle>
            <a:lvl1pPr marL="0" indent="0" algn="ctr">
              <a:buFont typeface="Wingdings 2" pitchFamily="18" charset="2"/>
              <a:buNone/>
              <a:defRPr sz="1800" smtClean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  <a:endParaRPr lang="zh-CN" altLang="en-US" noProof="0" smtClean="0"/>
          </a:p>
        </p:txBody>
      </p:sp>
      <p:sp>
        <p:nvSpPr>
          <p:cNvPr id="11" name="KSO_FD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indent="0" defTabSz="914400" rtl="0" latinLnBrk="0">
              <a:lnSpc>
                <a:spcPct val="100000"/>
              </a:lnSpc>
              <a:buClrTx/>
              <a:buSzTx/>
              <a:buFontTx/>
              <a:buNone/>
              <a:defRPr/>
            </a:pPr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12" name="KSO_FT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indent="0" defTabSz="914400" rtl="0" latinLnBrk="0">
              <a:lnSpc>
                <a:spcPct val="100000"/>
              </a:lnSpc>
              <a:buClrTx/>
              <a:buSzTx/>
              <a:buFontTx/>
              <a:buNone/>
              <a:defRPr/>
            </a:pPr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13" name="KSO_FN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indent="0" defTabSz="914400" rtl="0" latinLnBrk="0">
              <a:lnSpc>
                <a:spcPct val="100000"/>
              </a:lnSpc>
              <a:buClrTx/>
              <a:buSzTx/>
              <a:buFontTx/>
              <a:buNone/>
              <a:defRPr/>
            </a:pPr>
            <a:fld id="{81926CE9-F0B3-451E-89A1-1F9B76FBF57C}" type="slidenum">
              <a:rPr kumimoji="0" lang="zh-CN" altLang="en-US" b="0" i="0" kern="1200" cap="none" spc="0" normalizeH="0" baseline="0" noProof="0">
                <a:latin typeface="+mn-lt"/>
                <a:ea typeface="+mn-ea"/>
                <a:cs typeface="+mn-cs"/>
              </a:rPr>
            </a:fld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ST1"/>
          <p:cNvSpPr>
            <a:spLocks noGrp="1"/>
          </p:cNvSpPr>
          <p:nvPr>
            <p:ph type="title"/>
          </p:nvPr>
        </p:nvSpPr>
        <p:spPr>
          <a:xfrm>
            <a:off x="1574006" y="2012949"/>
            <a:ext cx="5995988" cy="1235075"/>
          </a:xfrm>
        </p:spPr>
        <p:txBody>
          <a:bodyPr/>
          <a:lstStyle>
            <a:lvl1pPr algn="ctr">
              <a:defRPr sz="4000">
                <a:gradFill flip="none" rotWithShape="1">
                  <a:gsLst>
                    <a:gs pos="0">
                      <a:schemeClr val="accent1"/>
                    </a:gs>
                    <a:gs pos="50000">
                      <a:schemeClr val="accent2">
                        <a:lumMod val="75000"/>
                      </a:schemeClr>
                    </a:gs>
                    <a:gs pos="100000">
                      <a:schemeClr val="accent1">
                        <a:lumMod val="75000"/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ST2"/>
          <p:cNvSpPr>
            <a:spLocks noGrp="1"/>
          </p:cNvSpPr>
          <p:nvPr>
            <p:ph type="body" idx="1"/>
          </p:nvPr>
        </p:nvSpPr>
        <p:spPr>
          <a:xfrm>
            <a:off x="2886075" y="3292432"/>
            <a:ext cx="3371851" cy="373878"/>
          </a:xfrm>
          <a:prstGeom prst="roundRect">
            <a:avLst>
              <a:gd name="adj" fmla="val 50000"/>
            </a:avLst>
          </a:prstGeom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SO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ST1"/>
          <p:cNvSpPr>
            <a:spLocks noGrp="1"/>
          </p:cNvSpPr>
          <p:nvPr>
            <p:ph type="title"/>
          </p:nvPr>
        </p:nvSpPr>
        <p:spPr>
          <a:xfrm>
            <a:off x="1574006" y="2012949"/>
            <a:ext cx="5995988" cy="1235075"/>
          </a:xfrm>
        </p:spPr>
        <p:txBody>
          <a:bodyPr/>
          <a:lstStyle>
            <a:lvl1pPr algn="ctr">
              <a:defRPr sz="4000">
                <a:gradFill flip="none" rotWithShape="1">
                  <a:gsLst>
                    <a:gs pos="0">
                      <a:schemeClr val="accent1"/>
                    </a:gs>
                    <a:gs pos="50000">
                      <a:schemeClr val="accent2">
                        <a:lumMod val="75000"/>
                      </a:schemeClr>
                    </a:gs>
                    <a:gs pos="100000">
                      <a:schemeClr val="accent1">
                        <a:lumMod val="75000"/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ST2"/>
          <p:cNvSpPr>
            <a:spLocks noGrp="1"/>
          </p:cNvSpPr>
          <p:nvPr>
            <p:ph type="body" idx="1"/>
          </p:nvPr>
        </p:nvSpPr>
        <p:spPr>
          <a:xfrm>
            <a:off x="2886075" y="3292432"/>
            <a:ext cx="3371851" cy="373878"/>
          </a:xfrm>
          <a:prstGeom prst="roundRect">
            <a:avLst>
              <a:gd name="adj" fmla="val 50000"/>
            </a:avLst>
          </a:prstGeom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7" name="文本占位符 7"/>
          <p:cNvSpPr>
            <a:spLocks noGrp="1"/>
          </p:cNvSpPr>
          <p:nvPr>
            <p:ph type="body" sz="quarter" idx="13"/>
          </p:nvPr>
        </p:nvSpPr>
        <p:spPr>
          <a:xfrm>
            <a:off x="9152172" y="-78021"/>
            <a:ext cx="36000" cy="36000"/>
          </a:xfrm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sz="half" idx="1"/>
          </p:nvPr>
        </p:nvSpPr>
        <p:spPr>
          <a:xfrm>
            <a:off x="1049867" y="1244600"/>
            <a:ext cx="3810000" cy="4932363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4" name="KSO_BC2"/>
          <p:cNvSpPr>
            <a:spLocks noGrp="1"/>
          </p:cNvSpPr>
          <p:nvPr>
            <p:ph sz="half" idx="2"/>
          </p:nvPr>
        </p:nvSpPr>
        <p:spPr>
          <a:xfrm>
            <a:off x="4889499" y="1244600"/>
            <a:ext cx="3820587" cy="4932363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1727199" y="118532"/>
            <a:ext cx="6984076" cy="717022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576" y="1376362"/>
            <a:ext cx="3868340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4" name="KSO_BC1"/>
          <p:cNvSpPr>
            <a:spLocks noGrp="1"/>
          </p:cNvSpPr>
          <p:nvPr>
            <p:ph sz="half" idx="2"/>
          </p:nvPr>
        </p:nvSpPr>
        <p:spPr>
          <a:xfrm>
            <a:off x="824576" y="2200274"/>
            <a:ext cx="3868340" cy="368458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3884" y="1376362"/>
            <a:ext cx="3887391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6" name="KSO_BC2"/>
          <p:cNvSpPr>
            <a:spLocks noGrp="1"/>
          </p:cNvSpPr>
          <p:nvPr>
            <p:ph sz="quarter" idx="4"/>
          </p:nvPr>
        </p:nvSpPr>
        <p:spPr>
          <a:xfrm>
            <a:off x="4823884" y="2200274"/>
            <a:ext cx="3887391" cy="368458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KSO_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 dirty="0"/>
          </a:p>
        </p:txBody>
      </p:sp>
      <p:sp>
        <p:nvSpPr>
          <p:cNvPr id="9" name="目录条目"/>
          <p:cNvSpPr>
            <a:spLocks noGrp="1"/>
          </p:cNvSpPr>
          <p:nvPr>
            <p:ph type="body" sz="quarter" idx="13"/>
          </p:nvPr>
        </p:nvSpPr>
        <p:spPr>
          <a:xfrm>
            <a:off x="628650" y="1328738"/>
            <a:ext cx="7886700" cy="4749800"/>
          </a:xfrm>
          <a:effectLst/>
        </p:spPr>
        <p:txBody>
          <a:bodyPr>
            <a:normAutofit/>
          </a:bodyPr>
          <a:lstStyle>
            <a:lvl1pPr marL="514350" indent="-514350">
              <a:buClr>
                <a:schemeClr val="accent1">
                  <a:lumMod val="75000"/>
                </a:schemeClr>
              </a:buClr>
              <a:buSzPct val="100000"/>
              <a:buFont typeface="+mj-lt"/>
              <a:buAutoNum type="arabicPeriod"/>
              <a:defRPr sz="2800" b="0" cap="none" spc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n-ea"/>
                <a:ea typeface="+mn-ea"/>
              </a:defRPr>
            </a:lvl1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pt-BR" altLang="x-none"/>
            </a:fld>
            <a:endParaRPr lang="pt-BR" altLang="x-none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pt-BR" altLang="x-none"/>
            </a:fld>
            <a:endParaRPr lang="pt-BR" altLang="x-none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PhAnim="0" showMasterSp="0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91138" name="Group 91137"/>
          <p:cNvGrpSpPr/>
          <p:nvPr/>
        </p:nvGrpSpPr>
        <p:grpSpPr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91139" name="Group 91138"/>
            <p:cNvGrpSpPr/>
            <p:nvPr/>
          </p:nvGrpSpPr>
          <p:grpSpPr>
            <a:xfrm>
              <a:off x="0" y="0"/>
              <a:ext cx="5760" cy="4320"/>
              <a:chOff x="0" y="0"/>
              <a:chExt cx="5760" cy="4320"/>
            </a:xfrm>
          </p:grpSpPr>
          <p:sp>
            <p:nvSpPr>
              <p:cNvPr id="91140" name="Rectangle 91139"/>
              <p:cNvSpPr/>
              <p:nvPr/>
            </p:nvSpPr>
            <p:spPr>
              <a:xfrm>
                <a:off x="2112" y="0"/>
                <a:ext cx="3648" cy="9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/>
              </a:ln>
            </p:spPr>
            <p:txBody>
              <a:bodyPr/>
              <a:p>
                <a:endParaRPr lang="pt-BR" altLang="en-US"/>
              </a:p>
            </p:txBody>
          </p:sp>
          <p:grpSp>
            <p:nvGrpSpPr>
              <p:cNvPr id="91141" name="Group 91140"/>
              <p:cNvGrpSpPr/>
              <p:nvPr userDrawn="1"/>
            </p:nvGrpSpPr>
            <p:grpSpPr>
              <a:xfrm>
                <a:off x="0" y="0"/>
                <a:ext cx="5760" cy="4320"/>
                <a:chOff x="0" y="0"/>
                <a:chExt cx="5760" cy="4320"/>
              </a:xfrm>
            </p:grpSpPr>
            <p:sp>
              <p:nvSpPr>
                <p:cNvPr id="91142" name="Straight Connector 91141"/>
                <p:cNvSpPr/>
                <p:nvPr/>
              </p:nvSpPr>
              <p:spPr>
                <a:xfrm>
                  <a:off x="0" y="192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43" name="Straight Connector 91142"/>
                <p:cNvSpPr/>
                <p:nvPr/>
              </p:nvSpPr>
              <p:spPr>
                <a:xfrm>
                  <a:off x="0" y="384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44" name="Straight Connector 91143"/>
                <p:cNvSpPr/>
                <p:nvPr/>
              </p:nvSpPr>
              <p:spPr>
                <a:xfrm>
                  <a:off x="0" y="576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45" name="Straight Connector 91144"/>
                <p:cNvSpPr/>
                <p:nvPr/>
              </p:nvSpPr>
              <p:spPr>
                <a:xfrm>
                  <a:off x="0" y="768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46" name="Straight Connector 91145"/>
                <p:cNvSpPr/>
                <p:nvPr/>
              </p:nvSpPr>
              <p:spPr>
                <a:xfrm>
                  <a:off x="0" y="960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47" name="Straight Connector 91146"/>
                <p:cNvSpPr/>
                <p:nvPr/>
              </p:nvSpPr>
              <p:spPr>
                <a:xfrm>
                  <a:off x="0" y="1152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48" name="Straight Connector 91147"/>
                <p:cNvSpPr/>
                <p:nvPr/>
              </p:nvSpPr>
              <p:spPr>
                <a:xfrm>
                  <a:off x="0" y="1344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49" name="Straight Connector 91148"/>
                <p:cNvSpPr/>
                <p:nvPr/>
              </p:nvSpPr>
              <p:spPr>
                <a:xfrm>
                  <a:off x="0" y="1536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50" name="Straight Connector 91149"/>
                <p:cNvSpPr/>
                <p:nvPr/>
              </p:nvSpPr>
              <p:spPr>
                <a:xfrm>
                  <a:off x="0" y="1728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51" name="Straight Connector 91150"/>
                <p:cNvSpPr/>
                <p:nvPr/>
              </p:nvSpPr>
              <p:spPr>
                <a:xfrm>
                  <a:off x="0" y="1920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52" name="Straight Connector 91151"/>
                <p:cNvSpPr/>
                <p:nvPr/>
              </p:nvSpPr>
              <p:spPr>
                <a:xfrm>
                  <a:off x="0" y="2112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53" name="Straight Connector 91152"/>
                <p:cNvSpPr/>
                <p:nvPr/>
              </p:nvSpPr>
              <p:spPr>
                <a:xfrm>
                  <a:off x="0" y="2304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54" name="Straight Connector 91153"/>
                <p:cNvSpPr/>
                <p:nvPr/>
              </p:nvSpPr>
              <p:spPr>
                <a:xfrm>
                  <a:off x="0" y="2496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55" name="Straight Connector 91154"/>
                <p:cNvSpPr/>
                <p:nvPr/>
              </p:nvSpPr>
              <p:spPr>
                <a:xfrm>
                  <a:off x="0" y="2688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56" name="Straight Connector 91155"/>
                <p:cNvSpPr/>
                <p:nvPr/>
              </p:nvSpPr>
              <p:spPr>
                <a:xfrm>
                  <a:off x="0" y="2880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57" name="Straight Connector 91156"/>
                <p:cNvSpPr/>
                <p:nvPr/>
              </p:nvSpPr>
              <p:spPr>
                <a:xfrm>
                  <a:off x="0" y="3072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58" name="Straight Connector 91157"/>
                <p:cNvSpPr/>
                <p:nvPr/>
              </p:nvSpPr>
              <p:spPr>
                <a:xfrm>
                  <a:off x="0" y="3264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59" name="Straight Connector 91158"/>
                <p:cNvSpPr/>
                <p:nvPr/>
              </p:nvSpPr>
              <p:spPr>
                <a:xfrm>
                  <a:off x="0" y="3456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60" name="Straight Connector 91159"/>
                <p:cNvSpPr/>
                <p:nvPr/>
              </p:nvSpPr>
              <p:spPr>
                <a:xfrm>
                  <a:off x="0" y="3648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61" name="Straight Connector 91160"/>
                <p:cNvSpPr/>
                <p:nvPr/>
              </p:nvSpPr>
              <p:spPr>
                <a:xfrm>
                  <a:off x="0" y="3840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62" name="Straight Connector 91161"/>
                <p:cNvSpPr/>
                <p:nvPr/>
              </p:nvSpPr>
              <p:spPr>
                <a:xfrm>
                  <a:off x="0" y="4032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63" name="Straight Connector 91162"/>
                <p:cNvSpPr/>
                <p:nvPr/>
              </p:nvSpPr>
              <p:spPr>
                <a:xfrm>
                  <a:off x="0" y="4224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64" name="Straight Connector 91163"/>
                <p:cNvSpPr/>
                <p:nvPr/>
              </p:nvSpPr>
              <p:spPr>
                <a:xfrm>
                  <a:off x="192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65" name="Straight Connector 91164"/>
                <p:cNvSpPr/>
                <p:nvPr/>
              </p:nvSpPr>
              <p:spPr>
                <a:xfrm>
                  <a:off x="384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66" name="Straight Connector 91165"/>
                <p:cNvSpPr/>
                <p:nvPr/>
              </p:nvSpPr>
              <p:spPr>
                <a:xfrm>
                  <a:off x="576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67" name="Straight Connector 91166"/>
                <p:cNvSpPr/>
                <p:nvPr/>
              </p:nvSpPr>
              <p:spPr>
                <a:xfrm>
                  <a:off x="768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68" name="Straight Connector 91167"/>
                <p:cNvSpPr/>
                <p:nvPr/>
              </p:nvSpPr>
              <p:spPr>
                <a:xfrm>
                  <a:off x="960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69" name="Straight Connector 91168"/>
                <p:cNvSpPr/>
                <p:nvPr/>
              </p:nvSpPr>
              <p:spPr>
                <a:xfrm>
                  <a:off x="1152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70" name="Straight Connector 91169"/>
                <p:cNvSpPr/>
                <p:nvPr/>
              </p:nvSpPr>
              <p:spPr>
                <a:xfrm>
                  <a:off x="1344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71" name="Straight Connector 91170"/>
                <p:cNvSpPr/>
                <p:nvPr/>
              </p:nvSpPr>
              <p:spPr>
                <a:xfrm>
                  <a:off x="1536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72" name="Straight Connector 91171"/>
                <p:cNvSpPr/>
                <p:nvPr/>
              </p:nvSpPr>
              <p:spPr>
                <a:xfrm>
                  <a:off x="1728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73" name="Straight Connector 91172"/>
                <p:cNvSpPr/>
                <p:nvPr/>
              </p:nvSpPr>
              <p:spPr>
                <a:xfrm>
                  <a:off x="1920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74" name="Straight Connector 91173"/>
                <p:cNvSpPr/>
                <p:nvPr/>
              </p:nvSpPr>
              <p:spPr>
                <a:xfrm>
                  <a:off x="2112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75" name="Straight Connector 91174"/>
                <p:cNvSpPr/>
                <p:nvPr/>
              </p:nvSpPr>
              <p:spPr>
                <a:xfrm>
                  <a:off x="2304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76" name="Straight Connector 91175"/>
                <p:cNvSpPr/>
                <p:nvPr/>
              </p:nvSpPr>
              <p:spPr>
                <a:xfrm>
                  <a:off x="2496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77" name="Straight Connector 91176"/>
                <p:cNvSpPr/>
                <p:nvPr/>
              </p:nvSpPr>
              <p:spPr>
                <a:xfrm>
                  <a:off x="2688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78" name="Straight Connector 91177"/>
                <p:cNvSpPr/>
                <p:nvPr/>
              </p:nvSpPr>
              <p:spPr>
                <a:xfrm>
                  <a:off x="2880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79" name="Straight Connector 91178"/>
                <p:cNvSpPr/>
                <p:nvPr/>
              </p:nvSpPr>
              <p:spPr>
                <a:xfrm>
                  <a:off x="3072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80" name="Straight Connector 91179"/>
                <p:cNvSpPr/>
                <p:nvPr/>
              </p:nvSpPr>
              <p:spPr>
                <a:xfrm>
                  <a:off x="3264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81" name="Straight Connector 91180"/>
                <p:cNvSpPr/>
                <p:nvPr/>
              </p:nvSpPr>
              <p:spPr>
                <a:xfrm>
                  <a:off x="3456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82" name="Straight Connector 91181"/>
                <p:cNvSpPr/>
                <p:nvPr/>
              </p:nvSpPr>
              <p:spPr>
                <a:xfrm>
                  <a:off x="3648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83" name="Straight Connector 91182"/>
                <p:cNvSpPr/>
                <p:nvPr/>
              </p:nvSpPr>
              <p:spPr>
                <a:xfrm>
                  <a:off x="3840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84" name="Straight Connector 91183"/>
                <p:cNvSpPr/>
                <p:nvPr/>
              </p:nvSpPr>
              <p:spPr>
                <a:xfrm>
                  <a:off x="4032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85" name="Straight Connector 91184"/>
                <p:cNvSpPr/>
                <p:nvPr/>
              </p:nvSpPr>
              <p:spPr>
                <a:xfrm>
                  <a:off x="4224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86" name="Straight Connector 91185"/>
                <p:cNvSpPr/>
                <p:nvPr/>
              </p:nvSpPr>
              <p:spPr>
                <a:xfrm>
                  <a:off x="4416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87" name="Straight Connector 91186"/>
                <p:cNvSpPr/>
                <p:nvPr/>
              </p:nvSpPr>
              <p:spPr>
                <a:xfrm>
                  <a:off x="4608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88" name="Straight Connector 91187"/>
                <p:cNvSpPr/>
                <p:nvPr/>
              </p:nvSpPr>
              <p:spPr>
                <a:xfrm>
                  <a:off x="4800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89" name="Straight Connector 91188"/>
                <p:cNvSpPr/>
                <p:nvPr/>
              </p:nvSpPr>
              <p:spPr>
                <a:xfrm>
                  <a:off x="4992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90" name="Straight Connector 91189"/>
                <p:cNvSpPr/>
                <p:nvPr/>
              </p:nvSpPr>
              <p:spPr>
                <a:xfrm>
                  <a:off x="5184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91" name="Straight Connector 91190"/>
                <p:cNvSpPr/>
                <p:nvPr/>
              </p:nvSpPr>
              <p:spPr>
                <a:xfrm>
                  <a:off x="5376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92" name="Straight Connector 91191"/>
                <p:cNvSpPr/>
                <p:nvPr/>
              </p:nvSpPr>
              <p:spPr>
                <a:xfrm>
                  <a:off x="5568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</p:grpSp>
          <p:sp>
            <p:nvSpPr>
              <p:cNvPr id="91193" name="Straight Connector 91192"/>
              <p:cNvSpPr/>
              <p:nvPr/>
            </p:nvSpPr>
            <p:spPr>
              <a:xfrm>
                <a:off x="5568" y="0"/>
                <a:ext cx="0" cy="1488"/>
              </a:xfrm>
              <a:prstGeom prst="line">
                <a:avLst/>
              </a:prstGeom>
              <a:ln w="9525" cap="flat" cmpd="sng">
                <a:solidFill>
                  <a:schemeClr val="hlink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pt-BR" altLang="en-US"/>
              </a:p>
            </p:txBody>
          </p:sp>
        </p:grpSp>
        <p:grpSp>
          <p:nvGrpSpPr>
            <p:cNvPr id="91194" name="Group 91193"/>
            <p:cNvGrpSpPr/>
            <p:nvPr userDrawn="1"/>
          </p:nvGrpSpPr>
          <p:grpSpPr>
            <a:xfrm>
              <a:off x="3" y="559"/>
              <a:ext cx="4192" cy="1796"/>
              <a:chOff x="3" y="559"/>
              <a:chExt cx="4192" cy="1796"/>
            </a:xfrm>
          </p:grpSpPr>
          <p:sp>
            <p:nvSpPr>
              <p:cNvPr id="91195" name="Straight Connector 91194"/>
              <p:cNvSpPr/>
              <p:nvPr/>
            </p:nvSpPr>
            <p:spPr>
              <a:xfrm>
                <a:off x="506" y="559"/>
                <a:ext cx="0" cy="1796"/>
              </a:xfrm>
              <a:prstGeom prst="line">
                <a:avLst/>
              </a:prstGeom>
              <a:ln w="9525" cap="flat" cmpd="sng">
                <a:solidFill>
                  <a:schemeClr val="hlink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pt-BR" altLang="en-US"/>
              </a:p>
            </p:txBody>
          </p:sp>
          <p:sp>
            <p:nvSpPr>
              <p:cNvPr id="91196" name="Straight Connector 91195"/>
              <p:cNvSpPr/>
              <p:nvPr/>
            </p:nvSpPr>
            <p:spPr>
              <a:xfrm flipH="1" flipV="1">
                <a:off x="3" y="1924"/>
                <a:ext cx="3211" cy="1"/>
              </a:xfrm>
              <a:prstGeom prst="line">
                <a:avLst/>
              </a:prstGeom>
              <a:ln w="9525" cap="flat" cmpd="sng">
                <a:solidFill>
                  <a:schemeClr val="hlink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pt-BR" altLang="en-US"/>
              </a:p>
            </p:txBody>
          </p:sp>
          <p:sp>
            <p:nvSpPr>
              <p:cNvPr id="91197" name="Straight Connector 91196"/>
              <p:cNvSpPr/>
              <p:nvPr/>
            </p:nvSpPr>
            <p:spPr>
              <a:xfrm flipH="1" flipV="1">
                <a:off x="384" y="938"/>
                <a:ext cx="3811" cy="1"/>
              </a:xfrm>
              <a:prstGeom prst="line">
                <a:avLst/>
              </a:prstGeom>
              <a:ln w="9525" cap="flat" cmpd="sng">
                <a:solidFill>
                  <a:schemeClr val="hlink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pt-BR" altLang="en-US"/>
              </a:p>
            </p:txBody>
          </p:sp>
          <p:sp>
            <p:nvSpPr>
              <p:cNvPr id="91198" name="Freeform 91197"/>
              <p:cNvSpPr/>
              <p:nvPr/>
            </p:nvSpPr>
            <p:spPr>
              <a:xfrm rot="-5400000" flipH="1">
                <a:off x="425" y="860"/>
                <a:ext cx="156" cy="157"/>
              </a:xfrm>
              <a:custGeom>
                <a:avLst/>
                <a:gdLst>
                  <a:gd name="txL" fmla="*/ 0 w 43195"/>
                  <a:gd name="txT" fmla="*/ 0 h 43200"/>
                  <a:gd name="txR" fmla="*/ 43195 w 43195"/>
                  <a:gd name="txB" fmla="*/ 43200 h 43200"/>
                </a:gdLst>
                <a:ahLst/>
                <a:cxnLst>
                  <a:cxn ang="270">
                    <a:pos x="21113" y="5"/>
                  </a:cxn>
                  <a:cxn ang="90">
                    <a:pos x="0" y="22055"/>
                  </a:cxn>
                  <a:cxn ang="90">
                    <a:pos x="21595" y="21600"/>
                  </a:cxn>
                </a:cxnLst>
                <a:rect l="txL" t="txT" r="txR" b="txB"/>
                <a:pathLst>
                  <a:path w="43195" h="43200" fill="none">
                    <a:moveTo>
                      <a:pt x="21113" y="5"/>
                    </a:moveTo>
                    <a:arcTo wR="21600" hR="21600" stAng="-5476718" swAng="16204296"/>
                  </a:path>
                  <a:path w="43195" h="43200" stroke="0">
                    <a:moveTo>
                      <a:pt x="0" y="22055"/>
                    </a:moveTo>
                    <a:arcTo wR="-11041" hR="-21597" stAng="-10848429" swAng="2081844"/>
                    <a:lnTo>
                      <a:pt x="21113" y="5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hlink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pt-BR" altLang="en-US"/>
              </a:p>
            </p:txBody>
          </p:sp>
        </p:grpSp>
        <p:grpSp>
          <p:nvGrpSpPr>
            <p:cNvPr id="91199" name="Group 91198"/>
            <p:cNvGrpSpPr/>
            <p:nvPr userDrawn="1"/>
          </p:nvGrpSpPr>
          <p:grpSpPr>
            <a:xfrm>
              <a:off x="1480" y="1952"/>
              <a:ext cx="3808" cy="1812"/>
              <a:chOff x="1480" y="1952"/>
              <a:chExt cx="3808" cy="1812"/>
            </a:xfrm>
          </p:grpSpPr>
          <p:sp>
            <p:nvSpPr>
              <p:cNvPr id="91200" name="Straight Connector 91199"/>
              <p:cNvSpPr/>
              <p:nvPr/>
            </p:nvSpPr>
            <p:spPr>
              <a:xfrm flipV="1">
                <a:off x="1480" y="3442"/>
                <a:ext cx="3808" cy="0"/>
              </a:xfrm>
              <a:prstGeom prst="line">
                <a:avLst/>
              </a:prstGeom>
              <a:ln w="9525" cap="flat" cmpd="sng">
                <a:solidFill>
                  <a:schemeClr val="hlink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pt-BR" altLang="en-US"/>
              </a:p>
            </p:txBody>
          </p:sp>
          <p:sp>
            <p:nvSpPr>
              <p:cNvPr id="91201" name="Straight Connector 91200"/>
              <p:cNvSpPr/>
              <p:nvPr/>
            </p:nvSpPr>
            <p:spPr>
              <a:xfrm flipH="1">
                <a:off x="5172" y="1952"/>
                <a:ext cx="0" cy="1812"/>
              </a:xfrm>
              <a:prstGeom prst="line">
                <a:avLst/>
              </a:prstGeom>
              <a:ln w="9525" cap="flat" cmpd="sng">
                <a:solidFill>
                  <a:schemeClr val="hlink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pt-BR" altLang="en-US"/>
              </a:p>
            </p:txBody>
          </p:sp>
          <p:sp>
            <p:nvSpPr>
              <p:cNvPr id="91202" name="Freeform 91201"/>
              <p:cNvSpPr/>
              <p:nvPr/>
            </p:nvSpPr>
            <p:spPr>
              <a:xfrm rot="5400000">
                <a:off x="5096" y="3346"/>
                <a:ext cx="156" cy="157"/>
              </a:xfrm>
              <a:custGeom>
                <a:avLst/>
                <a:gdLst>
                  <a:gd name="txL" fmla="*/ 0 w 43195"/>
                  <a:gd name="txT" fmla="*/ 0 h 43200"/>
                  <a:gd name="txR" fmla="*/ 43195 w 43195"/>
                  <a:gd name="txB" fmla="*/ 43200 h 43200"/>
                </a:gdLst>
                <a:ahLst/>
                <a:cxnLst>
                  <a:cxn ang="270">
                    <a:pos x="21113" y="5"/>
                  </a:cxn>
                  <a:cxn ang="90">
                    <a:pos x="0" y="22055"/>
                  </a:cxn>
                  <a:cxn ang="90">
                    <a:pos x="21595" y="21600"/>
                  </a:cxn>
                </a:cxnLst>
                <a:rect l="txL" t="txT" r="txR" b="txB"/>
                <a:pathLst>
                  <a:path w="43195" h="43200" fill="none">
                    <a:moveTo>
                      <a:pt x="21113" y="5"/>
                    </a:moveTo>
                    <a:arcTo wR="21600" hR="21600" stAng="-5476718" swAng="16204296"/>
                  </a:path>
                  <a:path w="43195" h="43200" stroke="0">
                    <a:moveTo>
                      <a:pt x="0" y="22055"/>
                    </a:moveTo>
                    <a:arcTo wR="-11041" hR="-21597" stAng="-10848429" swAng="2081844"/>
                    <a:lnTo>
                      <a:pt x="21113" y="5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hlink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pt-BR" altLang="en-US"/>
              </a:p>
            </p:txBody>
          </p:sp>
        </p:grpSp>
      </p:grpSp>
      <p:sp>
        <p:nvSpPr>
          <p:cNvPr id="91203" name="Title 91202"/>
          <p:cNvSpPr>
            <a:spLocks noGrp="1"/>
          </p:cNvSpPr>
          <p:nvPr>
            <p:ph type="ctrTitle" hasCustomPrompt="1"/>
          </p:nvPr>
        </p:nvSpPr>
        <p:spPr>
          <a:xfrm>
            <a:off x="990600" y="1752600"/>
            <a:ext cx="7772400" cy="11430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lstStyle>
            <a:lvl1pPr lvl="0">
              <a:defRPr kern="1200"/>
            </a:lvl1pPr>
          </a:lstStyle>
          <a:p>
            <a:pPr lvl="0"/>
            <a:r>
              <a:rPr lang="pt-BR" altLang="x-none" dirty="0"/>
              <a:t>Clique para editar o estilo do título mestre</a:t>
            </a:r>
            <a:endParaRPr lang="pt-BR" altLang="x-none" dirty="0"/>
          </a:p>
        </p:txBody>
      </p:sp>
      <p:sp>
        <p:nvSpPr>
          <p:cNvPr id="91204" name="Subtitle 91203" descr="Rectangle: Click to edit Master text styles&#13;&#10;Second level&#13;&#10;Third level&#13;&#10;Fourth level&#13;&#10;Fifth level"/>
          <p:cNvSpPr>
            <a:spLocks noGrp="1"/>
          </p:cNvSpPr>
          <p:nvPr>
            <p:ph type="subTitle" idx="1" hasCustomPrompt="1"/>
          </p:nvPr>
        </p:nvSpPr>
        <p:spPr>
          <a:xfrm>
            <a:off x="990600" y="3309938"/>
            <a:ext cx="6400800" cy="17526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/>
          <a:lstStyle>
            <a:lvl1pPr marL="0" lvl="0" indent="0">
              <a:buNone/>
              <a:defRPr kern="1200"/>
            </a:lvl1pPr>
            <a:lvl2pPr marL="457200" lvl="1" indent="-457200" algn="ctr">
              <a:buNone/>
              <a:defRPr kern="1200"/>
            </a:lvl2pPr>
            <a:lvl3pPr marL="914400" lvl="2" indent="-914400" algn="ctr">
              <a:buNone/>
              <a:defRPr kern="1200"/>
            </a:lvl3pPr>
            <a:lvl4pPr marL="1371600" lvl="3" indent="-1371600" algn="ctr">
              <a:buNone/>
              <a:defRPr kern="1200"/>
            </a:lvl4pPr>
            <a:lvl5pPr marL="1828800" lvl="4" indent="-1828800" algn="ctr">
              <a:buNone/>
              <a:defRPr kern="1200"/>
            </a:lvl5pPr>
          </a:lstStyle>
          <a:p>
            <a:pPr lvl="0"/>
            <a:r>
              <a:rPr lang="pt-BR" altLang="x-none" dirty="0"/>
              <a:t>Clique para editar o estilo do subtítulo mestre</a:t>
            </a:r>
            <a:endParaRPr lang="pt-BR" altLang="x-none" dirty="0"/>
          </a:p>
        </p:txBody>
      </p:sp>
      <p:sp>
        <p:nvSpPr>
          <p:cNvPr id="91205" name="Date Placeholder 91204"/>
          <p:cNvSpPr>
            <a:spLocks noGrp="1"/>
          </p:cNvSpPr>
          <p:nvPr>
            <p:ph type="dt" sz="quarter" idx="2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p>
            <a:endParaRPr lang="pt-BR" altLang="x-none">
              <a:latin typeface="Tahoma" pitchFamily="34" charset="0"/>
            </a:endParaRPr>
          </a:p>
        </p:txBody>
      </p:sp>
      <p:sp>
        <p:nvSpPr>
          <p:cNvPr id="91206" name="Footer Placeholder 91205"/>
          <p:cNvSpPr>
            <a:spLocks noGrp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p>
            <a:endParaRPr lang="pt-BR" altLang="x-none">
              <a:latin typeface="Tahoma" pitchFamily="34" charset="0"/>
            </a:endParaRPr>
          </a:p>
        </p:txBody>
      </p:sp>
      <p:sp>
        <p:nvSpPr>
          <p:cNvPr id="91207" name="Slide Number Placeholder 91206"/>
          <p:cNvSpPr>
            <a:spLocks noGrp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p>
            <a:fld id="{9A0DB2DC-4C9A-4742-B13C-FB6460FD3503}" type="slidenum">
              <a:rPr lang="pt-BR" altLang="x-none">
                <a:latin typeface="Tahoma" pitchFamily="34" charset="0"/>
              </a:rPr>
            </a:fld>
            <a:endParaRPr lang="pt-BR" altLang="x-none">
              <a:latin typeface="Tahoma" pitchFamily="34" charset="0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762" y="0"/>
            <a:ext cx="9148762" cy="6858000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10" name="矩形 10"/>
          <p:cNvSpPr/>
          <p:nvPr/>
        </p:nvSpPr>
        <p:spPr>
          <a:xfrm>
            <a:off x="-4762" y="0"/>
            <a:ext cx="9148763" cy="6632575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shade val="100000"/>
                  <a:satMod val="115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KSO_BT1"/>
          <p:cNvSpPr>
            <a:spLocks noGrp="1"/>
          </p:cNvSpPr>
          <p:nvPr>
            <p:ph type="title" hasCustomPrompt="1"/>
          </p:nvPr>
        </p:nvSpPr>
        <p:spPr>
          <a:xfrm>
            <a:off x="1395413" y="1325563"/>
            <a:ext cx="6351587" cy="1470025"/>
          </a:xfrm>
        </p:spPr>
        <p:txBody>
          <a:bodyPr/>
          <a:lstStyle>
            <a:lvl1pPr algn="ctr">
              <a:lnSpc>
                <a:spcPct val="100000"/>
              </a:lnSpc>
              <a:defRPr sz="4200" smtClean="0"/>
            </a:lvl1pPr>
          </a:lstStyle>
          <a:p>
            <a:pPr lvl="0"/>
            <a:r>
              <a:rPr lang="zh-CN" altLang="en-US" noProof="0" smtClean="0"/>
              <a:t>单击此处</a:t>
            </a:r>
            <a:br>
              <a:rPr lang="zh-CN" altLang="en-US" noProof="0" smtClean="0"/>
            </a:br>
            <a:r>
              <a:rPr lang="zh-CN" altLang="en-US" noProof="0" smtClean="0"/>
              <a:t>编辑母版标题样式</a:t>
            </a:r>
          </a:p>
        </p:txBody>
      </p:sp>
      <p:sp>
        <p:nvSpPr>
          <p:cNvPr id="16389" name="KSO_BC1"/>
          <p:cNvSpPr>
            <a:spLocks noGrp="1"/>
          </p:cNvSpPr>
          <p:nvPr>
            <p:ph type="subTitle" idx="1"/>
          </p:nvPr>
        </p:nvSpPr>
        <p:spPr>
          <a:xfrm>
            <a:off x="2393950" y="2919413"/>
            <a:ext cx="4354513" cy="496887"/>
          </a:xfrm>
          <a:prstGeom prst="roundRect">
            <a:avLst>
              <a:gd name="adj" fmla="val 50000"/>
            </a:avLst>
          </a:prstGeom>
          <a:ln>
            <a:solidFill>
              <a:schemeClr val="accent2"/>
            </a:solidFill>
            <a:round/>
          </a:ln>
        </p:spPr>
        <p:txBody>
          <a:bodyPr anchor="ctr"/>
          <a:lstStyle>
            <a:lvl1pPr marL="0" indent="0" algn="ctr">
              <a:buFont typeface="Wingdings 2" pitchFamily="18" charset="2"/>
              <a:buNone/>
              <a:defRPr sz="1800" smtClean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  <a:endParaRPr lang="zh-CN" altLang="en-US" noProof="0" smtClean="0"/>
          </a:p>
        </p:txBody>
      </p:sp>
      <p:sp>
        <p:nvSpPr>
          <p:cNvPr id="11" name="KSO_FD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indent="0" defTabSz="914400" rtl="0" latinLnBrk="0">
              <a:lnSpc>
                <a:spcPct val="100000"/>
              </a:lnSpc>
              <a:buClrTx/>
              <a:buSzTx/>
              <a:buFontTx/>
              <a:buNone/>
              <a:defRPr/>
            </a:pPr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12" name="KSO_FT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indent="0" defTabSz="914400" rtl="0" latinLnBrk="0">
              <a:lnSpc>
                <a:spcPct val="100000"/>
              </a:lnSpc>
              <a:buClrTx/>
              <a:buSzTx/>
              <a:buFontTx/>
              <a:buNone/>
              <a:defRPr/>
            </a:pPr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13" name="KSO_FN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indent="0" defTabSz="914400" rtl="0" latinLnBrk="0">
              <a:lnSpc>
                <a:spcPct val="100000"/>
              </a:lnSpc>
              <a:buClrTx/>
              <a:buSzTx/>
              <a:buFontTx/>
              <a:buNone/>
              <a:defRPr/>
            </a:pPr>
            <a:fld id="{81926CE9-F0B3-451E-89A1-1F9B76FBF57C}" type="slidenum">
              <a:rPr kumimoji="0" lang="zh-CN" altLang="en-US" b="0" i="0" kern="1200" cap="none" spc="0" normalizeH="0" baseline="0" noProof="0">
                <a:latin typeface="+mn-lt"/>
                <a:ea typeface="+mn-ea"/>
                <a:cs typeface="+mn-cs"/>
              </a:rPr>
            </a:fld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ST1"/>
          <p:cNvSpPr>
            <a:spLocks noGrp="1"/>
          </p:cNvSpPr>
          <p:nvPr>
            <p:ph type="title"/>
          </p:nvPr>
        </p:nvSpPr>
        <p:spPr>
          <a:xfrm>
            <a:off x="1574006" y="2012949"/>
            <a:ext cx="5995988" cy="1235075"/>
          </a:xfrm>
        </p:spPr>
        <p:txBody>
          <a:bodyPr/>
          <a:lstStyle>
            <a:lvl1pPr algn="ctr">
              <a:defRPr sz="4000">
                <a:gradFill flip="none" rotWithShape="1">
                  <a:gsLst>
                    <a:gs pos="0">
                      <a:schemeClr val="accent1"/>
                    </a:gs>
                    <a:gs pos="50000">
                      <a:schemeClr val="accent2">
                        <a:lumMod val="75000"/>
                      </a:schemeClr>
                    </a:gs>
                    <a:gs pos="100000">
                      <a:schemeClr val="accent1">
                        <a:lumMod val="75000"/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ST2"/>
          <p:cNvSpPr>
            <a:spLocks noGrp="1"/>
          </p:cNvSpPr>
          <p:nvPr>
            <p:ph type="body" idx="1"/>
          </p:nvPr>
        </p:nvSpPr>
        <p:spPr>
          <a:xfrm>
            <a:off x="2886075" y="3292432"/>
            <a:ext cx="3371851" cy="373878"/>
          </a:xfrm>
          <a:prstGeom prst="roundRect">
            <a:avLst>
              <a:gd name="adj" fmla="val 50000"/>
            </a:avLst>
          </a:prstGeom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SO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ST1"/>
          <p:cNvSpPr>
            <a:spLocks noGrp="1"/>
          </p:cNvSpPr>
          <p:nvPr>
            <p:ph type="title"/>
          </p:nvPr>
        </p:nvSpPr>
        <p:spPr>
          <a:xfrm>
            <a:off x="1574006" y="2012949"/>
            <a:ext cx="5995988" cy="1235075"/>
          </a:xfrm>
        </p:spPr>
        <p:txBody>
          <a:bodyPr/>
          <a:lstStyle>
            <a:lvl1pPr algn="ctr">
              <a:defRPr sz="4000">
                <a:gradFill flip="none" rotWithShape="1">
                  <a:gsLst>
                    <a:gs pos="0">
                      <a:schemeClr val="accent1"/>
                    </a:gs>
                    <a:gs pos="50000">
                      <a:schemeClr val="accent2">
                        <a:lumMod val="75000"/>
                      </a:schemeClr>
                    </a:gs>
                    <a:gs pos="100000">
                      <a:schemeClr val="accent1">
                        <a:lumMod val="75000"/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ST2"/>
          <p:cNvSpPr>
            <a:spLocks noGrp="1"/>
          </p:cNvSpPr>
          <p:nvPr>
            <p:ph type="body" idx="1"/>
          </p:nvPr>
        </p:nvSpPr>
        <p:spPr>
          <a:xfrm>
            <a:off x="2886075" y="3292432"/>
            <a:ext cx="3371851" cy="373878"/>
          </a:xfrm>
          <a:prstGeom prst="roundRect">
            <a:avLst>
              <a:gd name="adj" fmla="val 50000"/>
            </a:avLst>
          </a:prstGeom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7" name="文本占位符 7"/>
          <p:cNvSpPr>
            <a:spLocks noGrp="1"/>
          </p:cNvSpPr>
          <p:nvPr>
            <p:ph type="body" sz="quarter" idx="13"/>
          </p:nvPr>
        </p:nvSpPr>
        <p:spPr>
          <a:xfrm>
            <a:off x="9152172" y="-78021"/>
            <a:ext cx="36000" cy="36000"/>
          </a:xfrm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sz="half" idx="1"/>
          </p:nvPr>
        </p:nvSpPr>
        <p:spPr>
          <a:xfrm>
            <a:off x="1049867" y="1244600"/>
            <a:ext cx="3810000" cy="4932363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4" name="KSO_BC2"/>
          <p:cNvSpPr>
            <a:spLocks noGrp="1"/>
          </p:cNvSpPr>
          <p:nvPr>
            <p:ph sz="half" idx="2"/>
          </p:nvPr>
        </p:nvSpPr>
        <p:spPr>
          <a:xfrm>
            <a:off x="4889499" y="1244600"/>
            <a:ext cx="3820587" cy="4932363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ST1"/>
          <p:cNvSpPr>
            <a:spLocks noGrp="1"/>
          </p:cNvSpPr>
          <p:nvPr>
            <p:ph type="title"/>
          </p:nvPr>
        </p:nvSpPr>
        <p:spPr>
          <a:xfrm>
            <a:off x="1574006" y="2012949"/>
            <a:ext cx="5995988" cy="1235075"/>
          </a:xfrm>
        </p:spPr>
        <p:txBody>
          <a:bodyPr/>
          <a:lstStyle>
            <a:lvl1pPr algn="ctr">
              <a:defRPr sz="4000">
                <a:gradFill flip="none" rotWithShape="1">
                  <a:gsLst>
                    <a:gs pos="0">
                      <a:schemeClr val="accent1"/>
                    </a:gs>
                    <a:gs pos="50000">
                      <a:schemeClr val="accent2">
                        <a:lumMod val="75000"/>
                      </a:schemeClr>
                    </a:gs>
                    <a:gs pos="100000">
                      <a:schemeClr val="accent1">
                        <a:lumMod val="75000"/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ST2"/>
          <p:cNvSpPr>
            <a:spLocks noGrp="1"/>
          </p:cNvSpPr>
          <p:nvPr>
            <p:ph type="body" idx="1"/>
          </p:nvPr>
        </p:nvSpPr>
        <p:spPr>
          <a:xfrm>
            <a:off x="2886075" y="3292432"/>
            <a:ext cx="3371851" cy="373878"/>
          </a:xfrm>
          <a:prstGeom prst="roundRect">
            <a:avLst>
              <a:gd name="adj" fmla="val 50000"/>
            </a:avLst>
          </a:prstGeom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1727199" y="118532"/>
            <a:ext cx="6984076" cy="717022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576" y="1376362"/>
            <a:ext cx="3868340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4" name="KSO_BC1"/>
          <p:cNvSpPr>
            <a:spLocks noGrp="1"/>
          </p:cNvSpPr>
          <p:nvPr>
            <p:ph sz="half" idx="2"/>
          </p:nvPr>
        </p:nvSpPr>
        <p:spPr>
          <a:xfrm>
            <a:off x="824576" y="2200274"/>
            <a:ext cx="3868340" cy="368458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3884" y="1376362"/>
            <a:ext cx="3887391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6" name="KSO_BC2"/>
          <p:cNvSpPr>
            <a:spLocks noGrp="1"/>
          </p:cNvSpPr>
          <p:nvPr>
            <p:ph sz="quarter" idx="4"/>
          </p:nvPr>
        </p:nvSpPr>
        <p:spPr>
          <a:xfrm>
            <a:off x="4823884" y="2200274"/>
            <a:ext cx="3887391" cy="368458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KSO_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 dirty="0"/>
          </a:p>
        </p:txBody>
      </p:sp>
      <p:sp>
        <p:nvSpPr>
          <p:cNvPr id="9" name="目录条目"/>
          <p:cNvSpPr>
            <a:spLocks noGrp="1"/>
          </p:cNvSpPr>
          <p:nvPr>
            <p:ph type="body" sz="quarter" idx="13"/>
          </p:nvPr>
        </p:nvSpPr>
        <p:spPr>
          <a:xfrm>
            <a:off x="628650" y="1328738"/>
            <a:ext cx="7886700" cy="4749800"/>
          </a:xfrm>
          <a:effectLst/>
        </p:spPr>
        <p:txBody>
          <a:bodyPr>
            <a:normAutofit/>
          </a:bodyPr>
          <a:lstStyle>
            <a:lvl1pPr marL="514350" indent="-514350">
              <a:buClr>
                <a:schemeClr val="accent1">
                  <a:lumMod val="75000"/>
                </a:schemeClr>
              </a:buClr>
              <a:buSzPct val="100000"/>
              <a:buFont typeface="+mj-lt"/>
              <a:buAutoNum type="arabicPeriod"/>
              <a:defRPr sz="2800" b="0" cap="none" spc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n-ea"/>
                <a:ea typeface="+mn-ea"/>
              </a:defRPr>
            </a:lvl1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pt-BR" altLang="x-none"/>
            </a:fld>
            <a:endParaRPr lang="pt-BR" altLang="x-none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pt-BR" altLang="x-none"/>
            </a:fld>
            <a:endParaRPr lang="pt-BR" altLang="x-none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PhAnim="0" showMasterSp="0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91138" name="Group 91137"/>
          <p:cNvGrpSpPr/>
          <p:nvPr/>
        </p:nvGrpSpPr>
        <p:grpSpPr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91139" name="Group 91138"/>
            <p:cNvGrpSpPr/>
            <p:nvPr/>
          </p:nvGrpSpPr>
          <p:grpSpPr>
            <a:xfrm>
              <a:off x="0" y="0"/>
              <a:ext cx="5760" cy="4320"/>
              <a:chOff x="0" y="0"/>
              <a:chExt cx="5760" cy="4320"/>
            </a:xfrm>
          </p:grpSpPr>
          <p:sp>
            <p:nvSpPr>
              <p:cNvPr id="91140" name="Rectangle 91139"/>
              <p:cNvSpPr/>
              <p:nvPr/>
            </p:nvSpPr>
            <p:spPr>
              <a:xfrm>
                <a:off x="2112" y="0"/>
                <a:ext cx="3648" cy="9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/>
              </a:ln>
            </p:spPr>
            <p:txBody>
              <a:bodyPr/>
              <a:p>
                <a:endParaRPr lang="pt-BR" altLang="en-US"/>
              </a:p>
            </p:txBody>
          </p:sp>
          <p:grpSp>
            <p:nvGrpSpPr>
              <p:cNvPr id="91141" name="Group 91140"/>
              <p:cNvGrpSpPr/>
              <p:nvPr userDrawn="1"/>
            </p:nvGrpSpPr>
            <p:grpSpPr>
              <a:xfrm>
                <a:off x="0" y="0"/>
                <a:ext cx="5760" cy="4320"/>
                <a:chOff x="0" y="0"/>
                <a:chExt cx="5760" cy="4320"/>
              </a:xfrm>
            </p:grpSpPr>
            <p:sp>
              <p:nvSpPr>
                <p:cNvPr id="91142" name="Straight Connector 91141"/>
                <p:cNvSpPr/>
                <p:nvPr/>
              </p:nvSpPr>
              <p:spPr>
                <a:xfrm>
                  <a:off x="0" y="192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43" name="Straight Connector 91142"/>
                <p:cNvSpPr/>
                <p:nvPr/>
              </p:nvSpPr>
              <p:spPr>
                <a:xfrm>
                  <a:off x="0" y="384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44" name="Straight Connector 91143"/>
                <p:cNvSpPr/>
                <p:nvPr/>
              </p:nvSpPr>
              <p:spPr>
                <a:xfrm>
                  <a:off x="0" y="576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45" name="Straight Connector 91144"/>
                <p:cNvSpPr/>
                <p:nvPr/>
              </p:nvSpPr>
              <p:spPr>
                <a:xfrm>
                  <a:off x="0" y="768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46" name="Straight Connector 91145"/>
                <p:cNvSpPr/>
                <p:nvPr/>
              </p:nvSpPr>
              <p:spPr>
                <a:xfrm>
                  <a:off x="0" y="960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47" name="Straight Connector 91146"/>
                <p:cNvSpPr/>
                <p:nvPr/>
              </p:nvSpPr>
              <p:spPr>
                <a:xfrm>
                  <a:off x="0" y="1152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48" name="Straight Connector 91147"/>
                <p:cNvSpPr/>
                <p:nvPr/>
              </p:nvSpPr>
              <p:spPr>
                <a:xfrm>
                  <a:off x="0" y="1344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49" name="Straight Connector 91148"/>
                <p:cNvSpPr/>
                <p:nvPr/>
              </p:nvSpPr>
              <p:spPr>
                <a:xfrm>
                  <a:off x="0" y="1536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50" name="Straight Connector 91149"/>
                <p:cNvSpPr/>
                <p:nvPr/>
              </p:nvSpPr>
              <p:spPr>
                <a:xfrm>
                  <a:off x="0" y="1728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51" name="Straight Connector 91150"/>
                <p:cNvSpPr/>
                <p:nvPr/>
              </p:nvSpPr>
              <p:spPr>
                <a:xfrm>
                  <a:off x="0" y="1920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52" name="Straight Connector 91151"/>
                <p:cNvSpPr/>
                <p:nvPr/>
              </p:nvSpPr>
              <p:spPr>
                <a:xfrm>
                  <a:off x="0" y="2112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53" name="Straight Connector 91152"/>
                <p:cNvSpPr/>
                <p:nvPr/>
              </p:nvSpPr>
              <p:spPr>
                <a:xfrm>
                  <a:off x="0" y="2304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54" name="Straight Connector 91153"/>
                <p:cNvSpPr/>
                <p:nvPr/>
              </p:nvSpPr>
              <p:spPr>
                <a:xfrm>
                  <a:off x="0" y="2496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55" name="Straight Connector 91154"/>
                <p:cNvSpPr/>
                <p:nvPr/>
              </p:nvSpPr>
              <p:spPr>
                <a:xfrm>
                  <a:off x="0" y="2688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56" name="Straight Connector 91155"/>
                <p:cNvSpPr/>
                <p:nvPr/>
              </p:nvSpPr>
              <p:spPr>
                <a:xfrm>
                  <a:off x="0" y="2880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57" name="Straight Connector 91156"/>
                <p:cNvSpPr/>
                <p:nvPr/>
              </p:nvSpPr>
              <p:spPr>
                <a:xfrm>
                  <a:off x="0" y="3072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58" name="Straight Connector 91157"/>
                <p:cNvSpPr/>
                <p:nvPr/>
              </p:nvSpPr>
              <p:spPr>
                <a:xfrm>
                  <a:off x="0" y="3264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59" name="Straight Connector 91158"/>
                <p:cNvSpPr/>
                <p:nvPr/>
              </p:nvSpPr>
              <p:spPr>
                <a:xfrm>
                  <a:off x="0" y="3456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60" name="Straight Connector 91159"/>
                <p:cNvSpPr/>
                <p:nvPr/>
              </p:nvSpPr>
              <p:spPr>
                <a:xfrm>
                  <a:off x="0" y="3648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61" name="Straight Connector 91160"/>
                <p:cNvSpPr/>
                <p:nvPr/>
              </p:nvSpPr>
              <p:spPr>
                <a:xfrm>
                  <a:off x="0" y="3840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62" name="Straight Connector 91161"/>
                <p:cNvSpPr/>
                <p:nvPr/>
              </p:nvSpPr>
              <p:spPr>
                <a:xfrm>
                  <a:off x="0" y="4032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63" name="Straight Connector 91162"/>
                <p:cNvSpPr/>
                <p:nvPr/>
              </p:nvSpPr>
              <p:spPr>
                <a:xfrm>
                  <a:off x="0" y="4224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64" name="Straight Connector 91163"/>
                <p:cNvSpPr/>
                <p:nvPr/>
              </p:nvSpPr>
              <p:spPr>
                <a:xfrm>
                  <a:off x="192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65" name="Straight Connector 91164"/>
                <p:cNvSpPr/>
                <p:nvPr/>
              </p:nvSpPr>
              <p:spPr>
                <a:xfrm>
                  <a:off x="384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66" name="Straight Connector 91165"/>
                <p:cNvSpPr/>
                <p:nvPr/>
              </p:nvSpPr>
              <p:spPr>
                <a:xfrm>
                  <a:off x="576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67" name="Straight Connector 91166"/>
                <p:cNvSpPr/>
                <p:nvPr/>
              </p:nvSpPr>
              <p:spPr>
                <a:xfrm>
                  <a:off x="768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68" name="Straight Connector 91167"/>
                <p:cNvSpPr/>
                <p:nvPr/>
              </p:nvSpPr>
              <p:spPr>
                <a:xfrm>
                  <a:off x="960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69" name="Straight Connector 91168"/>
                <p:cNvSpPr/>
                <p:nvPr/>
              </p:nvSpPr>
              <p:spPr>
                <a:xfrm>
                  <a:off x="1152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70" name="Straight Connector 91169"/>
                <p:cNvSpPr/>
                <p:nvPr/>
              </p:nvSpPr>
              <p:spPr>
                <a:xfrm>
                  <a:off x="1344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71" name="Straight Connector 91170"/>
                <p:cNvSpPr/>
                <p:nvPr/>
              </p:nvSpPr>
              <p:spPr>
                <a:xfrm>
                  <a:off x="1536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72" name="Straight Connector 91171"/>
                <p:cNvSpPr/>
                <p:nvPr/>
              </p:nvSpPr>
              <p:spPr>
                <a:xfrm>
                  <a:off x="1728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73" name="Straight Connector 91172"/>
                <p:cNvSpPr/>
                <p:nvPr/>
              </p:nvSpPr>
              <p:spPr>
                <a:xfrm>
                  <a:off x="1920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74" name="Straight Connector 91173"/>
                <p:cNvSpPr/>
                <p:nvPr/>
              </p:nvSpPr>
              <p:spPr>
                <a:xfrm>
                  <a:off x="2112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75" name="Straight Connector 91174"/>
                <p:cNvSpPr/>
                <p:nvPr/>
              </p:nvSpPr>
              <p:spPr>
                <a:xfrm>
                  <a:off x="2304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76" name="Straight Connector 91175"/>
                <p:cNvSpPr/>
                <p:nvPr/>
              </p:nvSpPr>
              <p:spPr>
                <a:xfrm>
                  <a:off x="2496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77" name="Straight Connector 91176"/>
                <p:cNvSpPr/>
                <p:nvPr/>
              </p:nvSpPr>
              <p:spPr>
                <a:xfrm>
                  <a:off x="2688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78" name="Straight Connector 91177"/>
                <p:cNvSpPr/>
                <p:nvPr/>
              </p:nvSpPr>
              <p:spPr>
                <a:xfrm>
                  <a:off x="2880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79" name="Straight Connector 91178"/>
                <p:cNvSpPr/>
                <p:nvPr/>
              </p:nvSpPr>
              <p:spPr>
                <a:xfrm>
                  <a:off x="3072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80" name="Straight Connector 91179"/>
                <p:cNvSpPr/>
                <p:nvPr/>
              </p:nvSpPr>
              <p:spPr>
                <a:xfrm>
                  <a:off x="3264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81" name="Straight Connector 91180"/>
                <p:cNvSpPr/>
                <p:nvPr/>
              </p:nvSpPr>
              <p:spPr>
                <a:xfrm>
                  <a:off x="3456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82" name="Straight Connector 91181"/>
                <p:cNvSpPr/>
                <p:nvPr/>
              </p:nvSpPr>
              <p:spPr>
                <a:xfrm>
                  <a:off x="3648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83" name="Straight Connector 91182"/>
                <p:cNvSpPr/>
                <p:nvPr/>
              </p:nvSpPr>
              <p:spPr>
                <a:xfrm>
                  <a:off x="3840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84" name="Straight Connector 91183"/>
                <p:cNvSpPr/>
                <p:nvPr/>
              </p:nvSpPr>
              <p:spPr>
                <a:xfrm>
                  <a:off x="4032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85" name="Straight Connector 91184"/>
                <p:cNvSpPr/>
                <p:nvPr/>
              </p:nvSpPr>
              <p:spPr>
                <a:xfrm>
                  <a:off x="4224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86" name="Straight Connector 91185"/>
                <p:cNvSpPr/>
                <p:nvPr/>
              </p:nvSpPr>
              <p:spPr>
                <a:xfrm>
                  <a:off x="4416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87" name="Straight Connector 91186"/>
                <p:cNvSpPr/>
                <p:nvPr/>
              </p:nvSpPr>
              <p:spPr>
                <a:xfrm>
                  <a:off x="4608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88" name="Straight Connector 91187"/>
                <p:cNvSpPr/>
                <p:nvPr/>
              </p:nvSpPr>
              <p:spPr>
                <a:xfrm>
                  <a:off x="4800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89" name="Straight Connector 91188"/>
                <p:cNvSpPr/>
                <p:nvPr/>
              </p:nvSpPr>
              <p:spPr>
                <a:xfrm>
                  <a:off x="4992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90" name="Straight Connector 91189"/>
                <p:cNvSpPr/>
                <p:nvPr/>
              </p:nvSpPr>
              <p:spPr>
                <a:xfrm>
                  <a:off x="5184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91" name="Straight Connector 91190"/>
                <p:cNvSpPr/>
                <p:nvPr/>
              </p:nvSpPr>
              <p:spPr>
                <a:xfrm>
                  <a:off x="5376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92" name="Straight Connector 91191"/>
                <p:cNvSpPr/>
                <p:nvPr/>
              </p:nvSpPr>
              <p:spPr>
                <a:xfrm>
                  <a:off x="5568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</p:grpSp>
          <p:sp>
            <p:nvSpPr>
              <p:cNvPr id="91193" name="Straight Connector 91192"/>
              <p:cNvSpPr/>
              <p:nvPr/>
            </p:nvSpPr>
            <p:spPr>
              <a:xfrm>
                <a:off x="5568" y="0"/>
                <a:ext cx="0" cy="1488"/>
              </a:xfrm>
              <a:prstGeom prst="line">
                <a:avLst/>
              </a:prstGeom>
              <a:ln w="9525" cap="flat" cmpd="sng">
                <a:solidFill>
                  <a:schemeClr val="hlink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pt-BR" altLang="en-US"/>
              </a:p>
            </p:txBody>
          </p:sp>
        </p:grpSp>
        <p:grpSp>
          <p:nvGrpSpPr>
            <p:cNvPr id="91194" name="Group 91193"/>
            <p:cNvGrpSpPr/>
            <p:nvPr userDrawn="1"/>
          </p:nvGrpSpPr>
          <p:grpSpPr>
            <a:xfrm>
              <a:off x="3" y="559"/>
              <a:ext cx="4192" cy="1796"/>
              <a:chOff x="3" y="559"/>
              <a:chExt cx="4192" cy="1796"/>
            </a:xfrm>
          </p:grpSpPr>
          <p:sp>
            <p:nvSpPr>
              <p:cNvPr id="91195" name="Straight Connector 91194"/>
              <p:cNvSpPr/>
              <p:nvPr/>
            </p:nvSpPr>
            <p:spPr>
              <a:xfrm>
                <a:off x="506" y="559"/>
                <a:ext cx="0" cy="1796"/>
              </a:xfrm>
              <a:prstGeom prst="line">
                <a:avLst/>
              </a:prstGeom>
              <a:ln w="9525" cap="flat" cmpd="sng">
                <a:solidFill>
                  <a:schemeClr val="hlink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pt-BR" altLang="en-US"/>
              </a:p>
            </p:txBody>
          </p:sp>
          <p:sp>
            <p:nvSpPr>
              <p:cNvPr id="91196" name="Straight Connector 91195"/>
              <p:cNvSpPr/>
              <p:nvPr/>
            </p:nvSpPr>
            <p:spPr>
              <a:xfrm flipH="1" flipV="1">
                <a:off x="3" y="1924"/>
                <a:ext cx="3211" cy="1"/>
              </a:xfrm>
              <a:prstGeom prst="line">
                <a:avLst/>
              </a:prstGeom>
              <a:ln w="9525" cap="flat" cmpd="sng">
                <a:solidFill>
                  <a:schemeClr val="hlink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pt-BR" altLang="en-US"/>
              </a:p>
            </p:txBody>
          </p:sp>
          <p:sp>
            <p:nvSpPr>
              <p:cNvPr id="91197" name="Straight Connector 91196"/>
              <p:cNvSpPr/>
              <p:nvPr/>
            </p:nvSpPr>
            <p:spPr>
              <a:xfrm flipH="1" flipV="1">
                <a:off x="384" y="938"/>
                <a:ext cx="3811" cy="1"/>
              </a:xfrm>
              <a:prstGeom prst="line">
                <a:avLst/>
              </a:prstGeom>
              <a:ln w="9525" cap="flat" cmpd="sng">
                <a:solidFill>
                  <a:schemeClr val="hlink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pt-BR" altLang="en-US"/>
              </a:p>
            </p:txBody>
          </p:sp>
          <p:sp>
            <p:nvSpPr>
              <p:cNvPr id="91198" name="Freeform 91197"/>
              <p:cNvSpPr/>
              <p:nvPr/>
            </p:nvSpPr>
            <p:spPr>
              <a:xfrm rot="-5400000" flipH="1">
                <a:off x="425" y="860"/>
                <a:ext cx="156" cy="157"/>
              </a:xfrm>
              <a:custGeom>
                <a:avLst/>
                <a:gdLst>
                  <a:gd name="txL" fmla="*/ 0 w 43195"/>
                  <a:gd name="txT" fmla="*/ 0 h 43200"/>
                  <a:gd name="txR" fmla="*/ 43195 w 43195"/>
                  <a:gd name="txB" fmla="*/ 43200 h 43200"/>
                </a:gdLst>
                <a:ahLst/>
                <a:cxnLst>
                  <a:cxn ang="270">
                    <a:pos x="21113" y="5"/>
                  </a:cxn>
                  <a:cxn ang="90">
                    <a:pos x="0" y="22055"/>
                  </a:cxn>
                  <a:cxn ang="90">
                    <a:pos x="21595" y="21600"/>
                  </a:cxn>
                </a:cxnLst>
                <a:rect l="txL" t="txT" r="txR" b="txB"/>
                <a:pathLst>
                  <a:path w="43195" h="43200" fill="none">
                    <a:moveTo>
                      <a:pt x="21113" y="5"/>
                    </a:moveTo>
                    <a:arcTo wR="21600" hR="21600" stAng="-5476718" swAng="16204296"/>
                  </a:path>
                  <a:path w="43195" h="43200" stroke="0">
                    <a:moveTo>
                      <a:pt x="0" y="22055"/>
                    </a:moveTo>
                    <a:arcTo wR="-11041" hR="-21597" stAng="-10848429" swAng="2081844"/>
                    <a:lnTo>
                      <a:pt x="21113" y="5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hlink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pt-BR" altLang="en-US"/>
              </a:p>
            </p:txBody>
          </p:sp>
        </p:grpSp>
        <p:grpSp>
          <p:nvGrpSpPr>
            <p:cNvPr id="91199" name="Group 91198"/>
            <p:cNvGrpSpPr/>
            <p:nvPr userDrawn="1"/>
          </p:nvGrpSpPr>
          <p:grpSpPr>
            <a:xfrm>
              <a:off x="1480" y="1952"/>
              <a:ext cx="3808" cy="1812"/>
              <a:chOff x="1480" y="1952"/>
              <a:chExt cx="3808" cy="1812"/>
            </a:xfrm>
          </p:grpSpPr>
          <p:sp>
            <p:nvSpPr>
              <p:cNvPr id="91200" name="Straight Connector 91199"/>
              <p:cNvSpPr/>
              <p:nvPr/>
            </p:nvSpPr>
            <p:spPr>
              <a:xfrm flipV="1">
                <a:off x="1480" y="3442"/>
                <a:ext cx="3808" cy="0"/>
              </a:xfrm>
              <a:prstGeom prst="line">
                <a:avLst/>
              </a:prstGeom>
              <a:ln w="9525" cap="flat" cmpd="sng">
                <a:solidFill>
                  <a:schemeClr val="hlink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pt-BR" altLang="en-US"/>
              </a:p>
            </p:txBody>
          </p:sp>
          <p:sp>
            <p:nvSpPr>
              <p:cNvPr id="91201" name="Straight Connector 91200"/>
              <p:cNvSpPr/>
              <p:nvPr/>
            </p:nvSpPr>
            <p:spPr>
              <a:xfrm flipH="1">
                <a:off x="5172" y="1952"/>
                <a:ext cx="0" cy="1812"/>
              </a:xfrm>
              <a:prstGeom prst="line">
                <a:avLst/>
              </a:prstGeom>
              <a:ln w="9525" cap="flat" cmpd="sng">
                <a:solidFill>
                  <a:schemeClr val="hlink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pt-BR" altLang="en-US"/>
              </a:p>
            </p:txBody>
          </p:sp>
          <p:sp>
            <p:nvSpPr>
              <p:cNvPr id="91202" name="Freeform 91201"/>
              <p:cNvSpPr/>
              <p:nvPr/>
            </p:nvSpPr>
            <p:spPr>
              <a:xfrm rot="5400000">
                <a:off x="5096" y="3346"/>
                <a:ext cx="156" cy="157"/>
              </a:xfrm>
              <a:custGeom>
                <a:avLst/>
                <a:gdLst>
                  <a:gd name="txL" fmla="*/ 0 w 43195"/>
                  <a:gd name="txT" fmla="*/ 0 h 43200"/>
                  <a:gd name="txR" fmla="*/ 43195 w 43195"/>
                  <a:gd name="txB" fmla="*/ 43200 h 43200"/>
                </a:gdLst>
                <a:ahLst/>
                <a:cxnLst>
                  <a:cxn ang="270">
                    <a:pos x="21113" y="5"/>
                  </a:cxn>
                  <a:cxn ang="90">
                    <a:pos x="0" y="22055"/>
                  </a:cxn>
                  <a:cxn ang="90">
                    <a:pos x="21595" y="21600"/>
                  </a:cxn>
                </a:cxnLst>
                <a:rect l="txL" t="txT" r="txR" b="txB"/>
                <a:pathLst>
                  <a:path w="43195" h="43200" fill="none">
                    <a:moveTo>
                      <a:pt x="21113" y="5"/>
                    </a:moveTo>
                    <a:arcTo wR="21600" hR="21600" stAng="-5476718" swAng="16204296"/>
                  </a:path>
                  <a:path w="43195" h="43200" stroke="0">
                    <a:moveTo>
                      <a:pt x="0" y="22055"/>
                    </a:moveTo>
                    <a:arcTo wR="-11041" hR="-21597" stAng="-10848429" swAng="2081844"/>
                    <a:lnTo>
                      <a:pt x="21113" y="5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hlink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pt-BR" altLang="en-US"/>
              </a:p>
            </p:txBody>
          </p:sp>
        </p:grpSp>
      </p:grpSp>
      <p:sp>
        <p:nvSpPr>
          <p:cNvPr id="91203" name="Title 91202"/>
          <p:cNvSpPr>
            <a:spLocks noGrp="1"/>
          </p:cNvSpPr>
          <p:nvPr>
            <p:ph type="ctrTitle" hasCustomPrompt="1"/>
          </p:nvPr>
        </p:nvSpPr>
        <p:spPr>
          <a:xfrm>
            <a:off x="990600" y="1752600"/>
            <a:ext cx="7772400" cy="11430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lstStyle>
            <a:lvl1pPr lvl="0">
              <a:defRPr kern="1200"/>
            </a:lvl1pPr>
          </a:lstStyle>
          <a:p>
            <a:pPr lvl="0"/>
            <a:r>
              <a:rPr lang="pt-BR" altLang="x-none" dirty="0"/>
              <a:t>Clique para editar o estilo do título mestre</a:t>
            </a:r>
            <a:endParaRPr lang="pt-BR" altLang="x-none" dirty="0"/>
          </a:p>
        </p:txBody>
      </p:sp>
      <p:sp>
        <p:nvSpPr>
          <p:cNvPr id="91204" name="Subtitle 91203" descr="Rectangle: Click to edit Master text styles&#13;&#10;Second level&#13;&#10;Third level&#13;&#10;Fourth level&#13;&#10;Fifth level"/>
          <p:cNvSpPr>
            <a:spLocks noGrp="1"/>
          </p:cNvSpPr>
          <p:nvPr>
            <p:ph type="subTitle" idx="1" hasCustomPrompt="1"/>
          </p:nvPr>
        </p:nvSpPr>
        <p:spPr>
          <a:xfrm>
            <a:off x="990600" y="3309938"/>
            <a:ext cx="6400800" cy="17526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/>
          <a:lstStyle>
            <a:lvl1pPr marL="0" lvl="0" indent="0">
              <a:buNone/>
              <a:defRPr kern="1200"/>
            </a:lvl1pPr>
            <a:lvl2pPr marL="457200" lvl="1" indent="-457200" algn="ctr">
              <a:buNone/>
              <a:defRPr kern="1200"/>
            </a:lvl2pPr>
            <a:lvl3pPr marL="914400" lvl="2" indent="-914400" algn="ctr">
              <a:buNone/>
              <a:defRPr kern="1200"/>
            </a:lvl3pPr>
            <a:lvl4pPr marL="1371600" lvl="3" indent="-1371600" algn="ctr">
              <a:buNone/>
              <a:defRPr kern="1200"/>
            </a:lvl4pPr>
            <a:lvl5pPr marL="1828800" lvl="4" indent="-1828800" algn="ctr">
              <a:buNone/>
              <a:defRPr kern="1200"/>
            </a:lvl5pPr>
          </a:lstStyle>
          <a:p>
            <a:pPr lvl="0"/>
            <a:r>
              <a:rPr lang="pt-BR" altLang="x-none" dirty="0"/>
              <a:t>Clique para editar o estilo do subtítulo mestre</a:t>
            </a:r>
            <a:endParaRPr lang="pt-BR" altLang="x-none" dirty="0"/>
          </a:p>
        </p:txBody>
      </p:sp>
      <p:sp>
        <p:nvSpPr>
          <p:cNvPr id="91205" name="Date Placeholder 91204"/>
          <p:cNvSpPr>
            <a:spLocks noGrp="1"/>
          </p:cNvSpPr>
          <p:nvPr>
            <p:ph type="dt" sz="quarter" idx="2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p>
            <a:endParaRPr lang="pt-BR" altLang="x-none">
              <a:latin typeface="Tahoma" pitchFamily="34" charset="0"/>
            </a:endParaRPr>
          </a:p>
        </p:txBody>
      </p:sp>
      <p:sp>
        <p:nvSpPr>
          <p:cNvPr id="91206" name="Footer Placeholder 91205"/>
          <p:cNvSpPr>
            <a:spLocks noGrp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p>
            <a:endParaRPr lang="pt-BR" altLang="x-none">
              <a:latin typeface="Tahoma" pitchFamily="34" charset="0"/>
            </a:endParaRPr>
          </a:p>
        </p:txBody>
      </p:sp>
      <p:sp>
        <p:nvSpPr>
          <p:cNvPr id="91207" name="Slide Number Placeholder 91206"/>
          <p:cNvSpPr>
            <a:spLocks noGrp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p>
            <a:fld id="{9A0DB2DC-4C9A-4742-B13C-FB6460FD3503}" type="slidenum">
              <a:rPr lang="pt-BR" altLang="x-none">
                <a:latin typeface="Tahoma" pitchFamily="34" charset="0"/>
              </a:rPr>
            </a:fld>
            <a:endParaRPr lang="pt-BR" altLang="x-none">
              <a:latin typeface="Tahoma" pitchFamily="34" charset="0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762" y="0"/>
            <a:ext cx="9148762" cy="6858000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10" name="矩形 10"/>
          <p:cNvSpPr/>
          <p:nvPr/>
        </p:nvSpPr>
        <p:spPr>
          <a:xfrm>
            <a:off x="-4762" y="0"/>
            <a:ext cx="9148763" cy="6632575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shade val="100000"/>
                  <a:satMod val="115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KSO_BT1"/>
          <p:cNvSpPr>
            <a:spLocks noGrp="1"/>
          </p:cNvSpPr>
          <p:nvPr>
            <p:ph type="title" hasCustomPrompt="1"/>
          </p:nvPr>
        </p:nvSpPr>
        <p:spPr>
          <a:xfrm>
            <a:off x="1395413" y="1325563"/>
            <a:ext cx="6351587" cy="1470025"/>
          </a:xfrm>
        </p:spPr>
        <p:txBody>
          <a:bodyPr/>
          <a:lstStyle>
            <a:lvl1pPr algn="ctr">
              <a:lnSpc>
                <a:spcPct val="100000"/>
              </a:lnSpc>
              <a:defRPr sz="4200" smtClean="0"/>
            </a:lvl1pPr>
          </a:lstStyle>
          <a:p>
            <a:pPr lvl="0"/>
            <a:r>
              <a:rPr lang="zh-CN" altLang="en-US" noProof="0" smtClean="0"/>
              <a:t>单击此处</a:t>
            </a:r>
            <a:br>
              <a:rPr lang="zh-CN" altLang="en-US" noProof="0" smtClean="0"/>
            </a:br>
            <a:r>
              <a:rPr lang="zh-CN" altLang="en-US" noProof="0" smtClean="0"/>
              <a:t>编辑母版标题样式</a:t>
            </a:r>
          </a:p>
        </p:txBody>
      </p:sp>
      <p:sp>
        <p:nvSpPr>
          <p:cNvPr id="16389" name="KSO_BC1"/>
          <p:cNvSpPr>
            <a:spLocks noGrp="1"/>
          </p:cNvSpPr>
          <p:nvPr>
            <p:ph type="subTitle" idx="1"/>
          </p:nvPr>
        </p:nvSpPr>
        <p:spPr>
          <a:xfrm>
            <a:off x="2393950" y="2919413"/>
            <a:ext cx="4354513" cy="496887"/>
          </a:xfrm>
          <a:prstGeom prst="roundRect">
            <a:avLst>
              <a:gd name="adj" fmla="val 50000"/>
            </a:avLst>
          </a:prstGeom>
          <a:ln>
            <a:solidFill>
              <a:schemeClr val="accent2"/>
            </a:solidFill>
            <a:round/>
          </a:ln>
        </p:spPr>
        <p:txBody>
          <a:bodyPr anchor="ctr"/>
          <a:lstStyle>
            <a:lvl1pPr marL="0" indent="0" algn="ctr">
              <a:buFont typeface="Wingdings 2" pitchFamily="18" charset="2"/>
              <a:buNone/>
              <a:defRPr sz="1800" smtClean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  <a:endParaRPr lang="zh-CN" altLang="en-US" noProof="0" smtClean="0"/>
          </a:p>
        </p:txBody>
      </p:sp>
      <p:sp>
        <p:nvSpPr>
          <p:cNvPr id="11" name="KSO_FD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indent="0" defTabSz="914400" rtl="0" latinLnBrk="0">
              <a:lnSpc>
                <a:spcPct val="100000"/>
              </a:lnSpc>
              <a:buClrTx/>
              <a:buSzTx/>
              <a:buFontTx/>
              <a:buNone/>
              <a:defRPr/>
            </a:pPr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12" name="KSO_FT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indent="0" defTabSz="914400" rtl="0" latinLnBrk="0">
              <a:lnSpc>
                <a:spcPct val="100000"/>
              </a:lnSpc>
              <a:buClrTx/>
              <a:buSzTx/>
              <a:buFontTx/>
              <a:buNone/>
              <a:defRPr/>
            </a:pPr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13" name="KSO_FN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indent="0" defTabSz="914400" rtl="0" latinLnBrk="0">
              <a:lnSpc>
                <a:spcPct val="100000"/>
              </a:lnSpc>
              <a:buClrTx/>
              <a:buSzTx/>
              <a:buFontTx/>
              <a:buNone/>
              <a:defRPr/>
            </a:pPr>
            <a:fld id="{81926CE9-F0B3-451E-89A1-1F9B76FBF57C}" type="slidenum">
              <a:rPr kumimoji="0" lang="zh-CN" altLang="en-US" b="0" i="0" kern="1200" cap="none" spc="0" normalizeH="0" baseline="0" noProof="0">
                <a:latin typeface="+mn-lt"/>
                <a:ea typeface="+mn-ea"/>
                <a:cs typeface="+mn-cs"/>
              </a:rPr>
            </a:fld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ST1"/>
          <p:cNvSpPr>
            <a:spLocks noGrp="1"/>
          </p:cNvSpPr>
          <p:nvPr>
            <p:ph type="title"/>
          </p:nvPr>
        </p:nvSpPr>
        <p:spPr>
          <a:xfrm>
            <a:off x="1574006" y="2012949"/>
            <a:ext cx="5995988" cy="1235075"/>
          </a:xfrm>
        </p:spPr>
        <p:txBody>
          <a:bodyPr/>
          <a:lstStyle>
            <a:lvl1pPr algn="ctr">
              <a:defRPr sz="4000">
                <a:gradFill flip="none" rotWithShape="1">
                  <a:gsLst>
                    <a:gs pos="0">
                      <a:schemeClr val="accent1"/>
                    </a:gs>
                    <a:gs pos="50000">
                      <a:schemeClr val="accent2">
                        <a:lumMod val="75000"/>
                      </a:schemeClr>
                    </a:gs>
                    <a:gs pos="100000">
                      <a:schemeClr val="accent1">
                        <a:lumMod val="75000"/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ST2"/>
          <p:cNvSpPr>
            <a:spLocks noGrp="1"/>
          </p:cNvSpPr>
          <p:nvPr>
            <p:ph type="body" idx="1"/>
          </p:nvPr>
        </p:nvSpPr>
        <p:spPr>
          <a:xfrm>
            <a:off x="2886075" y="3292432"/>
            <a:ext cx="3371851" cy="373878"/>
          </a:xfrm>
          <a:prstGeom prst="roundRect">
            <a:avLst>
              <a:gd name="adj" fmla="val 50000"/>
            </a:avLst>
          </a:prstGeom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SO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ST1"/>
          <p:cNvSpPr>
            <a:spLocks noGrp="1"/>
          </p:cNvSpPr>
          <p:nvPr>
            <p:ph type="title"/>
          </p:nvPr>
        </p:nvSpPr>
        <p:spPr>
          <a:xfrm>
            <a:off x="1574006" y="2012949"/>
            <a:ext cx="5995988" cy="1235075"/>
          </a:xfrm>
        </p:spPr>
        <p:txBody>
          <a:bodyPr/>
          <a:lstStyle>
            <a:lvl1pPr algn="ctr">
              <a:defRPr sz="4000">
                <a:gradFill flip="none" rotWithShape="1">
                  <a:gsLst>
                    <a:gs pos="0">
                      <a:schemeClr val="accent1"/>
                    </a:gs>
                    <a:gs pos="50000">
                      <a:schemeClr val="accent2">
                        <a:lumMod val="75000"/>
                      </a:schemeClr>
                    </a:gs>
                    <a:gs pos="100000">
                      <a:schemeClr val="accent1">
                        <a:lumMod val="75000"/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ST2"/>
          <p:cNvSpPr>
            <a:spLocks noGrp="1"/>
          </p:cNvSpPr>
          <p:nvPr>
            <p:ph type="body" idx="1"/>
          </p:nvPr>
        </p:nvSpPr>
        <p:spPr>
          <a:xfrm>
            <a:off x="2886075" y="3292432"/>
            <a:ext cx="3371851" cy="373878"/>
          </a:xfrm>
          <a:prstGeom prst="roundRect">
            <a:avLst>
              <a:gd name="adj" fmla="val 50000"/>
            </a:avLst>
          </a:prstGeom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7" name="文本占位符 7"/>
          <p:cNvSpPr>
            <a:spLocks noGrp="1"/>
          </p:cNvSpPr>
          <p:nvPr>
            <p:ph type="body" sz="quarter" idx="13"/>
          </p:nvPr>
        </p:nvSpPr>
        <p:spPr>
          <a:xfrm>
            <a:off x="9152172" y="-78021"/>
            <a:ext cx="36000" cy="36000"/>
          </a:xfrm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SO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ST1"/>
          <p:cNvSpPr>
            <a:spLocks noGrp="1"/>
          </p:cNvSpPr>
          <p:nvPr>
            <p:ph type="title"/>
          </p:nvPr>
        </p:nvSpPr>
        <p:spPr>
          <a:xfrm>
            <a:off x="1574006" y="2012949"/>
            <a:ext cx="5995988" cy="1235075"/>
          </a:xfrm>
        </p:spPr>
        <p:txBody>
          <a:bodyPr/>
          <a:lstStyle>
            <a:lvl1pPr algn="ctr">
              <a:defRPr sz="4000">
                <a:gradFill flip="none" rotWithShape="1">
                  <a:gsLst>
                    <a:gs pos="0">
                      <a:schemeClr val="accent1"/>
                    </a:gs>
                    <a:gs pos="50000">
                      <a:schemeClr val="accent2">
                        <a:lumMod val="75000"/>
                      </a:schemeClr>
                    </a:gs>
                    <a:gs pos="100000">
                      <a:schemeClr val="accent1">
                        <a:lumMod val="75000"/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ST2"/>
          <p:cNvSpPr>
            <a:spLocks noGrp="1"/>
          </p:cNvSpPr>
          <p:nvPr>
            <p:ph type="body" idx="1"/>
          </p:nvPr>
        </p:nvSpPr>
        <p:spPr>
          <a:xfrm>
            <a:off x="2886075" y="3292432"/>
            <a:ext cx="3371851" cy="373878"/>
          </a:xfrm>
          <a:prstGeom prst="roundRect">
            <a:avLst>
              <a:gd name="adj" fmla="val 50000"/>
            </a:avLst>
          </a:prstGeom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7" name="文本占位符 7"/>
          <p:cNvSpPr>
            <a:spLocks noGrp="1"/>
          </p:cNvSpPr>
          <p:nvPr>
            <p:ph type="body" sz="quarter" idx="13"/>
          </p:nvPr>
        </p:nvSpPr>
        <p:spPr>
          <a:xfrm>
            <a:off x="9152172" y="-78021"/>
            <a:ext cx="36000" cy="36000"/>
          </a:xfrm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sz="half" idx="1"/>
          </p:nvPr>
        </p:nvSpPr>
        <p:spPr>
          <a:xfrm>
            <a:off x="1049867" y="1244600"/>
            <a:ext cx="3810000" cy="4932363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4" name="KSO_BC2"/>
          <p:cNvSpPr>
            <a:spLocks noGrp="1"/>
          </p:cNvSpPr>
          <p:nvPr>
            <p:ph sz="half" idx="2"/>
          </p:nvPr>
        </p:nvSpPr>
        <p:spPr>
          <a:xfrm>
            <a:off x="4889499" y="1244600"/>
            <a:ext cx="3820587" cy="4932363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1727199" y="118532"/>
            <a:ext cx="6984076" cy="717022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576" y="1376362"/>
            <a:ext cx="3868340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4" name="KSO_BC1"/>
          <p:cNvSpPr>
            <a:spLocks noGrp="1"/>
          </p:cNvSpPr>
          <p:nvPr>
            <p:ph sz="half" idx="2"/>
          </p:nvPr>
        </p:nvSpPr>
        <p:spPr>
          <a:xfrm>
            <a:off x="824576" y="2200274"/>
            <a:ext cx="3868340" cy="368458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3884" y="1376362"/>
            <a:ext cx="3887391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6" name="KSO_BC2"/>
          <p:cNvSpPr>
            <a:spLocks noGrp="1"/>
          </p:cNvSpPr>
          <p:nvPr>
            <p:ph sz="quarter" idx="4"/>
          </p:nvPr>
        </p:nvSpPr>
        <p:spPr>
          <a:xfrm>
            <a:off x="4823884" y="2200274"/>
            <a:ext cx="3887391" cy="368458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KSO_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 dirty="0"/>
          </a:p>
        </p:txBody>
      </p:sp>
      <p:sp>
        <p:nvSpPr>
          <p:cNvPr id="9" name="目录条目"/>
          <p:cNvSpPr>
            <a:spLocks noGrp="1"/>
          </p:cNvSpPr>
          <p:nvPr>
            <p:ph type="body" sz="quarter" idx="13"/>
          </p:nvPr>
        </p:nvSpPr>
        <p:spPr>
          <a:xfrm>
            <a:off x="628650" y="1328738"/>
            <a:ext cx="7886700" cy="4749800"/>
          </a:xfrm>
          <a:effectLst/>
        </p:spPr>
        <p:txBody>
          <a:bodyPr>
            <a:normAutofit/>
          </a:bodyPr>
          <a:lstStyle>
            <a:lvl1pPr marL="514350" indent="-514350">
              <a:buClr>
                <a:schemeClr val="accent1">
                  <a:lumMod val="75000"/>
                </a:schemeClr>
              </a:buClr>
              <a:buSzPct val="100000"/>
              <a:buFont typeface="+mj-lt"/>
              <a:buAutoNum type="arabicPeriod"/>
              <a:defRPr sz="2800" b="0" cap="none" spc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n-ea"/>
                <a:ea typeface="+mn-ea"/>
              </a:defRPr>
            </a:lvl1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pt-BR" altLang="x-none"/>
            </a:fld>
            <a:endParaRPr lang="pt-BR" altLang="x-none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pt-BR" altLang="x-none"/>
            </a:fld>
            <a:endParaRPr lang="pt-BR" altLang="x-none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PhAnim="0" showMasterSp="0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91138" name="Group 91137"/>
          <p:cNvGrpSpPr/>
          <p:nvPr/>
        </p:nvGrpSpPr>
        <p:grpSpPr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91139" name="Group 91138"/>
            <p:cNvGrpSpPr/>
            <p:nvPr/>
          </p:nvGrpSpPr>
          <p:grpSpPr>
            <a:xfrm>
              <a:off x="0" y="0"/>
              <a:ext cx="5760" cy="4320"/>
              <a:chOff x="0" y="0"/>
              <a:chExt cx="5760" cy="4320"/>
            </a:xfrm>
          </p:grpSpPr>
          <p:sp>
            <p:nvSpPr>
              <p:cNvPr id="91140" name="Rectangle 91139"/>
              <p:cNvSpPr/>
              <p:nvPr/>
            </p:nvSpPr>
            <p:spPr>
              <a:xfrm>
                <a:off x="2112" y="0"/>
                <a:ext cx="3648" cy="9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/>
              </a:ln>
            </p:spPr>
            <p:txBody>
              <a:bodyPr/>
              <a:p>
                <a:endParaRPr lang="pt-BR" altLang="en-US"/>
              </a:p>
            </p:txBody>
          </p:sp>
          <p:grpSp>
            <p:nvGrpSpPr>
              <p:cNvPr id="91141" name="Group 91140"/>
              <p:cNvGrpSpPr/>
              <p:nvPr userDrawn="1"/>
            </p:nvGrpSpPr>
            <p:grpSpPr>
              <a:xfrm>
                <a:off x="0" y="0"/>
                <a:ext cx="5760" cy="4320"/>
                <a:chOff x="0" y="0"/>
                <a:chExt cx="5760" cy="4320"/>
              </a:xfrm>
            </p:grpSpPr>
            <p:sp>
              <p:nvSpPr>
                <p:cNvPr id="91142" name="Straight Connector 91141"/>
                <p:cNvSpPr/>
                <p:nvPr/>
              </p:nvSpPr>
              <p:spPr>
                <a:xfrm>
                  <a:off x="0" y="192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43" name="Straight Connector 91142"/>
                <p:cNvSpPr/>
                <p:nvPr/>
              </p:nvSpPr>
              <p:spPr>
                <a:xfrm>
                  <a:off x="0" y="384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44" name="Straight Connector 91143"/>
                <p:cNvSpPr/>
                <p:nvPr/>
              </p:nvSpPr>
              <p:spPr>
                <a:xfrm>
                  <a:off x="0" y="576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45" name="Straight Connector 91144"/>
                <p:cNvSpPr/>
                <p:nvPr/>
              </p:nvSpPr>
              <p:spPr>
                <a:xfrm>
                  <a:off x="0" y="768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46" name="Straight Connector 91145"/>
                <p:cNvSpPr/>
                <p:nvPr/>
              </p:nvSpPr>
              <p:spPr>
                <a:xfrm>
                  <a:off x="0" y="960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47" name="Straight Connector 91146"/>
                <p:cNvSpPr/>
                <p:nvPr/>
              </p:nvSpPr>
              <p:spPr>
                <a:xfrm>
                  <a:off x="0" y="1152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48" name="Straight Connector 91147"/>
                <p:cNvSpPr/>
                <p:nvPr/>
              </p:nvSpPr>
              <p:spPr>
                <a:xfrm>
                  <a:off x="0" y="1344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49" name="Straight Connector 91148"/>
                <p:cNvSpPr/>
                <p:nvPr/>
              </p:nvSpPr>
              <p:spPr>
                <a:xfrm>
                  <a:off x="0" y="1536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50" name="Straight Connector 91149"/>
                <p:cNvSpPr/>
                <p:nvPr/>
              </p:nvSpPr>
              <p:spPr>
                <a:xfrm>
                  <a:off x="0" y="1728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51" name="Straight Connector 91150"/>
                <p:cNvSpPr/>
                <p:nvPr/>
              </p:nvSpPr>
              <p:spPr>
                <a:xfrm>
                  <a:off x="0" y="1920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52" name="Straight Connector 91151"/>
                <p:cNvSpPr/>
                <p:nvPr/>
              </p:nvSpPr>
              <p:spPr>
                <a:xfrm>
                  <a:off x="0" y="2112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53" name="Straight Connector 91152"/>
                <p:cNvSpPr/>
                <p:nvPr/>
              </p:nvSpPr>
              <p:spPr>
                <a:xfrm>
                  <a:off x="0" y="2304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54" name="Straight Connector 91153"/>
                <p:cNvSpPr/>
                <p:nvPr/>
              </p:nvSpPr>
              <p:spPr>
                <a:xfrm>
                  <a:off x="0" y="2496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55" name="Straight Connector 91154"/>
                <p:cNvSpPr/>
                <p:nvPr/>
              </p:nvSpPr>
              <p:spPr>
                <a:xfrm>
                  <a:off x="0" y="2688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56" name="Straight Connector 91155"/>
                <p:cNvSpPr/>
                <p:nvPr/>
              </p:nvSpPr>
              <p:spPr>
                <a:xfrm>
                  <a:off x="0" y="2880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57" name="Straight Connector 91156"/>
                <p:cNvSpPr/>
                <p:nvPr/>
              </p:nvSpPr>
              <p:spPr>
                <a:xfrm>
                  <a:off x="0" y="3072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58" name="Straight Connector 91157"/>
                <p:cNvSpPr/>
                <p:nvPr/>
              </p:nvSpPr>
              <p:spPr>
                <a:xfrm>
                  <a:off x="0" y="3264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59" name="Straight Connector 91158"/>
                <p:cNvSpPr/>
                <p:nvPr/>
              </p:nvSpPr>
              <p:spPr>
                <a:xfrm>
                  <a:off x="0" y="3456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60" name="Straight Connector 91159"/>
                <p:cNvSpPr/>
                <p:nvPr/>
              </p:nvSpPr>
              <p:spPr>
                <a:xfrm>
                  <a:off x="0" y="3648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61" name="Straight Connector 91160"/>
                <p:cNvSpPr/>
                <p:nvPr/>
              </p:nvSpPr>
              <p:spPr>
                <a:xfrm>
                  <a:off x="0" y="3840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62" name="Straight Connector 91161"/>
                <p:cNvSpPr/>
                <p:nvPr/>
              </p:nvSpPr>
              <p:spPr>
                <a:xfrm>
                  <a:off x="0" y="4032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63" name="Straight Connector 91162"/>
                <p:cNvSpPr/>
                <p:nvPr/>
              </p:nvSpPr>
              <p:spPr>
                <a:xfrm>
                  <a:off x="0" y="4224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64" name="Straight Connector 91163"/>
                <p:cNvSpPr/>
                <p:nvPr/>
              </p:nvSpPr>
              <p:spPr>
                <a:xfrm>
                  <a:off x="192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65" name="Straight Connector 91164"/>
                <p:cNvSpPr/>
                <p:nvPr/>
              </p:nvSpPr>
              <p:spPr>
                <a:xfrm>
                  <a:off x="384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66" name="Straight Connector 91165"/>
                <p:cNvSpPr/>
                <p:nvPr/>
              </p:nvSpPr>
              <p:spPr>
                <a:xfrm>
                  <a:off x="576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67" name="Straight Connector 91166"/>
                <p:cNvSpPr/>
                <p:nvPr/>
              </p:nvSpPr>
              <p:spPr>
                <a:xfrm>
                  <a:off x="768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68" name="Straight Connector 91167"/>
                <p:cNvSpPr/>
                <p:nvPr/>
              </p:nvSpPr>
              <p:spPr>
                <a:xfrm>
                  <a:off x="960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69" name="Straight Connector 91168"/>
                <p:cNvSpPr/>
                <p:nvPr/>
              </p:nvSpPr>
              <p:spPr>
                <a:xfrm>
                  <a:off x="1152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70" name="Straight Connector 91169"/>
                <p:cNvSpPr/>
                <p:nvPr/>
              </p:nvSpPr>
              <p:spPr>
                <a:xfrm>
                  <a:off x="1344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71" name="Straight Connector 91170"/>
                <p:cNvSpPr/>
                <p:nvPr/>
              </p:nvSpPr>
              <p:spPr>
                <a:xfrm>
                  <a:off x="1536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72" name="Straight Connector 91171"/>
                <p:cNvSpPr/>
                <p:nvPr/>
              </p:nvSpPr>
              <p:spPr>
                <a:xfrm>
                  <a:off x="1728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73" name="Straight Connector 91172"/>
                <p:cNvSpPr/>
                <p:nvPr/>
              </p:nvSpPr>
              <p:spPr>
                <a:xfrm>
                  <a:off x="1920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74" name="Straight Connector 91173"/>
                <p:cNvSpPr/>
                <p:nvPr/>
              </p:nvSpPr>
              <p:spPr>
                <a:xfrm>
                  <a:off x="2112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75" name="Straight Connector 91174"/>
                <p:cNvSpPr/>
                <p:nvPr/>
              </p:nvSpPr>
              <p:spPr>
                <a:xfrm>
                  <a:off x="2304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76" name="Straight Connector 91175"/>
                <p:cNvSpPr/>
                <p:nvPr/>
              </p:nvSpPr>
              <p:spPr>
                <a:xfrm>
                  <a:off x="2496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77" name="Straight Connector 91176"/>
                <p:cNvSpPr/>
                <p:nvPr/>
              </p:nvSpPr>
              <p:spPr>
                <a:xfrm>
                  <a:off x="2688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78" name="Straight Connector 91177"/>
                <p:cNvSpPr/>
                <p:nvPr/>
              </p:nvSpPr>
              <p:spPr>
                <a:xfrm>
                  <a:off x="2880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79" name="Straight Connector 91178"/>
                <p:cNvSpPr/>
                <p:nvPr/>
              </p:nvSpPr>
              <p:spPr>
                <a:xfrm>
                  <a:off x="3072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80" name="Straight Connector 91179"/>
                <p:cNvSpPr/>
                <p:nvPr/>
              </p:nvSpPr>
              <p:spPr>
                <a:xfrm>
                  <a:off x="3264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81" name="Straight Connector 91180"/>
                <p:cNvSpPr/>
                <p:nvPr/>
              </p:nvSpPr>
              <p:spPr>
                <a:xfrm>
                  <a:off x="3456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82" name="Straight Connector 91181"/>
                <p:cNvSpPr/>
                <p:nvPr/>
              </p:nvSpPr>
              <p:spPr>
                <a:xfrm>
                  <a:off x="3648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83" name="Straight Connector 91182"/>
                <p:cNvSpPr/>
                <p:nvPr/>
              </p:nvSpPr>
              <p:spPr>
                <a:xfrm>
                  <a:off x="3840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84" name="Straight Connector 91183"/>
                <p:cNvSpPr/>
                <p:nvPr/>
              </p:nvSpPr>
              <p:spPr>
                <a:xfrm>
                  <a:off x="4032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85" name="Straight Connector 91184"/>
                <p:cNvSpPr/>
                <p:nvPr/>
              </p:nvSpPr>
              <p:spPr>
                <a:xfrm>
                  <a:off x="4224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86" name="Straight Connector 91185"/>
                <p:cNvSpPr/>
                <p:nvPr/>
              </p:nvSpPr>
              <p:spPr>
                <a:xfrm>
                  <a:off x="4416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87" name="Straight Connector 91186"/>
                <p:cNvSpPr/>
                <p:nvPr/>
              </p:nvSpPr>
              <p:spPr>
                <a:xfrm>
                  <a:off x="4608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88" name="Straight Connector 91187"/>
                <p:cNvSpPr/>
                <p:nvPr/>
              </p:nvSpPr>
              <p:spPr>
                <a:xfrm>
                  <a:off x="4800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89" name="Straight Connector 91188"/>
                <p:cNvSpPr/>
                <p:nvPr/>
              </p:nvSpPr>
              <p:spPr>
                <a:xfrm>
                  <a:off x="4992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90" name="Straight Connector 91189"/>
                <p:cNvSpPr/>
                <p:nvPr/>
              </p:nvSpPr>
              <p:spPr>
                <a:xfrm>
                  <a:off x="5184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91" name="Straight Connector 91190"/>
                <p:cNvSpPr/>
                <p:nvPr/>
              </p:nvSpPr>
              <p:spPr>
                <a:xfrm>
                  <a:off x="5376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92" name="Straight Connector 91191"/>
                <p:cNvSpPr/>
                <p:nvPr/>
              </p:nvSpPr>
              <p:spPr>
                <a:xfrm>
                  <a:off x="5568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</p:grpSp>
          <p:sp>
            <p:nvSpPr>
              <p:cNvPr id="91193" name="Straight Connector 91192"/>
              <p:cNvSpPr/>
              <p:nvPr/>
            </p:nvSpPr>
            <p:spPr>
              <a:xfrm>
                <a:off x="5568" y="0"/>
                <a:ext cx="0" cy="1488"/>
              </a:xfrm>
              <a:prstGeom prst="line">
                <a:avLst/>
              </a:prstGeom>
              <a:ln w="9525" cap="flat" cmpd="sng">
                <a:solidFill>
                  <a:schemeClr val="hlink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pt-BR" altLang="en-US"/>
              </a:p>
            </p:txBody>
          </p:sp>
        </p:grpSp>
        <p:grpSp>
          <p:nvGrpSpPr>
            <p:cNvPr id="91194" name="Group 91193"/>
            <p:cNvGrpSpPr/>
            <p:nvPr userDrawn="1"/>
          </p:nvGrpSpPr>
          <p:grpSpPr>
            <a:xfrm>
              <a:off x="3" y="559"/>
              <a:ext cx="4192" cy="1796"/>
              <a:chOff x="3" y="559"/>
              <a:chExt cx="4192" cy="1796"/>
            </a:xfrm>
          </p:grpSpPr>
          <p:sp>
            <p:nvSpPr>
              <p:cNvPr id="91195" name="Straight Connector 91194"/>
              <p:cNvSpPr/>
              <p:nvPr/>
            </p:nvSpPr>
            <p:spPr>
              <a:xfrm>
                <a:off x="506" y="559"/>
                <a:ext cx="0" cy="1796"/>
              </a:xfrm>
              <a:prstGeom prst="line">
                <a:avLst/>
              </a:prstGeom>
              <a:ln w="9525" cap="flat" cmpd="sng">
                <a:solidFill>
                  <a:schemeClr val="hlink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pt-BR" altLang="en-US"/>
              </a:p>
            </p:txBody>
          </p:sp>
          <p:sp>
            <p:nvSpPr>
              <p:cNvPr id="91196" name="Straight Connector 91195"/>
              <p:cNvSpPr/>
              <p:nvPr/>
            </p:nvSpPr>
            <p:spPr>
              <a:xfrm flipH="1" flipV="1">
                <a:off x="3" y="1924"/>
                <a:ext cx="3211" cy="1"/>
              </a:xfrm>
              <a:prstGeom prst="line">
                <a:avLst/>
              </a:prstGeom>
              <a:ln w="9525" cap="flat" cmpd="sng">
                <a:solidFill>
                  <a:schemeClr val="hlink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pt-BR" altLang="en-US"/>
              </a:p>
            </p:txBody>
          </p:sp>
          <p:sp>
            <p:nvSpPr>
              <p:cNvPr id="91197" name="Straight Connector 91196"/>
              <p:cNvSpPr/>
              <p:nvPr/>
            </p:nvSpPr>
            <p:spPr>
              <a:xfrm flipH="1" flipV="1">
                <a:off x="384" y="938"/>
                <a:ext cx="3811" cy="1"/>
              </a:xfrm>
              <a:prstGeom prst="line">
                <a:avLst/>
              </a:prstGeom>
              <a:ln w="9525" cap="flat" cmpd="sng">
                <a:solidFill>
                  <a:schemeClr val="hlink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pt-BR" altLang="en-US"/>
              </a:p>
            </p:txBody>
          </p:sp>
          <p:sp>
            <p:nvSpPr>
              <p:cNvPr id="91198" name="Freeform 91197"/>
              <p:cNvSpPr/>
              <p:nvPr/>
            </p:nvSpPr>
            <p:spPr>
              <a:xfrm rot="-5400000" flipH="1">
                <a:off x="425" y="860"/>
                <a:ext cx="156" cy="157"/>
              </a:xfrm>
              <a:custGeom>
                <a:avLst/>
                <a:gdLst>
                  <a:gd name="txL" fmla="*/ 0 w 43195"/>
                  <a:gd name="txT" fmla="*/ 0 h 43200"/>
                  <a:gd name="txR" fmla="*/ 43195 w 43195"/>
                  <a:gd name="txB" fmla="*/ 43200 h 43200"/>
                </a:gdLst>
                <a:ahLst/>
                <a:cxnLst>
                  <a:cxn ang="270">
                    <a:pos x="21113" y="5"/>
                  </a:cxn>
                  <a:cxn ang="90">
                    <a:pos x="0" y="22055"/>
                  </a:cxn>
                  <a:cxn ang="90">
                    <a:pos x="21595" y="21600"/>
                  </a:cxn>
                </a:cxnLst>
                <a:rect l="txL" t="txT" r="txR" b="txB"/>
                <a:pathLst>
                  <a:path w="43195" h="43200" fill="none">
                    <a:moveTo>
                      <a:pt x="21113" y="5"/>
                    </a:moveTo>
                    <a:arcTo wR="21600" hR="21600" stAng="-5476718" swAng="16204296"/>
                  </a:path>
                  <a:path w="43195" h="43200" stroke="0">
                    <a:moveTo>
                      <a:pt x="0" y="22055"/>
                    </a:moveTo>
                    <a:arcTo wR="-11041" hR="-21597" stAng="-10848429" swAng="2081844"/>
                    <a:lnTo>
                      <a:pt x="21113" y="5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hlink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pt-BR" altLang="en-US"/>
              </a:p>
            </p:txBody>
          </p:sp>
        </p:grpSp>
        <p:grpSp>
          <p:nvGrpSpPr>
            <p:cNvPr id="91199" name="Group 91198"/>
            <p:cNvGrpSpPr/>
            <p:nvPr userDrawn="1"/>
          </p:nvGrpSpPr>
          <p:grpSpPr>
            <a:xfrm>
              <a:off x="1480" y="1952"/>
              <a:ext cx="3808" cy="1812"/>
              <a:chOff x="1480" y="1952"/>
              <a:chExt cx="3808" cy="1812"/>
            </a:xfrm>
          </p:grpSpPr>
          <p:sp>
            <p:nvSpPr>
              <p:cNvPr id="91200" name="Straight Connector 91199"/>
              <p:cNvSpPr/>
              <p:nvPr/>
            </p:nvSpPr>
            <p:spPr>
              <a:xfrm flipV="1">
                <a:off x="1480" y="3442"/>
                <a:ext cx="3808" cy="0"/>
              </a:xfrm>
              <a:prstGeom prst="line">
                <a:avLst/>
              </a:prstGeom>
              <a:ln w="9525" cap="flat" cmpd="sng">
                <a:solidFill>
                  <a:schemeClr val="hlink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pt-BR" altLang="en-US"/>
              </a:p>
            </p:txBody>
          </p:sp>
          <p:sp>
            <p:nvSpPr>
              <p:cNvPr id="91201" name="Straight Connector 91200"/>
              <p:cNvSpPr/>
              <p:nvPr/>
            </p:nvSpPr>
            <p:spPr>
              <a:xfrm flipH="1">
                <a:off x="5172" y="1952"/>
                <a:ext cx="0" cy="1812"/>
              </a:xfrm>
              <a:prstGeom prst="line">
                <a:avLst/>
              </a:prstGeom>
              <a:ln w="9525" cap="flat" cmpd="sng">
                <a:solidFill>
                  <a:schemeClr val="hlink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pt-BR" altLang="en-US"/>
              </a:p>
            </p:txBody>
          </p:sp>
          <p:sp>
            <p:nvSpPr>
              <p:cNvPr id="91202" name="Freeform 91201"/>
              <p:cNvSpPr/>
              <p:nvPr/>
            </p:nvSpPr>
            <p:spPr>
              <a:xfrm rot="5400000">
                <a:off x="5096" y="3346"/>
                <a:ext cx="156" cy="157"/>
              </a:xfrm>
              <a:custGeom>
                <a:avLst/>
                <a:gdLst>
                  <a:gd name="txL" fmla="*/ 0 w 43195"/>
                  <a:gd name="txT" fmla="*/ 0 h 43200"/>
                  <a:gd name="txR" fmla="*/ 43195 w 43195"/>
                  <a:gd name="txB" fmla="*/ 43200 h 43200"/>
                </a:gdLst>
                <a:ahLst/>
                <a:cxnLst>
                  <a:cxn ang="270">
                    <a:pos x="21113" y="5"/>
                  </a:cxn>
                  <a:cxn ang="90">
                    <a:pos x="0" y="22055"/>
                  </a:cxn>
                  <a:cxn ang="90">
                    <a:pos x="21595" y="21600"/>
                  </a:cxn>
                </a:cxnLst>
                <a:rect l="txL" t="txT" r="txR" b="txB"/>
                <a:pathLst>
                  <a:path w="43195" h="43200" fill="none">
                    <a:moveTo>
                      <a:pt x="21113" y="5"/>
                    </a:moveTo>
                    <a:arcTo wR="21600" hR="21600" stAng="-5476718" swAng="16204296"/>
                  </a:path>
                  <a:path w="43195" h="43200" stroke="0">
                    <a:moveTo>
                      <a:pt x="0" y="22055"/>
                    </a:moveTo>
                    <a:arcTo wR="-11041" hR="-21597" stAng="-10848429" swAng="2081844"/>
                    <a:lnTo>
                      <a:pt x="21113" y="5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hlink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pt-BR" altLang="en-US"/>
              </a:p>
            </p:txBody>
          </p:sp>
        </p:grpSp>
      </p:grpSp>
      <p:sp>
        <p:nvSpPr>
          <p:cNvPr id="91203" name="Title 91202"/>
          <p:cNvSpPr>
            <a:spLocks noGrp="1"/>
          </p:cNvSpPr>
          <p:nvPr>
            <p:ph type="ctrTitle" hasCustomPrompt="1"/>
          </p:nvPr>
        </p:nvSpPr>
        <p:spPr>
          <a:xfrm>
            <a:off x="990600" y="1752600"/>
            <a:ext cx="7772400" cy="11430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lstStyle>
            <a:lvl1pPr lvl="0">
              <a:defRPr kern="1200"/>
            </a:lvl1pPr>
          </a:lstStyle>
          <a:p>
            <a:pPr lvl="0"/>
            <a:r>
              <a:rPr lang="pt-BR" altLang="x-none" dirty="0"/>
              <a:t>Clique para editar o estilo do título mestre</a:t>
            </a:r>
            <a:endParaRPr lang="pt-BR" altLang="x-none" dirty="0"/>
          </a:p>
        </p:txBody>
      </p:sp>
      <p:sp>
        <p:nvSpPr>
          <p:cNvPr id="91204" name="Subtitle 91203" descr="Rectangle: Click to edit Master text styles&#13;&#10;Second level&#13;&#10;Third level&#13;&#10;Fourth level&#13;&#10;Fifth level"/>
          <p:cNvSpPr>
            <a:spLocks noGrp="1"/>
          </p:cNvSpPr>
          <p:nvPr>
            <p:ph type="subTitle" idx="1" hasCustomPrompt="1"/>
          </p:nvPr>
        </p:nvSpPr>
        <p:spPr>
          <a:xfrm>
            <a:off x="990600" y="3309938"/>
            <a:ext cx="6400800" cy="17526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/>
          <a:lstStyle>
            <a:lvl1pPr marL="0" lvl="0" indent="0">
              <a:buNone/>
              <a:defRPr kern="1200"/>
            </a:lvl1pPr>
            <a:lvl2pPr marL="457200" lvl="1" indent="-457200" algn="ctr">
              <a:buNone/>
              <a:defRPr kern="1200"/>
            </a:lvl2pPr>
            <a:lvl3pPr marL="914400" lvl="2" indent="-914400" algn="ctr">
              <a:buNone/>
              <a:defRPr kern="1200"/>
            </a:lvl3pPr>
            <a:lvl4pPr marL="1371600" lvl="3" indent="-1371600" algn="ctr">
              <a:buNone/>
              <a:defRPr kern="1200"/>
            </a:lvl4pPr>
            <a:lvl5pPr marL="1828800" lvl="4" indent="-1828800" algn="ctr">
              <a:buNone/>
              <a:defRPr kern="1200"/>
            </a:lvl5pPr>
          </a:lstStyle>
          <a:p>
            <a:pPr lvl="0"/>
            <a:r>
              <a:rPr lang="pt-BR" altLang="x-none" dirty="0"/>
              <a:t>Clique para editar o estilo do subtítulo mestre</a:t>
            </a:r>
            <a:endParaRPr lang="pt-BR" altLang="x-none" dirty="0"/>
          </a:p>
        </p:txBody>
      </p:sp>
      <p:sp>
        <p:nvSpPr>
          <p:cNvPr id="91205" name="Date Placeholder 91204"/>
          <p:cNvSpPr>
            <a:spLocks noGrp="1"/>
          </p:cNvSpPr>
          <p:nvPr>
            <p:ph type="dt" sz="quarter" idx="2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p>
            <a:endParaRPr lang="pt-BR" altLang="x-none">
              <a:latin typeface="Tahoma" pitchFamily="34" charset="0"/>
            </a:endParaRPr>
          </a:p>
        </p:txBody>
      </p:sp>
      <p:sp>
        <p:nvSpPr>
          <p:cNvPr id="91206" name="Footer Placeholder 91205"/>
          <p:cNvSpPr>
            <a:spLocks noGrp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p>
            <a:endParaRPr lang="pt-BR" altLang="x-none">
              <a:latin typeface="Tahoma" pitchFamily="34" charset="0"/>
            </a:endParaRPr>
          </a:p>
        </p:txBody>
      </p:sp>
      <p:sp>
        <p:nvSpPr>
          <p:cNvPr id="91207" name="Slide Number Placeholder 91206"/>
          <p:cNvSpPr>
            <a:spLocks noGrp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p>
            <a:fld id="{9A0DB2DC-4C9A-4742-B13C-FB6460FD3503}" type="slidenum">
              <a:rPr lang="pt-BR" altLang="x-none">
                <a:latin typeface="Tahoma" pitchFamily="34" charset="0"/>
              </a:rPr>
            </a:fld>
            <a:endParaRPr lang="pt-BR" altLang="x-none">
              <a:latin typeface="Tahoma" pitchFamily="34" charset="0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762" y="0"/>
            <a:ext cx="9148762" cy="6858000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10" name="矩形 10"/>
          <p:cNvSpPr/>
          <p:nvPr/>
        </p:nvSpPr>
        <p:spPr>
          <a:xfrm>
            <a:off x="-4762" y="0"/>
            <a:ext cx="9148763" cy="6632575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shade val="100000"/>
                  <a:satMod val="115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KSO_BT1"/>
          <p:cNvSpPr>
            <a:spLocks noGrp="1"/>
          </p:cNvSpPr>
          <p:nvPr>
            <p:ph type="title" hasCustomPrompt="1"/>
          </p:nvPr>
        </p:nvSpPr>
        <p:spPr>
          <a:xfrm>
            <a:off x="1395413" y="1325563"/>
            <a:ext cx="6351587" cy="1470025"/>
          </a:xfrm>
        </p:spPr>
        <p:txBody>
          <a:bodyPr/>
          <a:lstStyle>
            <a:lvl1pPr algn="ctr">
              <a:lnSpc>
                <a:spcPct val="100000"/>
              </a:lnSpc>
              <a:defRPr sz="4200" smtClean="0"/>
            </a:lvl1pPr>
          </a:lstStyle>
          <a:p>
            <a:pPr lvl="0"/>
            <a:r>
              <a:rPr lang="zh-CN" altLang="en-US" noProof="0" smtClean="0"/>
              <a:t>单击此处</a:t>
            </a:r>
            <a:br>
              <a:rPr lang="zh-CN" altLang="en-US" noProof="0" smtClean="0"/>
            </a:br>
            <a:r>
              <a:rPr lang="zh-CN" altLang="en-US" noProof="0" smtClean="0"/>
              <a:t>编辑母版标题样式</a:t>
            </a:r>
          </a:p>
        </p:txBody>
      </p:sp>
      <p:sp>
        <p:nvSpPr>
          <p:cNvPr id="16389" name="KSO_BC1"/>
          <p:cNvSpPr>
            <a:spLocks noGrp="1"/>
          </p:cNvSpPr>
          <p:nvPr>
            <p:ph type="subTitle" idx="1"/>
          </p:nvPr>
        </p:nvSpPr>
        <p:spPr>
          <a:xfrm>
            <a:off x="2393950" y="2919413"/>
            <a:ext cx="4354513" cy="496887"/>
          </a:xfrm>
          <a:prstGeom prst="roundRect">
            <a:avLst>
              <a:gd name="adj" fmla="val 50000"/>
            </a:avLst>
          </a:prstGeom>
          <a:ln>
            <a:solidFill>
              <a:schemeClr val="accent2"/>
            </a:solidFill>
            <a:round/>
          </a:ln>
        </p:spPr>
        <p:txBody>
          <a:bodyPr anchor="ctr"/>
          <a:lstStyle>
            <a:lvl1pPr marL="0" indent="0" algn="ctr">
              <a:buFont typeface="Wingdings 2" pitchFamily="18" charset="2"/>
              <a:buNone/>
              <a:defRPr sz="1800" smtClean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  <a:endParaRPr lang="zh-CN" altLang="en-US" noProof="0" smtClean="0"/>
          </a:p>
        </p:txBody>
      </p:sp>
      <p:sp>
        <p:nvSpPr>
          <p:cNvPr id="11" name="KSO_FD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indent="0" defTabSz="914400" rtl="0" latinLnBrk="0">
              <a:lnSpc>
                <a:spcPct val="100000"/>
              </a:lnSpc>
              <a:buClrTx/>
              <a:buSzTx/>
              <a:buFontTx/>
              <a:buNone/>
              <a:defRPr/>
            </a:pPr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12" name="KSO_FT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indent="0" defTabSz="914400" rtl="0" latinLnBrk="0">
              <a:lnSpc>
                <a:spcPct val="100000"/>
              </a:lnSpc>
              <a:buClrTx/>
              <a:buSzTx/>
              <a:buFontTx/>
              <a:buNone/>
              <a:defRPr/>
            </a:pPr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13" name="KSO_FN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indent="0" defTabSz="914400" rtl="0" latinLnBrk="0">
              <a:lnSpc>
                <a:spcPct val="100000"/>
              </a:lnSpc>
              <a:buClrTx/>
              <a:buSzTx/>
              <a:buFontTx/>
              <a:buNone/>
              <a:defRPr/>
            </a:pPr>
            <a:fld id="{81926CE9-F0B3-451E-89A1-1F9B76FBF57C}" type="slidenum">
              <a:rPr kumimoji="0" lang="zh-CN" altLang="en-US" b="0" i="0" kern="1200" cap="none" spc="0" normalizeH="0" baseline="0" noProof="0">
                <a:latin typeface="+mn-lt"/>
                <a:ea typeface="+mn-ea"/>
                <a:cs typeface="+mn-cs"/>
              </a:rPr>
            </a:fld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sz="half" idx="1"/>
          </p:nvPr>
        </p:nvSpPr>
        <p:spPr>
          <a:xfrm>
            <a:off x="1049867" y="1244600"/>
            <a:ext cx="3810000" cy="4932363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4" name="KSO_BC2"/>
          <p:cNvSpPr>
            <a:spLocks noGrp="1"/>
          </p:cNvSpPr>
          <p:nvPr>
            <p:ph sz="half" idx="2"/>
          </p:nvPr>
        </p:nvSpPr>
        <p:spPr>
          <a:xfrm>
            <a:off x="4889499" y="1244600"/>
            <a:ext cx="3820587" cy="4932363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ST1"/>
          <p:cNvSpPr>
            <a:spLocks noGrp="1"/>
          </p:cNvSpPr>
          <p:nvPr>
            <p:ph type="title"/>
          </p:nvPr>
        </p:nvSpPr>
        <p:spPr>
          <a:xfrm>
            <a:off x="1574006" y="2012949"/>
            <a:ext cx="5995988" cy="1235075"/>
          </a:xfrm>
        </p:spPr>
        <p:txBody>
          <a:bodyPr/>
          <a:lstStyle>
            <a:lvl1pPr algn="ctr">
              <a:defRPr sz="4000">
                <a:gradFill flip="none" rotWithShape="1">
                  <a:gsLst>
                    <a:gs pos="0">
                      <a:schemeClr val="accent1"/>
                    </a:gs>
                    <a:gs pos="50000">
                      <a:schemeClr val="accent2">
                        <a:lumMod val="75000"/>
                      </a:schemeClr>
                    </a:gs>
                    <a:gs pos="100000">
                      <a:schemeClr val="accent1">
                        <a:lumMod val="75000"/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ST2"/>
          <p:cNvSpPr>
            <a:spLocks noGrp="1"/>
          </p:cNvSpPr>
          <p:nvPr>
            <p:ph type="body" idx="1"/>
          </p:nvPr>
        </p:nvSpPr>
        <p:spPr>
          <a:xfrm>
            <a:off x="2886075" y="3292432"/>
            <a:ext cx="3371851" cy="373878"/>
          </a:xfrm>
          <a:prstGeom prst="roundRect">
            <a:avLst>
              <a:gd name="adj" fmla="val 50000"/>
            </a:avLst>
          </a:prstGeom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SO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ST1"/>
          <p:cNvSpPr>
            <a:spLocks noGrp="1"/>
          </p:cNvSpPr>
          <p:nvPr>
            <p:ph type="title"/>
          </p:nvPr>
        </p:nvSpPr>
        <p:spPr>
          <a:xfrm>
            <a:off x="1574006" y="2012949"/>
            <a:ext cx="5995988" cy="1235075"/>
          </a:xfrm>
        </p:spPr>
        <p:txBody>
          <a:bodyPr/>
          <a:lstStyle>
            <a:lvl1pPr algn="ctr">
              <a:defRPr sz="4000">
                <a:gradFill flip="none" rotWithShape="1">
                  <a:gsLst>
                    <a:gs pos="0">
                      <a:schemeClr val="accent1"/>
                    </a:gs>
                    <a:gs pos="50000">
                      <a:schemeClr val="accent2">
                        <a:lumMod val="75000"/>
                      </a:schemeClr>
                    </a:gs>
                    <a:gs pos="100000">
                      <a:schemeClr val="accent1">
                        <a:lumMod val="75000"/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ST2"/>
          <p:cNvSpPr>
            <a:spLocks noGrp="1"/>
          </p:cNvSpPr>
          <p:nvPr>
            <p:ph type="body" idx="1"/>
          </p:nvPr>
        </p:nvSpPr>
        <p:spPr>
          <a:xfrm>
            <a:off x="2886075" y="3292432"/>
            <a:ext cx="3371851" cy="373878"/>
          </a:xfrm>
          <a:prstGeom prst="roundRect">
            <a:avLst>
              <a:gd name="adj" fmla="val 50000"/>
            </a:avLst>
          </a:prstGeom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7" name="文本占位符 7"/>
          <p:cNvSpPr>
            <a:spLocks noGrp="1"/>
          </p:cNvSpPr>
          <p:nvPr>
            <p:ph type="body" sz="quarter" idx="13"/>
          </p:nvPr>
        </p:nvSpPr>
        <p:spPr>
          <a:xfrm>
            <a:off x="9152172" y="-78021"/>
            <a:ext cx="36000" cy="36000"/>
          </a:xfrm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sz="half" idx="1"/>
          </p:nvPr>
        </p:nvSpPr>
        <p:spPr>
          <a:xfrm>
            <a:off x="1049867" y="1244600"/>
            <a:ext cx="3810000" cy="4932363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4" name="KSO_BC2"/>
          <p:cNvSpPr>
            <a:spLocks noGrp="1"/>
          </p:cNvSpPr>
          <p:nvPr>
            <p:ph sz="half" idx="2"/>
          </p:nvPr>
        </p:nvSpPr>
        <p:spPr>
          <a:xfrm>
            <a:off x="4889499" y="1244600"/>
            <a:ext cx="3820587" cy="4932363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1727199" y="118532"/>
            <a:ext cx="6984076" cy="717022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576" y="1376362"/>
            <a:ext cx="3868340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4" name="KSO_BC1"/>
          <p:cNvSpPr>
            <a:spLocks noGrp="1"/>
          </p:cNvSpPr>
          <p:nvPr>
            <p:ph sz="half" idx="2"/>
          </p:nvPr>
        </p:nvSpPr>
        <p:spPr>
          <a:xfrm>
            <a:off x="824576" y="2200274"/>
            <a:ext cx="3868340" cy="368458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3884" y="1376362"/>
            <a:ext cx="3887391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6" name="KSO_BC2"/>
          <p:cNvSpPr>
            <a:spLocks noGrp="1"/>
          </p:cNvSpPr>
          <p:nvPr>
            <p:ph sz="quarter" idx="4"/>
          </p:nvPr>
        </p:nvSpPr>
        <p:spPr>
          <a:xfrm>
            <a:off x="4823884" y="2200274"/>
            <a:ext cx="3887391" cy="368458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KSO_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 dirty="0"/>
          </a:p>
        </p:txBody>
      </p:sp>
      <p:sp>
        <p:nvSpPr>
          <p:cNvPr id="9" name="目录条目"/>
          <p:cNvSpPr>
            <a:spLocks noGrp="1"/>
          </p:cNvSpPr>
          <p:nvPr>
            <p:ph type="body" sz="quarter" idx="13"/>
          </p:nvPr>
        </p:nvSpPr>
        <p:spPr>
          <a:xfrm>
            <a:off x="628650" y="1328738"/>
            <a:ext cx="7886700" cy="4749800"/>
          </a:xfrm>
          <a:effectLst/>
        </p:spPr>
        <p:txBody>
          <a:bodyPr>
            <a:normAutofit/>
          </a:bodyPr>
          <a:lstStyle>
            <a:lvl1pPr marL="514350" indent="-514350">
              <a:buClr>
                <a:schemeClr val="accent1">
                  <a:lumMod val="75000"/>
                </a:schemeClr>
              </a:buClr>
              <a:buSzPct val="100000"/>
              <a:buFont typeface="+mj-lt"/>
              <a:buAutoNum type="arabicPeriod"/>
              <a:defRPr sz="2800" b="0" cap="none" spc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n-ea"/>
                <a:ea typeface="+mn-ea"/>
              </a:defRPr>
            </a:lvl1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pt-BR" altLang="x-none"/>
            </a:fld>
            <a:endParaRPr lang="pt-BR" altLang="x-none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pt-BR" altLang="x-none"/>
            </a:fld>
            <a:endParaRPr lang="pt-BR" altLang="x-non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1727199" y="118532"/>
            <a:ext cx="6984076" cy="717022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576" y="1376362"/>
            <a:ext cx="3868340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4" name="KSO_BC1"/>
          <p:cNvSpPr>
            <a:spLocks noGrp="1"/>
          </p:cNvSpPr>
          <p:nvPr>
            <p:ph sz="half" idx="2"/>
          </p:nvPr>
        </p:nvSpPr>
        <p:spPr>
          <a:xfrm>
            <a:off x="824576" y="2200274"/>
            <a:ext cx="3868340" cy="368458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3884" y="1376362"/>
            <a:ext cx="3887391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6" name="KSO_BC2"/>
          <p:cNvSpPr>
            <a:spLocks noGrp="1"/>
          </p:cNvSpPr>
          <p:nvPr>
            <p:ph sz="quarter" idx="4"/>
          </p:nvPr>
        </p:nvSpPr>
        <p:spPr>
          <a:xfrm>
            <a:off x="4823884" y="2200274"/>
            <a:ext cx="3887391" cy="368458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PhAnim="0" showMasterSp="0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91138" name="Group 91137"/>
          <p:cNvGrpSpPr/>
          <p:nvPr/>
        </p:nvGrpSpPr>
        <p:grpSpPr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91139" name="Group 91138"/>
            <p:cNvGrpSpPr/>
            <p:nvPr/>
          </p:nvGrpSpPr>
          <p:grpSpPr>
            <a:xfrm>
              <a:off x="0" y="0"/>
              <a:ext cx="5760" cy="4320"/>
              <a:chOff x="0" y="0"/>
              <a:chExt cx="5760" cy="4320"/>
            </a:xfrm>
          </p:grpSpPr>
          <p:sp>
            <p:nvSpPr>
              <p:cNvPr id="91140" name="Rectangle 91139"/>
              <p:cNvSpPr/>
              <p:nvPr/>
            </p:nvSpPr>
            <p:spPr>
              <a:xfrm>
                <a:off x="2112" y="0"/>
                <a:ext cx="3648" cy="9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/>
              </a:ln>
            </p:spPr>
            <p:txBody>
              <a:bodyPr/>
              <a:p>
                <a:endParaRPr lang="pt-BR" altLang="en-US"/>
              </a:p>
            </p:txBody>
          </p:sp>
          <p:grpSp>
            <p:nvGrpSpPr>
              <p:cNvPr id="91141" name="Group 91140"/>
              <p:cNvGrpSpPr/>
              <p:nvPr userDrawn="1"/>
            </p:nvGrpSpPr>
            <p:grpSpPr>
              <a:xfrm>
                <a:off x="0" y="0"/>
                <a:ext cx="5760" cy="4320"/>
                <a:chOff x="0" y="0"/>
                <a:chExt cx="5760" cy="4320"/>
              </a:xfrm>
            </p:grpSpPr>
            <p:sp>
              <p:nvSpPr>
                <p:cNvPr id="91142" name="Straight Connector 91141"/>
                <p:cNvSpPr/>
                <p:nvPr/>
              </p:nvSpPr>
              <p:spPr>
                <a:xfrm>
                  <a:off x="0" y="192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43" name="Straight Connector 91142"/>
                <p:cNvSpPr/>
                <p:nvPr/>
              </p:nvSpPr>
              <p:spPr>
                <a:xfrm>
                  <a:off x="0" y="384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44" name="Straight Connector 91143"/>
                <p:cNvSpPr/>
                <p:nvPr/>
              </p:nvSpPr>
              <p:spPr>
                <a:xfrm>
                  <a:off x="0" y="576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45" name="Straight Connector 91144"/>
                <p:cNvSpPr/>
                <p:nvPr/>
              </p:nvSpPr>
              <p:spPr>
                <a:xfrm>
                  <a:off x="0" y="768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46" name="Straight Connector 91145"/>
                <p:cNvSpPr/>
                <p:nvPr/>
              </p:nvSpPr>
              <p:spPr>
                <a:xfrm>
                  <a:off x="0" y="960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47" name="Straight Connector 91146"/>
                <p:cNvSpPr/>
                <p:nvPr/>
              </p:nvSpPr>
              <p:spPr>
                <a:xfrm>
                  <a:off x="0" y="1152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48" name="Straight Connector 91147"/>
                <p:cNvSpPr/>
                <p:nvPr/>
              </p:nvSpPr>
              <p:spPr>
                <a:xfrm>
                  <a:off x="0" y="1344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49" name="Straight Connector 91148"/>
                <p:cNvSpPr/>
                <p:nvPr/>
              </p:nvSpPr>
              <p:spPr>
                <a:xfrm>
                  <a:off x="0" y="1536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50" name="Straight Connector 91149"/>
                <p:cNvSpPr/>
                <p:nvPr/>
              </p:nvSpPr>
              <p:spPr>
                <a:xfrm>
                  <a:off x="0" y="1728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51" name="Straight Connector 91150"/>
                <p:cNvSpPr/>
                <p:nvPr/>
              </p:nvSpPr>
              <p:spPr>
                <a:xfrm>
                  <a:off x="0" y="1920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52" name="Straight Connector 91151"/>
                <p:cNvSpPr/>
                <p:nvPr/>
              </p:nvSpPr>
              <p:spPr>
                <a:xfrm>
                  <a:off x="0" y="2112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53" name="Straight Connector 91152"/>
                <p:cNvSpPr/>
                <p:nvPr/>
              </p:nvSpPr>
              <p:spPr>
                <a:xfrm>
                  <a:off x="0" y="2304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54" name="Straight Connector 91153"/>
                <p:cNvSpPr/>
                <p:nvPr/>
              </p:nvSpPr>
              <p:spPr>
                <a:xfrm>
                  <a:off x="0" y="2496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55" name="Straight Connector 91154"/>
                <p:cNvSpPr/>
                <p:nvPr/>
              </p:nvSpPr>
              <p:spPr>
                <a:xfrm>
                  <a:off x="0" y="2688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56" name="Straight Connector 91155"/>
                <p:cNvSpPr/>
                <p:nvPr/>
              </p:nvSpPr>
              <p:spPr>
                <a:xfrm>
                  <a:off x="0" y="2880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57" name="Straight Connector 91156"/>
                <p:cNvSpPr/>
                <p:nvPr/>
              </p:nvSpPr>
              <p:spPr>
                <a:xfrm>
                  <a:off x="0" y="3072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58" name="Straight Connector 91157"/>
                <p:cNvSpPr/>
                <p:nvPr/>
              </p:nvSpPr>
              <p:spPr>
                <a:xfrm>
                  <a:off x="0" y="3264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59" name="Straight Connector 91158"/>
                <p:cNvSpPr/>
                <p:nvPr/>
              </p:nvSpPr>
              <p:spPr>
                <a:xfrm>
                  <a:off x="0" y="3456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60" name="Straight Connector 91159"/>
                <p:cNvSpPr/>
                <p:nvPr/>
              </p:nvSpPr>
              <p:spPr>
                <a:xfrm>
                  <a:off x="0" y="3648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61" name="Straight Connector 91160"/>
                <p:cNvSpPr/>
                <p:nvPr/>
              </p:nvSpPr>
              <p:spPr>
                <a:xfrm>
                  <a:off x="0" y="3840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62" name="Straight Connector 91161"/>
                <p:cNvSpPr/>
                <p:nvPr/>
              </p:nvSpPr>
              <p:spPr>
                <a:xfrm>
                  <a:off x="0" y="4032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63" name="Straight Connector 91162"/>
                <p:cNvSpPr/>
                <p:nvPr/>
              </p:nvSpPr>
              <p:spPr>
                <a:xfrm>
                  <a:off x="0" y="4224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64" name="Straight Connector 91163"/>
                <p:cNvSpPr/>
                <p:nvPr/>
              </p:nvSpPr>
              <p:spPr>
                <a:xfrm>
                  <a:off x="192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65" name="Straight Connector 91164"/>
                <p:cNvSpPr/>
                <p:nvPr/>
              </p:nvSpPr>
              <p:spPr>
                <a:xfrm>
                  <a:off x="384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66" name="Straight Connector 91165"/>
                <p:cNvSpPr/>
                <p:nvPr/>
              </p:nvSpPr>
              <p:spPr>
                <a:xfrm>
                  <a:off x="576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67" name="Straight Connector 91166"/>
                <p:cNvSpPr/>
                <p:nvPr/>
              </p:nvSpPr>
              <p:spPr>
                <a:xfrm>
                  <a:off x="768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68" name="Straight Connector 91167"/>
                <p:cNvSpPr/>
                <p:nvPr/>
              </p:nvSpPr>
              <p:spPr>
                <a:xfrm>
                  <a:off x="960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69" name="Straight Connector 91168"/>
                <p:cNvSpPr/>
                <p:nvPr/>
              </p:nvSpPr>
              <p:spPr>
                <a:xfrm>
                  <a:off x="1152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70" name="Straight Connector 91169"/>
                <p:cNvSpPr/>
                <p:nvPr/>
              </p:nvSpPr>
              <p:spPr>
                <a:xfrm>
                  <a:off x="1344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71" name="Straight Connector 91170"/>
                <p:cNvSpPr/>
                <p:nvPr/>
              </p:nvSpPr>
              <p:spPr>
                <a:xfrm>
                  <a:off x="1536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72" name="Straight Connector 91171"/>
                <p:cNvSpPr/>
                <p:nvPr/>
              </p:nvSpPr>
              <p:spPr>
                <a:xfrm>
                  <a:off x="1728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73" name="Straight Connector 91172"/>
                <p:cNvSpPr/>
                <p:nvPr/>
              </p:nvSpPr>
              <p:spPr>
                <a:xfrm>
                  <a:off x="1920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74" name="Straight Connector 91173"/>
                <p:cNvSpPr/>
                <p:nvPr/>
              </p:nvSpPr>
              <p:spPr>
                <a:xfrm>
                  <a:off x="2112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75" name="Straight Connector 91174"/>
                <p:cNvSpPr/>
                <p:nvPr/>
              </p:nvSpPr>
              <p:spPr>
                <a:xfrm>
                  <a:off x="2304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76" name="Straight Connector 91175"/>
                <p:cNvSpPr/>
                <p:nvPr/>
              </p:nvSpPr>
              <p:spPr>
                <a:xfrm>
                  <a:off x="2496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77" name="Straight Connector 91176"/>
                <p:cNvSpPr/>
                <p:nvPr/>
              </p:nvSpPr>
              <p:spPr>
                <a:xfrm>
                  <a:off x="2688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78" name="Straight Connector 91177"/>
                <p:cNvSpPr/>
                <p:nvPr/>
              </p:nvSpPr>
              <p:spPr>
                <a:xfrm>
                  <a:off x="2880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79" name="Straight Connector 91178"/>
                <p:cNvSpPr/>
                <p:nvPr/>
              </p:nvSpPr>
              <p:spPr>
                <a:xfrm>
                  <a:off x="3072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80" name="Straight Connector 91179"/>
                <p:cNvSpPr/>
                <p:nvPr/>
              </p:nvSpPr>
              <p:spPr>
                <a:xfrm>
                  <a:off x="3264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81" name="Straight Connector 91180"/>
                <p:cNvSpPr/>
                <p:nvPr/>
              </p:nvSpPr>
              <p:spPr>
                <a:xfrm>
                  <a:off x="3456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82" name="Straight Connector 91181"/>
                <p:cNvSpPr/>
                <p:nvPr/>
              </p:nvSpPr>
              <p:spPr>
                <a:xfrm>
                  <a:off x="3648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83" name="Straight Connector 91182"/>
                <p:cNvSpPr/>
                <p:nvPr/>
              </p:nvSpPr>
              <p:spPr>
                <a:xfrm>
                  <a:off x="3840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84" name="Straight Connector 91183"/>
                <p:cNvSpPr/>
                <p:nvPr/>
              </p:nvSpPr>
              <p:spPr>
                <a:xfrm>
                  <a:off x="4032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85" name="Straight Connector 91184"/>
                <p:cNvSpPr/>
                <p:nvPr/>
              </p:nvSpPr>
              <p:spPr>
                <a:xfrm>
                  <a:off x="4224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86" name="Straight Connector 91185"/>
                <p:cNvSpPr/>
                <p:nvPr/>
              </p:nvSpPr>
              <p:spPr>
                <a:xfrm>
                  <a:off x="4416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87" name="Straight Connector 91186"/>
                <p:cNvSpPr/>
                <p:nvPr/>
              </p:nvSpPr>
              <p:spPr>
                <a:xfrm>
                  <a:off x="4608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88" name="Straight Connector 91187"/>
                <p:cNvSpPr/>
                <p:nvPr/>
              </p:nvSpPr>
              <p:spPr>
                <a:xfrm>
                  <a:off x="4800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89" name="Straight Connector 91188"/>
                <p:cNvSpPr/>
                <p:nvPr/>
              </p:nvSpPr>
              <p:spPr>
                <a:xfrm>
                  <a:off x="4992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90" name="Straight Connector 91189"/>
                <p:cNvSpPr/>
                <p:nvPr/>
              </p:nvSpPr>
              <p:spPr>
                <a:xfrm>
                  <a:off x="5184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91" name="Straight Connector 91190"/>
                <p:cNvSpPr/>
                <p:nvPr/>
              </p:nvSpPr>
              <p:spPr>
                <a:xfrm>
                  <a:off x="5376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92" name="Straight Connector 91191"/>
                <p:cNvSpPr/>
                <p:nvPr/>
              </p:nvSpPr>
              <p:spPr>
                <a:xfrm>
                  <a:off x="5568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</p:grpSp>
          <p:sp>
            <p:nvSpPr>
              <p:cNvPr id="91193" name="Straight Connector 91192"/>
              <p:cNvSpPr/>
              <p:nvPr/>
            </p:nvSpPr>
            <p:spPr>
              <a:xfrm>
                <a:off x="5568" y="0"/>
                <a:ext cx="0" cy="1488"/>
              </a:xfrm>
              <a:prstGeom prst="line">
                <a:avLst/>
              </a:prstGeom>
              <a:ln w="9525" cap="flat" cmpd="sng">
                <a:solidFill>
                  <a:schemeClr val="hlink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pt-BR" altLang="en-US"/>
              </a:p>
            </p:txBody>
          </p:sp>
        </p:grpSp>
        <p:grpSp>
          <p:nvGrpSpPr>
            <p:cNvPr id="91194" name="Group 91193"/>
            <p:cNvGrpSpPr/>
            <p:nvPr userDrawn="1"/>
          </p:nvGrpSpPr>
          <p:grpSpPr>
            <a:xfrm>
              <a:off x="3" y="559"/>
              <a:ext cx="4192" cy="1796"/>
              <a:chOff x="3" y="559"/>
              <a:chExt cx="4192" cy="1796"/>
            </a:xfrm>
          </p:grpSpPr>
          <p:sp>
            <p:nvSpPr>
              <p:cNvPr id="91195" name="Straight Connector 91194"/>
              <p:cNvSpPr/>
              <p:nvPr/>
            </p:nvSpPr>
            <p:spPr>
              <a:xfrm>
                <a:off x="506" y="559"/>
                <a:ext cx="0" cy="1796"/>
              </a:xfrm>
              <a:prstGeom prst="line">
                <a:avLst/>
              </a:prstGeom>
              <a:ln w="9525" cap="flat" cmpd="sng">
                <a:solidFill>
                  <a:schemeClr val="hlink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pt-BR" altLang="en-US"/>
              </a:p>
            </p:txBody>
          </p:sp>
          <p:sp>
            <p:nvSpPr>
              <p:cNvPr id="91196" name="Straight Connector 91195"/>
              <p:cNvSpPr/>
              <p:nvPr/>
            </p:nvSpPr>
            <p:spPr>
              <a:xfrm flipH="1" flipV="1">
                <a:off x="3" y="1924"/>
                <a:ext cx="3211" cy="1"/>
              </a:xfrm>
              <a:prstGeom prst="line">
                <a:avLst/>
              </a:prstGeom>
              <a:ln w="9525" cap="flat" cmpd="sng">
                <a:solidFill>
                  <a:schemeClr val="hlink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pt-BR" altLang="en-US"/>
              </a:p>
            </p:txBody>
          </p:sp>
          <p:sp>
            <p:nvSpPr>
              <p:cNvPr id="91197" name="Straight Connector 91196"/>
              <p:cNvSpPr/>
              <p:nvPr/>
            </p:nvSpPr>
            <p:spPr>
              <a:xfrm flipH="1" flipV="1">
                <a:off x="384" y="938"/>
                <a:ext cx="3811" cy="1"/>
              </a:xfrm>
              <a:prstGeom prst="line">
                <a:avLst/>
              </a:prstGeom>
              <a:ln w="9525" cap="flat" cmpd="sng">
                <a:solidFill>
                  <a:schemeClr val="hlink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pt-BR" altLang="en-US"/>
              </a:p>
            </p:txBody>
          </p:sp>
          <p:sp>
            <p:nvSpPr>
              <p:cNvPr id="91198" name="Freeform 91197"/>
              <p:cNvSpPr/>
              <p:nvPr/>
            </p:nvSpPr>
            <p:spPr>
              <a:xfrm rot="-5400000" flipH="1">
                <a:off x="425" y="860"/>
                <a:ext cx="156" cy="157"/>
              </a:xfrm>
              <a:custGeom>
                <a:avLst/>
                <a:gdLst>
                  <a:gd name="txL" fmla="*/ 0 w 43195"/>
                  <a:gd name="txT" fmla="*/ 0 h 43200"/>
                  <a:gd name="txR" fmla="*/ 43195 w 43195"/>
                  <a:gd name="txB" fmla="*/ 43200 h 43200"/>
                </a:gdLst>
                <a:ahLst/>
                <a:cxnLst>
                  <a:cxn ang="270">
                    <a:pos x="21113" y="5"/>
                  </a:cxn>
                  <a:cxn ang="90">
                    <a:pos x="0" y="22055"/>
                  </a:cxn>
                  <a:cxn ang="90">
                    <a:pos x="21595" y="21600"/>
                  </a:cxn>
                </a:cxnLst>
                <a:rect l="txL" t="txT" r="txR" b="txB"/>
                <a:pathLst>
                  <a:path w="43195" h="43200" fill="none">
                    <a:moveTo>
                      <a:pt x="21113" y="5"/>
                    </a:moveTo>
                    <a:arcTo wR="21600" hR="21600" stAng="-5476718" swAng="16204296"/>
                  </a:path>
                  <a:path w="43195" h="43200" stroke="0">
                    <a:moveTo>
                      <a:pt x="0" y="22055"/>
                    </a:moveTo>
                    <a:arcTo wR="-11041" hR="-21597" stAng="-10848429" swAng="2081844"/>
                    <a:lnTo>
                      <a:pt x="21113" y="5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hlink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pt-BR" altLang="en-US"/>
              </a:p>
            </p:txBody>
          </p:sp>
        </p:grpSp>
        <p:grpSp>
          <p:nvGrpSpPr>
            <p:cNvPr id="91199" name="Group 91198"/>
            <p:cNvGrpSpPr/>
            <p:nvPr userDrawn="1"/>
          </p:nvGrpSpPr>
          <p:grpSpPr>
            <a:xfrm>
              <a:off x="1480" y="1952"/>
              <a:ext cx="3808" cy="1812"/>
              <a:chOff x="1480" y="1952"/>
              <a:chExt cx="3808" cy="1812"/>
            </a:xfrm>
          </p:grpSpPr>
          <p:sp>
            <p:nvSpPr>
              <p:cNvPr id="91200" name="Straight Connector 91199"/>
              <p:cNvSpPr/>
              <p:nvPr/>
            </p:nvSpPr>
            <p:spPr>
              <a:xfrm flipV="1">
                <a:off x="1480" y="3442"/>
                <a:ext cx="3808" cy="0"/>
              </a:xfrm>
              <a:prstGeom prst="line">
                <a:avLst/>
              </a:prstGeom>
              <a:ln w="9525" cap="flat" cmpd="sng">
                <a:solidFill>
                  <a:schemeClr val="hlink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pt-BR" altLang="en-US"/>
              </a:p>
            </p:txBody>
          </p:sp>
          <p:sp>
            <p:nvSpPr>
              <p:cNvPr id="91201" name="Straight Connector 91200"/>
              <p:cNvSpPr/>
              <p:nvPr/>
            </p:nvSpPr>
            <p:spPr>
              <a:xfrm flipH="1">
                <a:off x="5172" y="1952"/>
                <a:ext cx="0" cy="1812"/>
              </a:xfrm>
              <a:prstGeom prst="line">
                <a:avLst/>
              </a:prstGeom>
              <a:ln w="9525" cap="flat" cmpd="sng">
                <a:solidFill>
                  <a:schemeClr val="hlink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pt-BR" altLang="en-US"/>
              </a:p>
            </p:txBody>
          </p:sp>
          <p:sp>
            <p:nvSpPr>
              <p:cNvPr id="91202" name="Freeform 91201"/>
              <p:cNvSpPr/>
              <p:nvPr/>
            </p:nvSpPr>
            <p:spPr>
              <a:xfrm rot="5400000">
                <a:off x="5096" y="3346"/>
                <a:ext cx="156" cy="157"/>
              </a:xfrm>
              <a:custGeom>
                <a:avLst/>
                <a:gdLst>
                  <a:gd name="txL" fmla="*/ 0 w 43195"/>
                  <a:gd name="txT" fmla="*/ 0 h 43200"/>
                  <a:gd name="txR" fmla="*/ 43195 w 43195"/>
                  <a:gd name="txB" fmla="*/ 43200 h 43200"/>
                </a:gdLst>
                <a:ahLst/>
                <a:cxnLst>
                  <a:cxn ang="270">
                    <a:pos x="21113" y="5"/>
                  </a:cxn>
                  <a:cxn ang="90">
                    <a:pos x="0" y="22055"/>
                  </a:cxn>
                  <a:cxn ang="90">
                    <a:pos x="21595" y="21600"/>
                  </a:cxn>
                </a:cxnLst>
                <a:rect l="txL" t="txT" r="txR" b="txB"/>
                <a:pathLst>
                  <a:path w="43195" h="43200" fill="none">
                    <a:moveTo>
                      <a:pt x="21113" y="5"/>
                    </a:moveTo>
                    <a:arcTo wR="21600" hR="21600" stAng="-5476718" swAng="16204296"/>
                  </a:path>
                  <a:path w="43195" h="43200" stroke="0">
                    <a:moveTo>
                      <a:pt x="0" y="22055"/>
                    </a:moveTo>
                    <a:arcTo wR="-11041" hR="-21597" stAng="-10848429" swAng="2081844"/>
                    <a:lnTo>
                      <a:pt x="21113" y="5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hlink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pt-BR" altLang="en-US"/>
              </a:p>
            </p:txBody>
          </p:sp>
        </p:grpSp>
      </p:grpSp>
      <p:sp>
        <p:nvSpPr>
          <p:cNvPr id="91203" name="Title 91202"/>
          <p:cNvSpPr>
            <a:spLocks noGrp="1"/>
          </p:cNvSpPr>
          <p:nvPr>
            <p:ph type="ctrTitle" hasCustomPrompt="1"/>
          </p:nvPr>
        </p:nvSpPr>
        <p:spPr>
          <a:xfrm>
            <a:off x="990600" y="1752600"/>
            <a:ext cx="7772400" cy="11430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lstStyle>
            <a:lvl1pPr lvl="0">
              <a:defRPr kern="1200"/>
            </a:lvl1pPr>
          </a:lstStyle>
          <a:p>
            <a:pPr lvl="0"/>
            <a:r>
              <a:rPr lang="pt-BR" altLang="x-none" dirty="0"/>
              <a:t>Clique para editar o estilo do título mestre</a:t>
            </a:r>
            <a:endParaRPr lang="pt-BR" altLang="x-none" dirty="0"/>
          </a:p>
        </p:txBody>
      </p:sp>
      <p:sp>
        <p:nvSpPr>
          <p:cNvPr id="91204" name="Subtitle 91203" descr="Rectangle: Click to edit Master text styles&#13;&#10;Second level&#13;&#10;Third level&#13;&#10;Fourth level&#13;&#10;Fifth level"/>
          <p:cNvSpPr>
            <a:spLocks noGrp="1"/>
          </p:cNvSpPr>
          <p:nvPr>
            <p:ph type="subTitle" idx="1" hasCustomPrompt="1"/>
          </p:nvPr>
        </p:nvSpPr>
        <p:spPr>
          <a:xfrm>
            <a:off x="990600" y="3309938"/>
            <a:ext cx="6400800" cy="17526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/>
          <a:lstStyle>
            <a:lvl1pPr marL="0" lvl="0" indent="0">
              <a:buNone/>
              <a:defRPr kern="1200"/>
            </a:lvl1pPr>
            <a:lvl2pPr marL="457200" lvl="1" indent="-457200" algn="ctr">
              <a:buNone/>
              <a:defRPr kern="1200"/>
            </a:lvl2pPr>
            <a:lvl3pPr marL="914400" lvl="2" indent="-914400" algn="ctr">
              <a:buNone/>
              <a:defRPr kern="1200"/>
            </a:lvl3pPr>
            <a:lvl4pPr marL="1371600" lvl="3" indent="-1371600" algn="ctr">
              <a:buNone/>
              <a:defRPr kern="1200"/>
            </a:lvl4pPr>
            <a:lvl5pPr marL="1828800" lvl="4" indent="-1828800" algn="ctr">
              <a:buNone/>
              <a:defRPr kern="1200"/>
            </a:lvl5pPr>
          </a:lstStyle>
          <a:p>
            <a:pPr lvl="0"/>
            <a:r>
              <a:rPr lang="pt-BR" altLang="x-none" dirty="0"/>
              <a:t>Clique para editar o estilo do subtítulo mestre</a:t>
            </a:r>
            <a:endParaRPr lang="pt-BR" altLang="x-none" dirty="0"/>
          </a:p>
        </p:txBody>
      </p:sp>
      <p:sp>
        <p:nvSpPr>
          <p:cNvPr id="91205" name="Date Placeholder 91204"/>
          <p:cNvSpPr>
            <a:spLocks noGrp="1"/>
          </p:cNvSpPr>
          <p:nvPr>
            <p:ph type="dt" sz="quarter" idx="2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p>
            <a:endParaRPr lang="pt-BR" altLang="x-none">
              <a:latin typeface="Tahoma" pitchFamily="34" charset="0"/>
            </a:endParaRPr>
          </a:p>
        </p:txBody>
      </p:sp>
      <p:sp>
        <p:nvSpPr>
          <p:cNvPr id="91206" name="Footer Placeholder 91205"/>
          <p:cNvSpPr>
            <a:spLocks noGrp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p>
            <a:endParaRPr lang="pt-BR" altLang="x-none">
              <a:latin typeface="Tahoma" pitchFamily="34" charset="0"/>
            </a:endParaRPr>
          </a:p>
        </p:txBody>
      </p:sp>
      <p:sp>
        <p:nvSpPr>
          <p:cNvPr id="91207" name="Slide Number Placeholder 91206"/>
          <p:cNvSpPr>
            <a:spLocks noGrp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p>
            <a:fld id="{9A0DB2DC-4C9A-4742-B13C-FB6460FD3503}" type="slidenum">
              <a:rPr lang="pt-BR" altLang="x-none">
                <a:latin typeface="Tahoma" pitchFamily="34" charset="0"/>
              </a:rPr>
            </a:fld>
            <a:endParaRPr lang="pt-BR" altLang="x-none">
              <a:latin typeface="Tahoma" pitchFamily="34" charset="0"/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762" y="0"/>
            <a:ext cx="9148762" cy="6858000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10" name="矩形 10"/>
          <p:cNvSpPr/>
          <p:nvPr/>
        </p:nvSpPr>
        <p:spPr>
          <a:xfrm>
            <a:off x="-4762" y="0"/>
            <a:ext cx="9148763" cy="6632575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shade val="100000"/>
                  <a:satMod val="115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KSO_BT1"/>
          <p:cNvSpPr>
            <a:spLocks noGrp="1"/>
          </p:cNvSpPr>
          <p:nvPr>
            <p:ph type="title" hasCustomPrompt="1"/>
          </p:nvPr>
        </p:nvSpPr>
        <p:spPr>
          <a:xfrm>
            <a:off x="1395413" y="1325563"/>
            <a:ext cx="6351587" cy="1470025"/>
          </a:xfrm>
        </p:spPr>
        <p:txBody>
          <a:bodyPr/>
          <a:lstStyle>
            <a:lvl1pPr algn="ctr">
              <a:lnSpc>
                <a:spcPct val="100000"/>
              </a:lnSpc>
              <a:defRPr sz="4200" smtClean="0"/>
            </a:lvl1pPr>
          </a:lstStyle>
          <a:p>
            <a:pPr lvl="0"/>
            <a:r>
              <a:rPr lang="zh-CN" altLang="en-US" noProof="0" smtClean="0"/>
              <a:t>单击此处</a:t>
            </a:r>
            <a:br>
              <a:rPr lang="zh-CN" altLang="en-US" noProof="0" smtClean="0"/>
            </a:br>
            <a:r>
              <a:rPr lang="zh-CN" altLang="en-US" noProof="0" smtClean="0"/>
              <a:t>编辑母版标题样式</a:t>
            </a:r>
          </a:p>
        </p:txBody>
      </p:sp>
      <p:sp>
        <p:nvSpPr>
          <p:cNvPr id="16389" name="KSO_BC1"/>
          <p:cNvSpPr>
            <a:spLocks noGrp="1"/>
          </p:cNvSpPr>
          <p:nvPr>
            <p:ph type="subTitle" idx="1"/>
          </p:nvPr>
        </p:nvSpPr>
        <p:spPr>
          <a:xfrm>
            <a:off x="2393950" y="2919413"/>
            <a:ext cx="4354513" cy="496887"/>
          </a:xfrm>
          <a:prstGeom prst="roundRect">
            <a:avLst>
              <a:gd name="adj" fmla="val 50000"/>
            </a:avLst>
          </a:prstGeom>
          <a:ln>
            <a:solidFill>
              <a:schemeClr val="accent2"/>
            </a:solidFill>
            <a:round/>
          </a:ln>
        </p:spPr>
        <p:txBody>
          <a:bodyPr anchor="ctr"/>
          <a:lstStyle>
            <a:lvl1pPr marL="0" indent="0" algn="ctr">
              <a:buFont typeface="Wingdings 2" pitchFamily="18" charset="2"/>
              <a:buNone/>
              <a:defRPr sz="1800" smtClean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  <a:endParaRPr lang="zh-CN" altLang="en-US" noProof="0" smtClean="0"/>
          </a:p>
        </p:txBody>
      </p:sp>
      <p:sp>
        <p:nvSpPr>
          <p:cNvPr id="11" name="KSO_FD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indent="0" defTabSz="914400" rtl="0" latinLnBrk="0">
              <a:lnSpc>
                <a:spcPct val="100000"/>
              </a:lnSpc>
              <a:buClrTx/>
              <a:buSzTx/>
              <a:buFontTx/>
              <a:buNone/>
              <a:defRPr/>
            </a:pPr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12" name="KSO_FT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indent="0" defTabSz="914400" rtl="0" latinLnBrk="0">
              <a:lnSpc>
                <a:spcPct val="100000"/>
              </a:lnSpc>
              <a:buClrTx/>
              <a:buSzTx/>
              <a:buFontTx/>
              <a:buNone/>
              <a:defRPr/>
            </a:pPr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13" name="KSO_FN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indent="0" defTabSz="914400" rtl="0" latinLnBrk="0">
              <a:lnSpc>
                <a:spcPct val="100000"/>
              </a:lnSpc>
              <a:buClrTx/>
              <a:buSzTx/>
              <a:buFontTx/>
              <a:buNone/>
              <a:defRPr/>
            </a:pPr>
            <a:fld id="{81926CE9-F0B3-451E-89A1-1F9B76FBF57C}" type="slidenum">
              <a:rPr kumimoji="0" lang="zh-CN" altLang="en-US" b="0" i="0" kern="1200" cap="none" spc="0" normalizeH="0" baseline="0" noProof="0">
                <a:latin typeface="+mn-lt"/>
                <a:ea typeface="+mn-ea"/>
                <a:cs typeface="+mn-cs"/>
              </a:rPr>
            </a:fld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ST1"/>
          <p:cNvSpPr>
            <a:spLocks noGrp="1"/>
          </p:cNvSpPr>
          <p:nvPr>
            <p:ph type="title"/>
          </p:nvPr>
        </p:nvSpPr>
        <p:spPr>
          <a:xfrm>
            <a:off x="1574006" y="2012949"/>
            <a:ext cx="5995988" cy="1235075"/>
          </a:xfrm>
        </p:spPr>
        <p:txBody>
          <a:bodyPr/>
          <a:lstStyle>
            <a:lvl1pPr algn="ctr">
              <a:defRPr sz="4000">
                <a:gradFill flip="none" rotWithShape="1">
                  <a:gsLst>
                    <a:gs pos="0">
                      <a:schemeClr val="accent1"/>
                    </a:gs>
                    <a:gs pos="50000">
                      <a:schemeClr val="accent2">
                        <a:lumMod val="75000"/>
                      </a:schemeClr>
                    </a:gs>
                    <a:gs pos="100000">
                      <a:schemeClr val="accent1">
                        <a:lumMod val="75000"/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ST2"/>
          <p:cNvSpPr>
            <a:spLocks noGrp="1"/>
          </p:cNvSpPr>
          <p:nvPr>
            <p:ph type="body" idx="1"/>
          </p:nvPr>
        </p:nvSpPr>
        <p:spPr>
          <a:xfrm>
            <a:off x="2886075" y="3292432"/>
            <a:ext cx="3371851" cy="373878"/>
          </a:xfrm>
          <a:prstGeom prst="roundRect">
            <a:avLst>
              <a:gd name="adj" fmla="val 50000"/>
            </a:avLst>
          </a:prstGeom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SO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ST1"/>
          <p:cNvSpPr>
            <a:spLocks noGrp="1"/>
          </p:cNvSpPr>
          <p:nvPr>
            <p:ph type="title"/>
          </p:nvPr>
        </p:nvSpPr>
        <p:spPr>
          <a:xfrm>
            <a:off x="1574006" y="2012949"/>
            <a:ext cx="5995988" cy="1235075"/>
          </a:xfrm>
        </p:spPr>
        <p:txBody>
          <a:bodyPr/>
          <a:lstStyle>
            <a:lvl1pPr algn="ctr">
              <a:defRPr sz="4000">
                <a:gradFill flip="none" rotWithShape="1">
                  <a:gsLst>
                    <a:gs pos="0">
                      <a:schemeClr val="accent1"/>
                    </a:gs>
                    <a:gs pos="50000">
                      <a:schemeClr val="accent2">
                        <a:lumMod val="75000"/>
                      </a:schemeClr>
                    </a:gs>
                    <a:gs pos="100000">
                      <a:schemeClr val="accent1">
                        <a:lumMod val="75000"/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ST2"/>
          <p:cNvSpPr>
            <a:spLocks noGrp="1"/>
          </p:cNvSpPr>
          <p:nvPr>
            <p:ph type="body" idx="1"/>
          </p:nvPr>
        </p:nvSpPr>
        <p:spPr>
          <a:xfrm>
            <a:off x="2886075" y="3292432"/>
            <a:ext cx="3371851" cy="373878"/>
          </a:xfrm>
          <a:prstGeom prst="roundRect">
            <a:avLst>
              <a:gd name="adj" fmla="val 50000"/>
            </a:avLst>
          </a:prstGeom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7" name="文本占位符 7"/>
          <p:cNvSpPr>
            <a:spLocks noGrp="1"/>
          </p:cNvSpPr>
          <p:nvPr>
            <p:ph type="body" sz="quarter" idx="13"/>
          </p:nvPr>
        </p:nvSpPr>
        <p:spPr>
          <a:xfrm>
            <a:off x="9152172" y="-78021"/>
            <a:ext cx="36000" cy="36000"/>
          </a:xfrm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sz="half" idx="1"/>
          </p:nvPr>
        </p:nvSpPr>
        <p:spPr>
          <a:xfrm>
            <a:off x="1049867" y="1244600"/>
            <a:ext cx="3810000" cy="4932363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4" name="KSO_BC2"/>
          <p:cNvSpPr>
            <a:spLocks noGrp="1"/>
          </p:cNvSpPr>
          <p:nvPr>
            <p:ph sz="half" idx="2"/>
          </p:nvPr>
        </p:nvSpPr>
        <p:spPr>
          <a:xfrm>
            <a:off x="4889499" y="1244600"/>
            <a:ext cx="3820587" cy="4932363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1727199" y="118532"/>
            <a:ext cx="6984076" cy="717022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576" y="1376362"/>
            <a:ext cx="3868340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4" name="KSO_BC1"/>
          <p:cNvSpPr>
            <a:spLocks noGrp="1"/>
          </p:cNvSpPr>
          <p:nvPr>
            <p:ph sz="half" idx="2"/>
          </p:nvPr>
        </p:nvSpPr>
        <p:spPr>
          <a:xfrm>
            <a:off x="824576" y="2200274"/>
            <a:ext cx="3868340" cy="368458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3884" y="1376362"/>
            <a:ext cx="3887391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6" name="KSO_BC2"/>
          <p:cNvSpPr>
            <a:spLocks noGrp="1"/>
          </p:cNvSpPr>
          <p:nvPr>
            <p:ph sz="quarter" idx="4"/>
          </p:nvPr>
        </p:nvSpPr>
        <p:spPr>
          <a:xfrm>
            <a:off x="4823884" y="2200274"/>
            <a:ext cx="3887391" cy="368458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KSO_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 dirty="0"/>
          </a:p>
        </p:txBody>
      </p:sp>
      <p:sp>
        <p:nvSpPr>
          <p:cNvPr id="9" name="目录条目"/>
          <p:cNvSpPr>
            <a:spLocks noGrp="1"/>
          </p:cNvSpPr>
          <p:nvPr>
            <p:ph type="body" sz="quarter" idx="13"/>
          </p:nvPr>
        </p:nvSpPr>
        <p:spPr>
          <a:xfrm>
            <a:off x="628650" y="1328738"/>
            <a:ext cx="7886700" cy="4749800"/>
          </a:xfrm>
          <a:effectLst/>
        </p:spPr>
        <p:txBody>
          <a:bodyPr>
            <a:normAutofit/>
          </a:bodyPr>
          <a:lstStyle>
            <a:lvl1pPr marL="514350" indent="-514350">
              <a:buClr>
                <a:schemeClr val="accent1">
                  <a:lumMod val="75000"/>
                </a:schemeClr>
              </a:buClr>
              <a:buSzPct val="100000"/>
              <a:buFont typeface="+mj-lt"/>
              <a:buAutoNum type="arabicPeriod"/>
              <a:defRPr sz="2800" b="0" cap="none" spc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n-ea"/>
                <a:ea typeface="+mn-ea"/>
              </a:defRPr>
            </a:lvl1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pt-BR" altLang="x-none"/>
            </a:fld>
            <a:endParaRPr lang="pt-BR" altLang="x-none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pt-BR" altLang="x-none"/>
            </a:fld>
            <a:endParaRPr lang="pt-BR" altLang="x-none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PhAnim="0" showMasterSp="0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91138" name="Group 91137"/>
          <p:cNvGrpSpPr/>
          <p:nvPr/>
        </p:nvGrpSpPr>
        <p:grpSpPr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91139" name="Group 91138"/>
            <p:cNvGrpSpPr/>
            <p:nvPr/>
          </p:nvGrpSpPr>
          <p:grpSpPr>
            <a:xfrm>
              <a:off x="0" y="0"/>
              <a:ext cx="5760" cy="4320"/>
              <a:chOff x="0" y="0"/>
              <a:chExt cx="5760" cy="4320"/>
            </a:xfrm>
          </p:grpSpPr>
          <p:sp>
            <p:nvSpPr>
              <p:cNvPr id="91140" name="Rectangle 91139"/>
              <p:cNvSpPr/>
              <p:nvPr/>
            </p:nvSpPr>
            <p:spPr>
              <a:xfrm>
                <a:off x="2112" y="0"/>
                <a:ext cx="3648" cy="9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/>
              </a:ln>
            </p:spPr>
            <p:txBody>
              <a:bodyPr/>
              <a:p>
                <a:endParaRPr lang="pt-BR" altLang="en-US"/>
              </a:p>
            </p:txBody>
          </p:sp>
          <p:grpSp>
            <p:nvGrpSpPr>
              <p:cNvPr id="91141" name="Group 91140"/>
              <p:cNvGrpSpPr/>
              <p:nvPr userDrawn="1"/>
            </p:nvGrpSpPr>
            <p:grpSpPr>
              <a:xfrm>
                <a:off x="0" y="0"/>
                <a:ext cx="5760" cy="4320"/>
                <a:chOff x="0" y="0"/>
                <a:chExt cx="5760" cy="4320"/>
              </a:xfrm>
            </p:grpSpPr>
            <p:sp>
              <p:nvSpPr>
                <p:cNvPr id="91142" name="Straight Connector 91141"/>
                <p:cNvSpPr/>
                <p:nvPr/>
              </p:nvSpPr>
              <p:spPr>
                <a:xfrm>
                  <a:off x="0" y="192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43" name="Straight Connector 91142"/>
                <p:cNvSpPr/>
                <p:nvPr/>
              </p:nvSpPr>
              <p:spPr>
                <a:xfrm>
                  <a:off x="0" y="384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44" name="Straight Connector 91143"/>
                <p:cNvSpPr/>
                <p:nvPr/>
              </p:nvSpPr>
              <p:spPr>
                <a:xfrm>
                  <a:off x="0" y="576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45" name="Straight Connector 91144"/>
                <p:cNvSpPr/>
                <p:nvPr/>
              </p:nvSpPr>
              <p:spPr>
                <a:xfrm>
                  <a:off x="0" y="768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46" name="Straight Connector 91145"/>
                <p:cNvSpPr/>
                <p:nvPr/>
              </p:nvSpPr>
              <p:spPr>
                <a:xfrm>
                  <a:off x="0" y="960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47" name="Straight Connector 91146"/>
                <p:cNvSpPr/>
                <p:nvPr/>
              </p:nvSpPr>
              <p:spPr>
                <a:xfrm>
                  <a:off x="0" y="1152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48" name="Straight Connector 91147"/>
                <p:cNvSpPr/>
                <p:nvPr/>
              </p:nvSpPr>
              <p:spPr>
                <a:xfrm>
                  <a:off x="0" y="1344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49" name="Straight Connector 91148"/>
                <p:cNvSpPr/>
                <p:nvPr/>
              </p:nvSpPr>
              <p:spPr>
                <a:xfrm>
                  <a:off x="0" y="1536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50" name="Straight Connector 91149"/>
                <p:cNvSpPr/>
                <p:nvPr/>
              </p:nvSpPr>
              <p:spPr>
                <a:xfrm>
                  <a:off x="0" y="1728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51" name="Straight Connector 91150"/>
                <p:cNvSpPr/>
                <p:nvPr/>
              </p:nvSpPr>
              <p:spPr>
                <a:xfrm>
                  <a:off x="0" y="1920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52" name="Straight Connector 91151"/>
                <p:cNvSpPr/>
                <p:nvPr/>
              </p:nvSpPr>
              <p:spPr>
                <a:xfrm>
                  <a:off x="0" y="2112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53" name="Straight Connector 91152"/>
                <p:cNvSpPr/>
                <p:nvPr/>
              </p:nvSpPr>
              <p:spPr>
                <a:xfrm>
                  <a:off x="0" y="2304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54" name="Straight Connector 91153"/>
                <p:cNvSpPr/>
                <p:nvPr/>
              </p:nvSpPr>
              <p:spPr>
                <a:xfrm>
                  <a:off x="0" y="2496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55" name="Straight Connector 91154"/>
                <p:cNvSpPr/>
                <p:nvPr/>
              </p:nvSpPr>
              <p:spPr>
                <a:xfrm>
                  <a:off x="0" y="2688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56" name="Straight Connector 91155"/>
                <p:cNvSpPr/>
                <p:nvPr/>
              </p:nvSpPr>
              <p:spPr>
                <a:xfrm>
                  <a:off x="0" y="2880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57" name="Straight Connector 91156"/>
                <p:cNvSpPr/>
                <p:nvPr/>
              </p:nvSpPr>
              <p:spPr>
                <a:xfrm>
                  <a:off x="0" y="3072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58" name="Straight Connector 91157"/>
                <p:cNvSpPr/>
                <p:nvPr/>
              </p:nvSpPr>
              <p:spPr>
                <a:xfrm>
                  <a:off x="0" y="3264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59" name="Straight Connector 91158"/>
                <p:cNvSpPr/>
                <p:nvPr/>
              </p:nvSpPr>
              <p:spPr>
                <a:xfrm>
                  <a:off x="0" y="3456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60" name="Straight Connector 91159"/>
                <p:cNvSpPr/>
                <p:nvPr/>
              </p:nvSpPr>
              <p:spPr>
                <a:xfrm>
                  <a:off x="0" y="3648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61" name="Straight Connector 91160"/>
                <p:cNvSpPr/>
                <p:nvPr/>
              </p:nvSpPr>
              <p:spPr>
                <a:xfrm>
                  <a:off x="0" y="3840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62" name="Straight Connector 91161"/>
                <p:cNvSpPr/>
                <p:nvPr/>
              </p:nvSpPr>
              <p:spPr>
                <a:xfrm>
                  <a:off x="0" y="4032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63" name="Straight Connector 91162"/>
                <p:cNvSpPr/>
                <p:nvPr/>
              </p:nvSpPr>
              <p:spPr>
                <a:xfrm>
                  <a:off x="0" y="4224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64" name="Straight Connector 91163"/>
                <p:cNvSpPr/>
                <p:nvPr/>
              </p:nvSpPr>
              <p:spPr>
                <a:xfrm>
                  <a:off x="192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65" name="Straight Connector 91164"/>
                <p:cNvSpPr/>
                <p:nvPr/>
              </p:nvSpPr>
              <p:spPr>
                <a:xfrm>
                  <a:off x="384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66" name="Straight Connector 91165"/>
                <p:cNvSpPr/>
                <p:nvPr/>
              </p:nvSpPr>
              <p:spPr>
                <a:xfrm>
                  <a:off x="576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67" name="Straight Connector 91166"/>
                <p:cNvSpPr/>
                <p:nvPr/>
              </p:nvSpPr>
              <p:spPr>
                <a:xfrm>
                  <a:off x="768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68" name="Straight Connector 91167"/>
                <p:cNvSpPr/>
                <p:nvPr/>
              </p:nvSpPr>
              <p:spPr>
                <a:xfrm>
                  <a:off x="960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69" name="Straight Connector 91168"/>
                <p:cNvSpPr/>
                <p:nvPr/>
              </p:nvSpPr>
              <p:spPr>
                <a:xfrm>
                  <a:off x="1152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70" name="Straight Connector 91169"/>
                <p:cNvSpPr/>
                <p:nvPr/>
              </p:nvSpPr>
              <p:spPr>
                <a:xfrm>
                  <a:off x="1344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71" name="Straight Connector 91170"/>
                <p:cNvSpPr/>
                <p:nvPr/>
              </p:nvSpPr>
              <p:spPr>
                <a:xfrm>
                  <a:off x="1536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72" name="Straight Connector 91171"/>
                <p:cNvSpPr/>
                <p:nvPr/>
              </p:nvSpPr>
              <p:spPr>
                <a:xfrm>
                  <a:off x="1728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73" name="Straight Connector 91172"/>
                <p:cNvSpPr/>
                <p:nvPr/>
              </p:nvSpPr>
              <p:spPr>
                <a:xfrm>
                  <a:off x="1920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74" name="Straight Connector 91173"/>
                <p:cNvSpPr/>
                <p:nvPr/>
              </p:nvSpPr>
              <p:spPr>
                <a:xfrm>
                  <a:off x="2112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75" name="Straight Connector 91174"/>
                <p:cNvSpPr/>
                <p:nvPr/>
              </p:nvSpPr>
              <p:spPr>
                <a:xfrm>
                  <a:off x="2304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76" name="Straight Connector 91175"/>
                <p:cNvSpPr/>
                <p:nvPr/>
              </p:nvSpPr>
              <p:spPr>
                <a:xfrm>
                  <a:off x="2496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77" name="Straight Connector 91176"/>
                <p:cNvSpPr/>
                <p:nvPr/>
              </p:nvSpPr>
              <p:spPr>
                <a:xfrm>
                  <a:off x="2688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78" name="Straight Connector 91177"/>
                <p:cNvSpPr/>
                <p:nvPr/>
              </p:nvSpPr>
              <p:spPr>
                <a:xfrm>
                  <a:off x="2880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79" name="Straight Connector 91178"/>
                <p:cNvSpPr/>
                <p:nvPr/>
              </p:nvSpPr>
              <p:spPr>
                <a:xfrm>
                  <a:off x="3072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80" name="Straight Connector 91179"/>
                <p:cNvSpPr/>
                <p:nvPr/>
              </p:nvSpPr>
              <p:spPr>
                <a:xfrm>
                  <a:off x="3264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81" name="Straight Connector 91180"/>
                <p:cNvSpPr/>
                <p:nvPr/>
              </p:nvSpPr>
              <p:spPr>
                <a:xfrm>
                  <a:off x="3456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82" name="Straight Connector 91181"/>
                <p:cNvSpPr/>
                <p:nvPr/>
              </p:nvSpPr>
              <p:spPr>
                <a:xfrm>
                  <a:off x="3648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83" name="Straight Connector 91182"/>
                <p:cNvSpPr/>
                <p:nvPr/>
              </p:nvSpPr>
              <p:spPr>
                <a:xfrm>
                  <a:off x="3840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84" name="Straight Connector 91183"/>
                <p:cNvSpPr/>
                <p:nvPr/>
              </p:nvSpPr>
              <p:spPr>
                <a:xfrm>
                  <a:off x="4032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85" name="Straight Connector 91184"/>
                <p:cNvSpPr/>
                <p:nvPr/>
              </p:nvSpPr>
              <p:spPr>
                <a:xfrm>
                  <a:off x="4224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86" name="Straight Connector 91185"/>
                <p:cNvSpPr/>
                <p:nvPr/>
              </p:nvSpPr>
              <p:spPr>
                <a:xfrm>
                  <a:off x="4416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87" name="Straight Connector 91186"/>
                <p:cNvSpPr/>
                <p:nvPr/>
              </p:nvSpPr>
              <p:spPr>
                <a:xfrm>
                  <a:off x="4608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88" name="Straight Connector 91187"/>
                <p:cNvSpPr/>
                <p:nvPr/>
              </p:nvSpPr>
              <p:spPr>
                <a:xfrm>
                  <a:off x="4800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89" name="Straight Connector 91188"/>
                <p:cNvSpPr/>
                <p:nvPr/>
              </p:nvSpPr>
              <p:spPr>
                <a:xfrm>
                  <a:off x="4992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90" name="Straight Connector 91189"/>
                <p:cNvSpPr/>
                <p:nvPr/>
              </p:nvSpPr>
              <p:spPr>
                <a:xfrm>
                  <a:off x="5184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91" name="Straight Connector 91190"/>
                <p:cNvSpPr/>
                <p:nvPr/>
              </p:nvSpPr>
              <p:spPr>
                <a:xfrm>
                  <a:off x="5376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92" name="Straight Connector 91191"/>
                <p:cNvSpPr/>
                <p:nvPr/>
              </p:nvSpPr>
              <p:spPr>
                <a:xfrm>
                  <a:off x="5568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</p:grpSp>
          <p:sp>
            <p:nvSpPr>
              <p:cNvPr id="91193" name="Straight Connector 91192"/>
              <p:cNvSpPr/>
              <p:nvPr/>
            </p:nvSpPr>
            <p:spPr>
              <a:xfrm>
                <a:off x="5568" y="0"/>
                <a:ext cx="0" cy="1488"/>
              </a:xfrm>
              <a:prstGeom prst="line">
                <a:avLst/>
              </a:prstGeom>
              <a:ln w="9525" cap="flat" cmpd="sng">
                <a:solidFill>
                  <a:schemeClr val="hlink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pt-BR" altLang="en-US"/>
              </a:p>
            </p:txBody>
          </p:sp>
        </p:grpSp>
        <p:grpSp>
          <p:nvGrpSpPr>
            <p:cNvPr id="91194" name="Group 91193"/>
            <p:cNvGrpSpPr/>
            <p:nvPr userDrawn="1"/>
          </p:nvGrpSpPr>
          <p:grpSpPr>
            <a:xfrm>
              <a:off x="3" y="559"/>
              <a:ext cx="4192" cy="1796"/>
              <a:chOff x="3" y="559"/>
              <a:chExt cx="4192" cy="1796"/>
            </a:xfrm>
          </p:grpSpPr>
          <p:sp>
            <p:nvSpPr>
              <p:cNvPr id="91195" name="Straight Connector 91194"/>
              <p:cNvSpPr/>
              <p:nvPr/>
            </p:nvSpPr>
            <p:spPr>
              <a:xfrm>
                <a:off x="506" y="559"/>
                <a:ext cx="0" cy="1796"/>
              </a:xfrm>
              <a:prstGeom prst="line">
                <a:avLst/>
              </a:prstGeom>
              <a:ln w="9525" cap="flat" cmpd="sng">
                <a:solidFill>
                  <a:schemeClr val="hlink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pt-BR" altLang="en-US"/>
              </a:p>
            </p:txBody>
          </p:sp>
          <p:sp>
            <p:nvSpPr>
              <p:cNvPr id="91196" name="Straight Connector 91195"/>
              <p:cNvSpPr/>
              <p:nvPr/>
            </p:nvSpPr>
            <p:spPr>
              <a:xfrm flipH="1" flipV="1">
                <a:off x="3" y="1924"/>
                <a:ext cx="3211" cy="1"/>
              </a:xfrm>
              <a:prstGeom prst="line">
                <a:avLst/>
              </a:prstGeom>
              <a:ln w="9525" cap="flat" cmpd="sng">
                <a:solidFill>
                  <a:schemeClr val="hlink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pt-BR" altLang="en-US"/>
              </a:p>
            </p:txBody>
          </p:sp>
          <p:sp>
            <p:nvSpPr>
              <p:cNvPr id="91197" name="Straight Connector 91196"/>
              <p:cNvSpPr/>
              <p:nvPr/>
            </p:nvSpPr>
            <p:spPr>
              <a:xfrm flipH="1" flipV="1">
                <a:off x="384" y="938"/>
                <a:ext cx="3811" cy="1"/>
              </a:xfrm>
              <a:prstGeom prst="line">
                <a:avLst/>
              </a:prstGeom>
              <a:ln w="9525" cap="flat" cmpd="sng">
                <a:solidFill>
                  <a:schemeClr val="hlink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pt-BR" altLang="en-US"/>
              </a:p>
            </p:txBody>
          </p:sp>
          <p:sp>
            <p:nvSpPr>
              <p:cNvPr id="91198" name="Freeform 91197"/>
              <p:cNvSpPr/>
              <p:nvPr/>
            </p:nvSpPr>
            <p:spPr>
              <a:xfrm rot="-5400000" flipH="1">
                <a:off x="425" y="860"/>
                <a:ext cx="156" cy="157"/>
              </a:xfrm>
              <a:custGeom>
                <a:avLst/>
                <a:gdLst>
                  <a:gd name="txL" fmla="*/ 0 w 43195"/>
                  <a:gd name="txT" fmla="*/ 0 h 43200"/>
                  <a:gd name="txR" fmla="*/ 43195 w 43195"/>
                  <a:gd name="txB" fmla="*/ 43200 h 43200"/>
                </a:gdLst>
                <a:ahLst/>
                <a:cxnLst>
                  <a:cxn ang="270">
                    <a:pos x="21113" y="5"/>
                  </a:cxn>
                  <a:cxn ang="90">
                    <a:pos x="0" y="22055"/>
                  </a:cxn>
                  <a:cxn ang="90">
                    <a:pos x="21595" y="21600"/>
                  </a:cxn>
                </a:cxnLst>
                <a:rect l="txL" t="txT" r="txR" b="txB"/>
                <a:pathLst>
                  <a:path w="43195" h="43200" fill="none">
                    <a:moveTo>
                      <a:pt x="21113" y="5"/>
                    </a:moveTo>
                    <a:arcTo wR="21600" hR="21600" stAng="-5476718" swAng="16204296"/>
                  </a:path>
                  <a:path w="43195" h="43200" stroke="0">
                    <a:moveTo>
                      <a:pt x="0" y="22055"/>
                    </a:moveTo>
                    <a:arcTo wR="-11041" hR="-21597" stAng="-10848429" swAng="2081844"/>
                    <a:lnTo>
                      <a:pt x="21113" y="5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hlink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pt-BR" altLang="en-US"/>
              </a:p>
            </p:txBody>
          </p:sp>
        </p:grpSp>
        <p:grpSp>
          <p:nvGrpSpPr>
            <p:cNvPr id="91199" name="Group 91198"/>
            <p:cNvGrpSpPr/>
            <p:nvPr userDrawn="1"/>
          </p:nvGrpSpPr>
          <p:grpSpPr>
            <a:xfrm>
              <a:off x="1480" y="1952"/>
              <a:ext cx="3808" cy="1812"/>
              <a:chOff x="1480" y="1952"/>
              <a:chExt cx="3808" cy="1812"/>
            </a:xfrm>
          </p:grpSpPr>
          <p:sp>
            <p:nvSpPr>
              <p:cNvPr id="91200" name="Straight Connector 91199"/>
              <p:cNvSpPr/>
              <p:nvPr/>
            </p:nvSpPr>
            <p:spPr>
              <a:xfrm flipV="1">
                <a:off x="1480" y="3442"/>
                <a:ext cx="3808" cy="0"/>
              </a:xfrm>
              <a:prstGeom prst="line">
                <a:avLst/>
              </a:prstGeom>
              <a:ln w="9525" cap="flat" cmpd="sng">
                <a:solidFill>
                  <a:schemeClr val="hlink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pt-BR" altLang="en-US"/>
              </a:p>
            </p:txBody>
          </p:sp>
          <p:sp>
            <p:nvSpPr>
              <p:cNvPr id="91201" name="Straight Connector 91200"/>
              <p:cNvSpPr/>
              <p:nvPr/>
            </p:nvSpPr>
            <p:spPr>
              <a:xfrm flipH="1">
                <a:off x="5172" y="1952"/>
                <a:ext cx="0" cy="1812"/>
              </a:xfrm>
              <a:prstGeom prst="line">
                <a:avLst/>
              </a:prstGeom>
              <a:ln w="9525" cap="flat" cmpd="sng">
                <a:solidFill>
                  <a:schemeClr val="hlink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pt-BR" altLang="en-US"/>
              </a:p>
            </p:txBody>
          </p:sp>
          <p:sp>
            <p:nvSpPr>
              <p:cNvPr id="91202" name="Freeform 91201"/>
              <p:cNvSpPr/>
              <p:nvPr/>
            </p:nvSpPr>
            <p:spPr>
              <a:xfrm rot="5400000">
                <a:off x="5096" y="3346"/>
                <a:ext cx="156" cy="157"/>
              </a:xfrm>
              <a:custGeom>
                <a:avLst/>
                <a:gdLst>
                  <a:gd name="txL" fmla="*/ 0 w 43195"/>
                  <a:gd name="txT" fmla="*/ 0 h 43200"/>
                  <a:gd name="txR" fmla="*/ 43195 w 43195"/>
                  <a:gd name="txB" fmla="*/ 43200 h 43200"/>
                </a:gdLst>
                <a:ahLst/>
                <a:cxnLst>
                  <a:cxn ang="270">
                    <a:pos x="21113" y="5"/>
                  </a:cxn>
                  <a:cxn ang="90">
                    <a:pos x="0" y="22055"/>
                  </a:cxn>
                  <a:cxn ang="90">
                    <a:pos x="21595" y="21600"/>
                  </a:cxn>
                </a:cxnLst>
                <a:rect l="txL" t="txT" r="txR" b="txB"/>
                <a:pathLst>
                  <a:path w="43195" h="43200" fill="none">
                    <a:moveTo>
                      <a:pt x="21113" y="5"/>
                    </a:moveTo>
                    <a:arcTo wR="21600" hR="21600" stAng="-5476718" swAng="16204296"/>
                  </a:path>
                  <a:path w="43195" h="43200" stroke="0">
                    <a:moveTo>
                      <a:pt x="0" y="22055"/>
                    </a:moveTo>
                    <a:arcTo wR="-11041" hR="-21597" stAng="-10848429" swAng="2081844"/>
                    <a:lnTo>
                      <a:pt x="21113" y="5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hlink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pt-BR" altLang="en-US"/>
              </a:p>
            </p:txBody>
          </p:sp>
        </p:grpSp>
      </p:grpSp>
      <p:sp>
        <p:nvSpPr>
          <p:cNvPr id="91203" name="Title 91202"/>
          <p:cNvSpPr>
            <a:spLocks noGrp="1"/>
          </p:cNvSpPr>
          <p:nvPr>
            <p:ph type="ctrTitle" hasCustomPrompt="1"/>
          </p:nvPr>
        </p:nvSpPr>
        <p:spPr>
          <a:xfrm>
            <a:off x="990600" y="1752600"/>
            <a:ext cx="7772400" cy="11430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lstStyle>
            <a:lvl1pPr lvl="0">
              <a:defRPr kern="1200"/>
            </a:lvl1pPr>
          </a:lstStyle>
          <a:p>
            <a:pPr lvl="0"/>
            <a:r>
              <a:rPr lang="pt-BR" altLang="x-none" dirty="0"/>
              <a:t>Clique para editar o estilo do título mestre</a:t>
            </a:r>
            <a:endParaRPr lang="pt-BR" altLang="x-none" dirty="0"/>
          </a:p>
        </p:txBody>
      </p:sp>
      <p:sp>
        <p:nvSpPr>
          <p:cNvPr id="91204" name="Subtitle 91203" descr="Rectangle: Click to edit Master text styles&#13;&#10;Second level&#13;&#10;Third level&#13;&#10;Fourth level&#13;&#10;Fifth level"/>
          <p:cNvSpPr>
            <a:spLocks noGrp="1"/>
          </p:cNvSpPr>
          <p:nvPr>
            <p:ph type="subTitle" idx="1" hasCustomPrompt="1"/>
          </p:nvPr>
        </p:nvSpPr>
        <p:spPr>
          <a:xfrm>
            <a:off x="990600" y="3309938"/>
            <a:ext cx="6400800" cy="17526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/>
          <a:lstStyle>
            <a:lvl1pPr marL="0" lvl="0" indent="0">
              <a:buNone/>
              <a:defRPr kern="1200"/>
            </a:lvl1pPr>
            <a:lvl2pPr marL="457200" lvl="1" indent="-457200" algn="ctr">
              <a:buNone/>
              <a:defRPr kern="1200"/>
            </a:lvl2pPr>
            <a:lvl3pPr marL="914400" lvl="2" indent="-914400" algn="ctr">
              <a:buNone/>
              <a:defRPr kern="1200"/>
            </a:lvl3pPr>
            <a:lvl4pPr marL="1371600" lvl="3" indent="-1371600" algn="ctr">
              <a:buNone/>
              <a:defRPr kern="1200"/>
            </a:lvl4pPr>
            <a:lvl5pPr marL="1828800" lvl="4" indent="-1828800" algn="ctr">
              <a:buNone/>
              <a:defRPr kern="1200"/>
            </a:lvl5pPr>
          </a:lstStyle>
          <a:p>
            <a:pPr lvl="0"/>
            <a:r>
              <a:rPr lang="pt-BR" altLang="x-none" dirty="0"/>
              <a:t>Clique para editar o estilo do subtítulo mestre</a:t>
            </a:r>
            <a:endParaRPr lang="pt-BR" altLang="x-none" dirty="0"/>
          </a:p>
        </p:txBody>
      </p:sp>
      <p:sp>
        <p:nvSpPr>
          <p:cNvPr id="91205" name="Date Placeholder 91204"/>
          <p:cNvSpPr>
            <a:spLocks noGrp="1"/>
          </p:cNvSpPr>
          <p:nvPr>
            <p:ph type="dt" sz="quarter" idx="2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p>
            <a:endParaRPr lang="pt-BR" altLang="x-none">
              <a:latin typeface="Tahoma" pitchFamily="34" charset="0"/>
            </a:endParaRPr>
          </a:p>
        </p:txBody>
      </p:sp>
      <p:sp>
        <p:nvSpPr>
          <p:cNvPr id="91206" name="Footer Placeholder 91205"/>
          <p:cNvSpPr>
            <a:spLocks noGrp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p>
            <a:endParaRPr lang="pt-BR" altLang="x-none">
              <a:latin typeface="Tahoma" pitchFamily="34" charset="0"/>
            </a:endParaRPr>
          </a:p>
        </p:txBody>
      </p:sp>
      <p:sp>
        <p:nvSpPr>
          <p:cNvPr id="91207" name="Slide Number Placeholder 91206"/>
          <p:cNvSpPr>
            <a:spLocks noGrp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p>
            <a:fld id="{9A0DB2DC-4C9A-4742-B13C-FB6460FD3503}" type="slidenum">
              <a:rPr lang="pt-BR" altLang="x-none">
                <a:latin typeface="Tahoma" pitchFamily="34" charset="0"/>
              </a:rPr>
            </a:fld>
            <a:endParaRPr lang="pt-BR" altLang="x-none">
              <a:latin typeface="Tahoma" pitchFamily="34" charset="0"/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762" y="0"/>
            <a:ext cx="9148762" cy="6858000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10" name="矩形 10"/>
          <p:cNvSpPr/>
          <p:nvPr/>
        </p:nvSpPr>
        <p:spPr>
          <a:xfrm>
            <a:off x="-4762" y="0"/>
            <a:ext cx="9148763" cy="6632575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shade val="100000"/>
                  <a:satMod val="115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KSO_BT1"/>
          <p:cNvSpPr>
            <a:spLocks noGrp="1"/>
          </p:cNvSpPr>
          <p:nvPr>
            <p:ph type="title" hasCustomPrompt="1"/>
          </p:nvPr>
        </p:nvSpPr>
        <p:spPr>
          <a:xfrm>
            <a:off x="1395413" y="1325563"/>
            <a:ext cx="6351587" cy="1470025"/>
          </a:xfrm>
        </p:spPr>
        <p:txBody>
          <a:bodyPr/>
          <a:lstStyle>
            <a:lvl1pPr algn="ctr">
              <a:lnSpc>
                <a:spcPct val="100000"/>
              </a:lnSpc>
              <a:defRPr sz="4200" smtClean="0"/>
            </a:lvl1pPr>
          </a:lstStyle>
          <a:p>
            <a:pPr lvl="0"/>
            <a:r>
              <a:rPr lang="zh-CN" altLang="en-US" noProof="0" smtClean="0"/>
              <a:t>单击此处</a:t>
            </a:r>
            <a:br>
              <a:rPr lang="zh-CN" altLang="en-US" noProof="0" smtClean="0"/>
            </a:br>
            <a:r>
              <a:rPr lang="zh-CN" altLang="en-US" noProof="0" smtClean="0"/>
              <a:t>编辑母版标题样式</a:t>
            </a:r>
          </a:p>
        </p:txBody>
      </p:sp>
      <p:sp>
        <p:nvSpPr>
          <p:cNvPr id="16389" name="KSO_BC1"/>
          <p:cNvSpPr>
            <a:spLocks noGrp="1"/>
          </p:cNvSpPr>
          <p:nvPr>
            <p:ph type="subTitle" idx="1"/>
          </p:nvPr>
        </p:nvSpPr>
        <p:spPr>
          <a:xfrm>
            <a:off x="2393950" y="2919413"/>
            <a:ext cx="4354513" cy="496887"/>
          </a:xfrm>
          <a:prstGeom prst="roundRect">
            <a:avLst>
              <a:gd name="adj" fmla="val 50000"/>
            </a:avLst>
          </a:prstGeom>
          <a:ln>
            <a:solidFill>
              <a:schemeClr val="accent2"/>
            </a:solidFill>
            <a:round/>
          </a:ln>
        </p:spPr>
        <p:txBody>
          <a:bodyPr anchor="ctr"/>
          <a:lstStyle>
            <a:lvl1pPr marL="0" indent="0" algn="ctr">
              <a:buFont typeface="Wingdings 2" pitchFamily="18" charset="2"/>
              <a:buNone/>
              <a:defRPr sz="1800" smtClean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  <a:endParaRPr lang="zh-CN" altLang="en-US" noProof="0" smtClean="0"/>
          </a:p>
        </p:txBody>
      </p:sp>
      <p:sp>
        <p:nvSpPr>
          <p:cNvPr id="11" name="KSO_FD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indent="0" defTabSz="914400" rtl="0" latinLnBrk="0">
              <a:lnSpc>
                <a:spcPct val="100000"/>
              </a:lnSpc>
              <a:buClrTx/>
              <a:buSzTx/>
              <a:buFontTx/>
              <a:buNone/>
              <a:defRPr/>
            </a:pPr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12" name="KSO_FT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indent="0" defTabSz="914400" rtl="0" latinLnBrk="0">
              <a:lnSpc>
                <a:spcPct val="100000"/>
              </a:lnSpc>
              <a:buClrTx/>
              <a:buSzTx/>
              <a:buFontTx/>
              <a:buNone/>
              <a:defRPr/>
            </a:pPr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13" name="KSO_FN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indent="0" defTabSz="914400" rtl="0" latinLnBrk="0">
              <a:lnSpc>
                <a:spcPct val="100000"/>
              </a:lnSpc>
              <a:buClrTx/>
              <a:buSzTx/>
              <a:buFontTx/>
              <a:buNone/>
              <a:defRPr/>
            </a:pPr>
            <a:fld id="{81926CE9-F0B3-451E-89A1-1F9B76FBF57C}" type="slidenum">
              <a:rPr kumimoji="0" lang="zh-CN" altLang="en-US" b="0" i="0" kern="1200" cap="none" spc="0" normalizeH="0" baseline="0" noProof="0">
                <a:latin typeface="+mn-lt"/>
                <a:ea typeface="+mn-ea"/>
                <a:cs typeface="+mn-cs"/>
              </a:rPr>
            </a:fld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ST1"/>
          <p:cNvSpPr>
            <a:spLocks noGrp="1"/>
          </p:cNvSpPr>
          <p:nvPr>
            <p:ph type="title"/>
          </p:nvPr>
        </p:nvSpPr>
        <p:spPr>
          <a:xfrm>
            <a:off x="1574006" y="2012949"/>
            <a:ext cx="5995988" cy="1235075"/>
          </a:xfrm>
        </p:spPr>
        <p:txBody>
          <a:bodyPr/>
          <a:lstStyle>
            <a:lvl1pPr algn="ctr">
              <a:defRPr sz="4000">
                <a:gradFill flip="none" rotWithShape="1">
                  <a:gsLst>
                    <a:gs pos="0">
                      <a:schemeClr val="accent1"/>
                    </a:gs>
                    <a:gs pos="50000">
                      <a:schemeClr val="accent2">
                        <a:lumMod val="75000"/>
                      </a:schemeClr>
                    </a:gs>
                    <a:gs pos="100000">
                      <a:schemeClr val="accent1">
                        <a:lumMod val="75000"/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ST2"/>
          <p:cNvSpPr>
            <a:spLocks noGrp="1"/>
          </p:cNvSpPr>
          <p:nvPr>
            <p:ph type="body" idx="1"/>
          </p:nvPr>
        </p:nvSpPr>
        <p:spPr>
          <a:xfrm>
            <a:off x="2886075" y="3292432"/>
            <a:ext cx="3371851" cy="373878"/>
          </a:xfrm>
          <a:prstGeom prst="roundRect">
            <a:avLst>
              <a:gd name="adj" fmla="val 50000"/>
            </a:avLst>
          </a:prstGeom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SO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ST1"/>
          <p:cNvSpPr>
            <a:spLocks noGrp="1"/>
          </p:cNvSpPr>
          <p:nvPr>
            <p:ph type="title"/>
          </p:nvPr>
        </p:nvSpPr>
        <p:spPr>
          <a:xfrm>
            <a:off x="1574006" y="2012949"/>
            <a:ext cx="5995988" cy="1235075"/>
          </a:xfrm>
        </p:spPr>
        <p:txBody>
          <a:bodyPr/>
          <a:lstStyle>
            <a:lvl1pPr algn="ctr">
              <a:defRPr sz="4000">
                <a:gradFill flip="none" rotWithShape="1">
                  <a:gsLst>
                    <a:gs pos="0">
                      <a:schemeClr val="accent1"/>
                    </a:gs>
                    <a:gs pos="50000">
                      <a:schemeClr val="accent2">
                        <a:lumMod val="75000"/>
                      </a:schemeClr>
                    </a:gs>
                    <a:gs pos="100000">
                      <a:schemeClr val="accent1">
                        <a:lumMod val="75000"/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ST2"/>
          <p:cNvSpPr>
            <a:spLocks noGrp="1"/>
          </p:cNvSpPr>
          <p:nvPr>
            <p:ph type="body" idx="1"/>
          </p:nvPr>
        </p:nvSpPr>
        <p:spPr>
          <a:xfrm>
            <a:off x="2886075" y="3292432"/>
            <a:ext cx="3371851" cy="373878"/>
          </a:xfrm>
          <a:prstGeom prst="roundRect">
            <a:avLst>
              <a:gd name="adj" fmla="val 50000"/>
            </a:avLst>
          </a:prstGeom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7" name="文本占位符 7"/>
          <p:cNvSpPr>
            <a:spLocks noGrp="1"/>
          </p:cNvSpPr>
          <p:nvPr>
            <p:ph type="body" sz="quarter" idx="13"/>
          </p:nvPr>
        </p:nvSpPr>
        <p:spPr>
          <a:xfrm>
            <a:off x="9152172" y="-78021"/>
            <a:ext cx="36000" cy="36000"/>
          </a:xfrm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sz="half" idx="1"/>
          </p:nvPr>
        </p:nvSpPr>
        <p:spPr>
          <a:xfrm>
            <a:off x="1049867" y="1244600"/>
            <a:ext cx="3810000" cy="4932363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4" name="KSO_BC2"/>
          <p:cNvSpPr>
            <a:spLocks noGrp="1"/>
          </p:cNvSpPr>
          <p:nvPr>
            <p:ph sz="half" idx="2"/>
          </p:nvPr>
        </p:nvSpPr>
        <p:spPr>
          <a:xfrm>
            <a:off x="4889499" y="1244600"/>
            <a:ext cx="3820587" cy="4932363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1727199" y="118532"/>
            <a:ext cx="6984076" cy="717022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576" y="1376362"/>
            <a:ext cx="3868340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4" name="KSO_BC1"/>
          <p:cNvSpPr>
            <a:spLocks noGrp="1"/>
          </p:cNvSpPr>
          <p:nvPr>
            <p:ph sz="half" idx="2"/>
          </p:nvPr>
        </p:nvSpPr>
        <p:spPr>
          <a:xfrm>
            <a:off x="824576" y="2200274"/>
            <a:ext cx="3868340" cy="368458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3884" y="1376362"/>
            <a:ext cx="3887391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6" name="KSO_BC2"/>
          <p:cNvSpPr>
            <a:spLocks noGrp="1"/>
          </p:cNvSpPr>
          <p:nvPr>
            <p:ph sz="quarter" idx="4"/>
          </p:nvPr>
        </p:nvSpPr>
        <p:spPr>
          <a:xfrm>
            <a:off x="4823884" y="2200274"/>
            <a:ext cx="3887391" cy="368458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KSO_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 dirty="0"/>
          </a:p>
        </p:txBody>
      </p:sp>
      <p:sp>
        <p:nvSpPr>
          <p:cNvPr id="9" name="目录条目"/>
          <p:cNvSpPr>
            <a:spLocks noGrp="1"/>
          </p:cNvSpPr>
          <p:nvPr>
            <p:ph type="body" sz="quarter" idx="13"/>
          </p:nvPr>
        </p:nvSpPr>
        <p:spPr>
          <a:xfrm>
            <a:off x="628650" y="1328738"/>
            <a:ext cx="7886700" cy="4749800"/>
          </a:xfrm>
          <a:effectLst/>
        </p:spPr>
        <p:txBody>
          <a:bodyPr>
            <a:normAutofit/>
          </a:bodyPr>
          <a:lstStyle>
            <a:lvl1pPr marL="514350" indent="-514350">
              <a:buClr>
                <a:schemeClr val="accent1">
                  <a:lumMod val="75000"/>
                </a:schemeClr>
              </a:buClr>
              <a:buSzPct val="100000"/>
              <a:buFont typeface="+mj-lt"/>
              <a:buAutoNum type="arabicPeriod"/>
              <a:defRPr sz="2800" b="0" cap="none" spc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n-ea"/>
                <a:ea typeface="+mn-ea"/>
              </a:defRPr>
            </a:lvl1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pt-BR" altLang="x-none"/>
            </a:fld>
            <a:endParaRPr lang="pt-BR" altLang="x-none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808476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2124" y="1905000"/>
            <a:ext cx="3808476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pt-BR" altLang="x-none"/>
            </a:fld>
            <a:endParaRPr lang="pt-BR" altLang="x-none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762" y="0"/>
            <a:ext cx="9148762" cy="6858000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10" name="矩形 10"/>
          <p:cNvSpPr/>
          <p:nvPr/>
        </p:nvSpPr>
        <p:spPr>
          <a:xfrm>
            <a:off x="-4762" y="0"/>
            <a:ext cx="9148763" cy="6632575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shade val="100000"/>
                  <a:satMod val="115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KSO_BT1"/>
          <p:cNvSpPr>
            <a:spLocks noGrp="1"/>
          </p:cNvSpPr>
          <p:nvPr>
            <p:ph type="title" hasCustomPrompt="1"/>
          </p:nvPr>
        </p:nvSpPr>
        <p:spPr>
          <a:xfrm>
            <a:off x="1395413" y="1325563"/>
            <a:ext cx="6351587" cy="1470025"/>
          </a:xfrm>
        </p:spPr>
        <p:txBody>
          <a:bodyPr/>
          <a:lstStyle>
            <a:lvl1pPr algn="ctr">
              <a:lnSpc>
                <a:spcPct val="100000"/>
              </a:lnSpc>
              <a:defRPr sz="4200" smtClean="0"/>
            </a:lvl1pPr>
          </a:lstStyle>
          <a:p>
            <a:pPr lvl="0"/>
            <a:r>
              <a:rPr lang="zh-CN" altLang="en-US" noProof="0" smtClean="0"/>
              <a:t>单击此处</a:t>
            </a:r>
            <a:br>
              <a:rPr lang="zh-CN" altLang="en-US" noProof="0" smtClean="0"/>
            </a:br>
            <a:r>
              <a:rPr lang="zh-CN" altLang="en-US" noProof="0" smtClean="0"/>
              <a:t>编辑母版标题样式</a:t>
            </a:r>
          </a:p>
        </p:txBody>
      </p:sp>
      <p:sp>
        <p:nvSpPr>
          <p:cNvPr id="16389" name="KSO_BC1"/>
          <p:cNvSpPr>
            <a:spLocks noGrp="1"/>
          </p:cNvSpPr>
          <p:nvPr>
            <p:ph type="subTitle" idx="1"/>
          </p:nvPr>
        </p:nvSpPr>
        <p:spPr>
          <a:xfrm>
            <a:off x="2393950" y="2919413"/>
            <a:ext cx="4354513" cy="496887"/>
          </a:xfrm>
          <a:prstGeom prst="roundRect">
            <a:avLst>
              <a:gd name="adj" fmla="val 50000"/>
            </a:avLst>
          </a:prstGeom>
          <a:ln>
            <a:solidFill>
              <a:schemeClr val="accent2"/>
            </a:solidFill>
            <a:round/>
          </a:ln>
        </p:spPr>
        <p:txBody>
          <a:bodyPr anchor="ctr"/>
          <a:lstStyle>
            <a:lvl1pPr marL="0" indent="0" algn="ctr">
              <a:buFont typeface="Wingdings 2" pitchFamily="18" charset="2"/>
              <a:buNone/>
              <a:defRPr sz="1800" smtClean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  <a:endParaRPr lang="zh-CN" altLang="en-US" noProof="0" smtClean="0"/>
          </a:p>
        </p:txBody>
      </p:sp>
      <p:sp>
        <p:nvSpPr>
          <p:cNvPr id="11" name="KSO_FD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indent="0" defTabSz="914400" rtl="0" latinLnBrk="0">
              <a:lnSpc>
                <a:spcPct val="100000"/>
              </a:lnSpc>
              <a:buClrTx/>
              <a:buSzTx/>
              <a:buFontTx/>
              <a:buNone/>
              <a:defRPr/>
            </a:pPr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12" name="KSO_FT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indent="0" defTabSz="914400" rtl="0" latinLnBrk="0">
              <a:lnSpc>
                <a:spcPct val="100000"/>
              </a:lnSpc>
              <a:buClrTx/>
              <a:buSzTx/>
              <a:buFontTx/>
              <a:buNone/>
              <a:defRPr/>
            </a:pPr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13" name="KSO_FN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indent="0" defTabSz="914400" rtl="0" latinLnBrk="0">
              <a:lnSpc>
                <a:spcPct val="100000"/>
              </a:lnSpc>
              <a:buClrTx/>
              <a:buSzTx/>
              <a:buFontTx/>
              <a:buNone/>
              <a:defRPr/>
            </a:pPr>
            <a:fld id="{81926CE9-F0B3-451E-89A1-1F9B76FBF57C}" type="slidenum">
              <a:rPr kumimoji="0" lang="zh-CN" altLang="en-US" b="0" i="0" kern="1200" cap="none" spc="0" normalizeH="0" baseline="0" noProof="0">
                <a:latin typeface="+mn-lt"/>
                <a:ea typeface="+mn-ea"/>
                <a:cs typeface="+mn-cs"/>
              </a:rPr>
            </a:fld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ST1"/>
          <p:cNvSpPr>
            <a:spLocks noGrp="1"/>
          </p:cNvSpPr>
          <p:nvPr>
            <p:ph type="title"/>
          </p:nvPr>
        </p:nvSpPr>
        <p:spPr>
          <a:xfrm>
            <a:off x="1574006" y="2012949"/>
            <a:ext cx="5995988" cy="1235075"/>
          </a:xfrm>
        </p:spPr>
        <p:txBody>
          <a:bodyPr/>
          <a:lstStyle>
            <a:lvl1pPr algn="ctr">
              <a:defRPr sz="4000">
                <a:gradFill flip="none" rotWithShape="1">
                  <a:gsLst>
                    <a:gs pos="0">
                      <a:schemeClr val="accent1"/>
                    </a:gs>
                    <a:gs pos="50000">
                      <a:schemeClr val="accent2">
                        <a:lumMod val="75000"/>
                      </a:schemeClr>
                    </a:gs>
                    <a:gs pos="100000">
                      <a:schemeClr val="accent1">
                        <a:lumMod val="75000"/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ST2"/>
          <p:cNvSpPr>
            <a:spLocks noGrp="1"/>
          </p:cNvSpPr>
          <p:nvPr>
            <p:ph type="body" idx="1"/>
          </p:nvPr>
        </p:nvSpPr>
        <p:spPr>
          <a:xfrm>
            <a:off x="2886075" y="3292432"/>
            <a:ext cx="3371851" cy="373878"/>
          </a:xfrm>
          <a:prstGeom prst="roundRect">
            <a:avLst>
              <a:gd name="adj" fmla="val 50000"/>
            </a:avLst>
          </a:prstGeom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SO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ST1"/>
          <p:cNvSpPr>
            <a:spLocks noGrp="1"/>
          </p:cNvSpPr>
          <p:nvPr>
            <p:ph type="title"/>
          </p:nvPr>
        </p:nvSpPr>
        <p:spPr>
          <a:xfrm>
            <a:off x="1574006" y="2012949"/>
            <a:ext cx="5995988" cy="1235075"/>
          </a:xfrm>
        </p:spPr>
        <p:txBody>
          <a:bodyPr/>
          <a:lstStyle>
            <a:lvl1pPr algn="ctr">
              <a:defRPr sz="4000">
                <a:gradFill flip="none" rotWithShape="1">
                  <a:gsLst>
                    <a:gs pos="0">
                      <a:schemeClr val="accent1"/>
                    </a:gs>
                    <a:gs pos="50000">
                      <a:schemeClr val="accent2">
                        <a:lumMod val="75000"/>
                      </a:schemeClr>
                    </a:gs>
                    <a:gs pos="100000">
                      <a:schemeClr val="accent1">
                        <a:lumMod val="75000"/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ST2"/>
          <p:cNvSpPr>
            <a:spLocks noGrp="1"/>
          </p:cNvSpPr>
          <p:nvPr>
            <p:ph type="body" idx="1"/>
          </p:nvPr>
        </p:nvSpPr>
        <p:spPr>
          <a:xfrm>
            <a:off x="2886075" y="3292432"/>
            <a:ext cx="3371851" cy="373878"/>
          </a:xfrm>
          <a:prstGeom prst="roundRect">
            <a:avLst>
              <a:gd name="adj" fmla="val 50000"/>
            </a:avLst>
          </a:prstGeom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7" name="文本占位符 7"/>
          <p:cNvSpPr>
            <a:spLocks noGrp="1"/>
          </p:cNvSpPr>
          <p:nvPr>
            <p:ph type="body" sz="quarter" idx="13"/>
          </p:nvPr>
        </p:nvSpPr>
        <p:spPr>
          <a:xfrm>
            <a:off x="9152172" y="-78021"/>
            <a:ext cx="36000" cy="36000"/>
          </a:xfrm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sz="half" idx="1"/>
          </p:nvPr>
        </p:nvSpPr>
        <p:spPr>
          <a:xfrm>
            <a:off x="1049867" y="1244600"/>
            <a:ext cx="3810000" cy="4932363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4" name="KSO_BC2"/>
          <p:cNvSpPr>
            <a:spLocks noGrp="1"/>
          </p:cNvSpPr>
          <p:nvPr>
            <p:ph sz="half" idx="2"/>
          </p:nvPr>
        </p:nvSpPr>
        <p:spPr>
          <a:xfrm>
            <a:off x="4889499" y="1244600"/>
            <a:ext cx="3820587" cy="4932363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1727199" y="118532"/>
            <a:ext cx="6984076" cy="717022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576" y="1376362"/>
            <a:ext cx="3868340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4" name="KSO_BC1"/>
          <p:cNvSpPr>
            <a:spLocks noGrp="1"/>
          </p:cNvSpPr>
          <p:nvPr>
            <p:ph sz="half" idx="2"/>
          </p:nvPr>
        </p:nvSpPr>
        <p:spPr>
          <a:xfrm>
            <a:off x="824576" y="2200274"/>
            <a:ext cx="3868340" cy="368458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3884" y="1376362"/>
            <a:ext cx="3887391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6" name="KSO_BC2"/>
          <p:cNvSpPr>
            <a:spLocks noGrp="1"/>
          </p:cNvSpPr>
          <p:nvPr>
            <p:ph sz="quarter" idx="4"/>
          </p:nvPr>
        </p:nvSpPr>
        <p:spPr>
          <a:xfrm>
            <a:off x="4823884" y="2200274"/>
            <a:ext cx="3887391" cy="368458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KSO_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 dirty="0"/>
          </a:p>
        </p:txBody>
      </p:sp>
      <p:sp>
        <p:nvSpPr>
          <p:cNvPr id="9" name="目录条目"/>
          <p:cNvSpPr>
            <a:spLocks noGrp="1"/>
          </p:cNvSpPr>
          <p:nvPr>
            <p:ph type="body" sz="quarter" idx="13"/>
          </p:nvPr>
        </p:nvSpPr>
        <p:spPr>
          <a:xfrm>
            <a:off x="628650" y="1328738"/>
            <a:ext cx="7886700" cy="4749800"/>
          </a:xfrm>
          <a:effectLst/>
        </p:spPr>
        <p:txBody>
          <a:bodyPr>
            <a:normAutofit/>
          </a:bodyPr>
          <a:lstStyle>
            <a:lvl1pPr marL="514350" indent="-514350">
              <a:buClr>
                <a:schemeClr val="accent1">
                  <a:lumMod val="75000"/>
                </a:schemeClr>
              </a:buClr>
              <a:buSzPct val="100000"/>
              <a:buFont typeface="+mj-lt"/>
              <a:buAutoNum type="arabicPeriod"/>
              <a:defRPr sz="2800" b="0" cap="none" spc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n-ea"/>
                <a:ea typeface="+mn-ea"/>
              </a:defRPr>
            </a:lvl1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KSO_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 dirty="0"/>
          </a:p>
        </p:txBody>
      </p:sp>
      <p:sp>
        <p:nvSpPr>
          <p:cNvPr id="9" name="目录条目"/>
          <p:cNvSpPr>
            <a:spLocks noGrp="1"/>
          </p:cNvSpPr>
          <p:nvPr>
            <p:ph type="body" sz="quarter" idx="13"/>
          </p:nvPr>
        </p:nvSpPr>
        <p:spPr>
          <a:xfrm>
            <a:off x="628650" y="1328738"/>
            <a:ext cx="7886700" cy="4749800"/>
          </a:xfrm>
          <a:effectLst/>
        </p:spPr>
        <p:txBody>
          <a:bodyPr>
            <a:normAutofit/>
          </a:bodyPr>
          <a:lstStyle>
            <a:lvl1pPr marL="514350" indent="-514350">
              <a:buClr>
                <a:schemeClr val="accent1">
                  <a:lumMod val="75000"/>
                </a:schemeClr>
              </a:buClr>
              <a:buSzPct val="100000"/>
              <a:buFont typeface="+mj-lt"/>
              <a:buAutoNum type="arabicPeriod"/>
              <a:defRPr sz="2800" b="0" cap="none" spc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n-ea"/>
                <a:ea typeface="+mn-ea"/>
              </a:defRPr>
            </a:lvl1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pt-BR" altLang="x-none"/>
            </a:fld>
            <a:endParaRPr lang="pt-BR" altLang="x-none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808476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2124" y="1905000"/>
            <a:ext cx="3808476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pt-BR" altLang="x-none"/>
            </a:fld>
            <a:endParaRPr lang="pt-BR" altLang="x-none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 hasCustomPrompt="1"/>
          </p:nvPr>
        </p:nvSpPr>
        <p:spPr>
          <a:xfrm>
            <a:off x="457200" y="1689119"/>
            <a:ext cx="8229600" cy="4525963"/>
          </a:xfrm>
        </p:spPr>
        <p:txBody>
          <a:bodyPr/>
          <a:lstStyle>
            <a:lvl1pPr algn="just">
              <a:defRPr/>
            </a:lvl1pPr>
            <a:lvl2pPr algn="just">
              <a:defRPr/>
            </a:lvl2pPr>
            <a:lvl3pPr algn="just">
              <a:defRPr/>
            </a:lvl3pPr>
            <a:lvl4pPr algn="just">
              <a:defRPr/>
            </a:lvl4pPr>
            <a:lvl5pPr algn="just">
              <a:defRPr/>
            </a:lvl5pPr>
          </a:lstStyle>
          <a:p>
            <a:pPr lvl="0"/>
            <a:r>
              <a:rPr lang="pt-BR" smtClean="0"/>
              <a:t>Clique para editar os estilos do texto mestre</a:t>
            </a:r>
            <a:endParaRPr lang="pt-BR" smtClean="0"/>
          </a:p>
          <a:p>
            <a:pPr lvl="1"/>
            <a:r>
              <a:rPr lang="pt-BR" smtClean="0"/>
              <a:t>Segundo nível</a:t>
            </a:r>
            <a:endParaRPr lang="pt-BR" smtClean="0"/>
          </a:p>
          <a:p>
            <a:pPr lvl="2"/>
            <a:r>
              <a:rPr lang="pt-BR" smtClean="0"/>
              <a:t>Terceiro nível</a:t>
            </a:r>
            <a:endParaRPr lang="pt-BR" smtClean="0"/>
          </a:p>
          <a:p>
            <a:pPr lvl="3"/>
            <a:r>
              <a:rPr lang="pt-BR" smtClean="0"/>
              <a:t>Quarto nível</a:t>
            </a:r>
            <a:endParaRPr lang="pt-BR" smtClean="0"/>
          </a:p>
          <a:p>
            <a:pPr lvl="4"/>
            <a:r>
              <a:rPr lang="pt-BR" smtClean="0"/>
              <a:t>Quinto nível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81983-5DF2-4E4B-AB35-CCAAB4D6DC79}" type="datetime1">
              <a:rPr lang="pt-BR" smtClean="0"/>
            </a:fld>
            <a:endParaRPr lang="pt-B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400"/>
            </a:lvl1pPr>
          </a:lstStyle>
          <a:p>
            <a:fld id="{C2ED8E04-4EE5-42DB-B15C-BC02839AF8B7}" type="slidenum">
              <a:rPr lang="pt-BR" smtClean="0"/>
            </a:fld>
            <a:endParaRPr lang="pt-BR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2.jpe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4" Type="http://schemas.openxmlformats.org/officeDocument/2006/relationships/theme" Target="../theme/theme2.xml"/><Relationship Id="rId13" Type="http://schemas.openxmlformats.org/officeDocument/2006/relationships/image" Target="../media/image4.jpeg"/><Relationship Id="rId12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3.xml"/><Relationship Id="rId8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6.xml"/><Relationship Id="rId14" Type="http://schemas.openxmlformats.org/officeDocument/2006/relationships/theme" Target="../theme/theme3.xml"/><Relationship Id="rId13" Type="http://schemas.openxmlformats.org/officeDocument/2006/relationships/image" Target="../media/image6.jpeg"/><Relationship Id="rId12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4.xml"/><Relationship Id="rId1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5.xml"/><Relationship Id="rId8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2.xml"/><Relationship Id="rId5" Type="http://schemas.openxmlformats.org/officeDocument/2006/relationships/slideLayout" Target="../slideLayouts/slideLayout41.xml"/><Relationship Id="rId4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8.xml"/><Relationship Id="rId14" Type="http://schemas.openxmlformats.org/officeDocument/2006/relationships/theme" Target="../theme/theme4.xml"/><Relationship Id="rId13" Type="http://schemas.openxmlformats.org/officeDocument/2006/relationships/image" Target="../media/image8.jpeg"/><Relationship Id="rId12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6.xml"/><Relationship Id="rId1" Type="http://schemas.openxmlformats.org/officeDocument/2006/relationships/slideLayout" Target="../slideLayouts/slideLayout37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7.xml"/><Relationship Id="rId8" Type="http://schemas.openxmlformats.org/officeDocument/2006/relationships/slideLayout" Target="../slideLayouts/slideLayout56.xml"/><Relationship Id="rId7" Type="http://schemas.openxmlformats.org/officeDocument/2006/relationships/slideLayout" Target="../slideLayouts/slideLayout55.xml"/><Relationship Id="rId6" Type="http://schemas.openxmlformats.org/officeDocument/2006/relationships/slideLayout" Target="../slideLayouts/slideLayout54.xml"/><Relationship Id="rId5" Type="http://schemas.openxmlformats.org/officeDocument/2006/relationships/slideLayout" Target="../slideLayouts/slideLayout53.xml"/><Relationship Id="rId4" Type="http://schemas.openxmlformats.org/officeDocument/2006/relationships/slideLayout" Target="../slideLayouts/slideLayout52.xml"/><Relationship Id="rId3" Type="http://schemas.openxmlformats.org/officeDocument/2006/relationships/slideLayout" Target="../slideLayouts/slideLayout51.xml"/><Relationship Id="rId2" Type="http://schemas.openxmlformats.org/officeDocument/2006/relationships/slideLayout" Target="../slideLayouts/slideLayout50.xml"/><Relationship Id="rId14" Type="http://schemas.openxmlformats.org/officeDocument/2006/relationships/theme" Target="../theme/theme5.xml"/><Relationship Id="rId13" Type="http://schemas.openxmlformats.org/officeDocument/2006/relationships/image" Target="../media/image10.jpeg"/><Relationship Id="rId12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58.xml"/><Relationship Id="rId1" Type="http://schemas.openxmlformats.org/officeDocument/2006/relationships/slideLayout" Target="../slideLayouts/slideLayout49.xml"/></Relationships>
</file>

<file path=ppt/slideMasters/_rels/slideMaster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9.xml"/><Relationship Id="rId8" Type="http://schemas.openxmlformats.org/officeDocument/2006/relationships/slideLayout" Target="../slideLayouts/slideLayout68.xml"/><Relationship Id="rId7" Type="http://schemas.openxmlformats.org/officeDocument/2006/relationships/slideLayout" Target="../slideLayouts/slideLayout67.xml"/><Relationship Id="rId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64.xml"/><Relationship Id="rId3" Type="http://schemas.openxmlformats.org/officeDocument/2006/relationships/slideLayout" Target="../slideLayouts/slideLayout63.xml"/><Relationship Id="rId2" Type="http://schemas.openxmlformats.org/officeDocument/2006/relationships/slideLayout" Target="../slideLayouts/slideLayout62.xml"/><Relationship Id="rId14" Type="http://schemas.openxmlformats.org/officeDocument/2006/relationships/theme" Target="../theme/theme6.xml"/><Relationship Id="rId13" Type="http://schemas.openxmlformats.org/officeDocument/2006/relationships/image" Target="../media/image12.jpeg"/><Relationship Id="rId12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1.xml"/></Relationships>
</file>

<file path=ppt/slideMasters/_rels/slideMaster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81.xml"/><Relationship Id="rId8" Type="http://schemas.openxmlformats.org/officeDocument/2006/relationships/slideLayout" Target="../slideLayouts/slideLayout80.xml"/><Relationship Id="rId7" Type="http://schemas.openxmlformats.org/officeDocument/2006/relationships/slideLayout" Target="../slideLayouts/slideLayout79.xml"/><Relationship Id="rId6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5.xml"/><Relationship Id="rId2" Type="http://schemas.openxmlformats.org/officeDocument/2006/relationships/slideLayout" Target="../slideLayouts/slideLayout74.xml"/><Relationship Id="rId13" Type="http://schemas.openxmlformats.org/officeDocument/2006/relationships/theme" Target="../theme/theme7.xml"/><Relationship Id="rId12" Type="http://schemas.openxmlformats.org/officeDocument/2006/relationships/image" Target="../media/image14.jpeg"/><Relationship Id="rId11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2.xml"/><Relationship Id="rId1" Type="http://schemas.openxmlformats.org/officeDocument/2006/relationships/slideLayout" Target="../slideLayouts/slideLayout73.xml"/></Relationships>
</file>

<file path=ppt/slideMasters/_rels/slideMaster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2.xml"/><Relationship Id="rId8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0.xml"/><Relationship Id="rId6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7.xml"/><Relationship Id="rId3" Type="http://schemas.openxmlformats.org/officeDocument/2006/relationships/slideLayout" Target="../slideLayouts/slideLayout86.xml"/><Relationship Id="rId2" Type="http://schemas.openxmlformats.org/officeDocument/2006/relationships/slideLayout" Target="../slideLayouts/slideLayout85.xml"/><Relationship Id="rId14" Type="http://schemas.openxmlformats.org/officeDocument/2006/relationships/theme" Target="../theme/theme8.xml"/><Relationship Id="rId13" Type="http://schemas.openxmlformats.org/officeDocument/2006/relationships/image" Target="../media/image16.jpeg"/><Relationship Id="rId12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3.xml"/><Relationship Id="rId1" Type="http://schemas.openxmlformats.org/officeDocument/2006/relationships/slideLayout" Target="../slideLayouts/slideLayout8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/>
      <p:pic>
        <p:nvPicPr>
          <p:cNvPr id="1026" name="图片 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62763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8" name="矩形 7"/>
          <p:cNvSpPr/>
          <p:nvPr/>
        </p:nvSpPr>
        <p:spPr>
          <a:xfrm>
            <a:off x="0" y="0"/>
            <a:ext cx="9144000" cy="6848475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8" name="KSO_BT1"/>
          <p:cNvSpPr>
            <a:spLocks noGrp="1"/>
          </p:cNvSpPr>
          <p:nvPr>
            <p:ph type="title"/>
          </p:nvPr>
        </p:nvSpPr>
        <p:spPr>
          <a:xfrm>
            <a:off x="438150" y="273050"/>
            <a:ext cx="8272463" cy="700088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p>
            <a:pPr lvl="0"/>
            <a:r>
              <a:rPr lang="en-US" altLang="zh-CN" dirty="0"/>
              <a:t>Click to edit Master title style</a:t>
            </a:r>
            <a:endParaRPr lang="en-US" altLang="zh-CN" dirty="0"/>
          </a:p>
        </p:txBody>
      </p:sp>
      <p:sp>
        <p:nvSpPr>
          <p:cNvPr id="1029" name="KSO_BC1"/>
          <p:cNvSpPr>
            <a:spLocks noGrp="1"/>
          </p:cNvSpPr>
          <p:nvPr>
            <p:ph type="body" idx="1"/>
          </p:nvPr>
        </p:nvSpPr>
        <p:spPr>
          <a:xfrm>
            <a:off x="438150" y="1165225"/>
            <a:ext cx="8262938" cy="5192713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p>
            <a:pPr lvl="0"/>
            <a:r>
              <a:rPr lang="en-US" altLang="zh-CN" dirty="0"/>
              <a:t>Click to edit Master text style</a:t>
            </a:r>
            <a:endParaRPr lang="zh-CN" altLang="en-US" dirty="0"/>
          </a:p>
          <a:p>
            <a:pPr lvl="1"/>
            <a:r>
              <a:rPr lang="en-US" altLang="zh-CN" dirty="0"/>
              <a:t>Second level</a:t>
            </a:r>
            <a:endParaRPr lang="zh-CN" altLang="en-US" dirty="0"/>
          </a:p>
        </p:txBody>
      </p:sp>
      <p:sp>
        <p:nvSpPr>
          <p:cNvPr id="4" name="KSO_FD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KSO_FT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KSO_FN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 kern="1200">
          <a:solidFill>
            <a:srgbClr val="339AAF"/>
          </a:solidFill>
          <a:latin typeface="+mn-lt"/>
          <a:ea typeface="微软雅黑" pitchFamily="34" charset="-122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9pPr>
    </p:titleStyle>
    <p:bodyStyle>
      <a:lvl1pPr marL="357505" indent="-357505" algn="just" rtl="0" fontAlgn="base">
        <a:lnSpc>
          <a:spcPct val="110000"/>
        </a:lnSpc>
        <a:spcBef>
          <a:spcPts val="1800"/>
        </a:spcBef>
        <a:spcAft>
          <a:spcPct val="0"/>
        </a:spcAft>
        <a:buClr>
          <a:schemeClr val="accent2"/>
        </a:buClr>
        <a:buSzPct val="60000"/>
        <a:buFont typeface="Wingdings 2" pitchFamily="18" charset="2"/>
        <a:buChar char=""/>
        <a:defRPr sz="2000" kern="1200">
          <a:solidFill>
            <a:srgbClr val="286991"/>
          </a:solidFill>
          <a:latin typeface="+mn-lt"/>
          <a:ea typeface="微软雅黑" pitchFamily="34" charset="-122"/>
          <a:cs typeface="+mn-cs"/>
        </a:defRPr>
      </a:lvl1pPr>
      <a:lvl2pPr marL="357505" indent="-357505" algn="just" rtl="0" fontAlgn="base">
        <a:lnSpc>
          <a:spcPct val="130000"/>
        </a:lnSpc>
        <a:spcBef>
          <a:spcPct val="0"/>
        </a:spcBef>
        <a:spcAft>
          <a:spcPts val="600"/>
        </a:spcAft>
        <a:buClr>
          <a:srgbClr val="9FCDD9"/>
        </a:buClr>
        <a:buFont typeface="幼圆" pitchFamily="49" charset="-122"/>
        <a:buChar char=" "/>
        <a:defRPr sz="1600" kern="1200">
          <a:solidFill>
            <a:srgbClr val="7D7D7D"/>
          </a:solidFill>
          <a:latin typeface="+mn-lt"/>
          <a:ea typeface="幼圆" pitchFamily="49" charset="-122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/>
      <p:pic>
        <p:nvPicPr>
          <p:cNvPr id="1026" name="图片 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62763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8" name="矩形 7"/>
          <p:cNvSpPr/>
          <p:nvPr/>
        </p:nvSpPr>
        <p:spPr>
          <a:xfrm>
            <a:off x="0" y="0"/>
            <a:ext cx="9144000" cy="6848475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8" name="KSO_BT1"/>
          <p:cNvSpPr>
            <a:spLocks noGrp="1"/>
          </p:cNvSpPr>
          <p:nvPr>
            <p:ph type="title"/>
          </p:nvPr>
        </p:nvSpPr>
        <p:spPr>
          <a:xfrm>
            <a:off x="438150" y="273050"/>
            <a:ext cx="8272463" cy="700088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p>
            <a:pPr lvl="0"/>
            <a:r>
              <a:rPr lang="en-US" altLang="zh-CN" dirty="0"/>
              <a:t>Click to edit Master title style</a:t>
            </a:r>
            <a:endParaRPr lang="en-US" altLang="zh-CN" dirty="0"/>
          </a:p>
        </p:txBody>
      </p:sp>
      <p:sp>
        <p:nvSpPr>
          <p:cNvPr id="1029" name="KSO_BC1"/>
          <p:cNvSpPr>
            <a:spLocks noGrp="1"/>
          </p:cNvSpPr>
          <p:nvPr>
            <p:ph type="body" idx="1"/>
          </p:nvPr>
        </p:nvSpPr>
        <p:spPr>
          <a:xfrm>
            <a:off x="438150" y="1165225"/>
            <a:ext cx="8262938" cy="5192713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p>
            <a:pPr lvl="0"/>
            <a:r>
              <a:rPr lang="en-US" altLang="zh-CN" dirty="0"/>
              <a:t>Click to edit Master text style</a:t>
            </a:r>
            <a:endParaRPr lang="zh-CN" altLang="en-US" dirty="0"/>
          </a:p>
          <a:p>
            <a:pPr lvl="1"/>
            <a:r>
              <a:rPr lang="en-US" altLang="zh-CN" dirty="0"/>
              <a:t>Second level</a:t>
            </a:r>
            <a:endParaRPr lang="zh-CN" altLang="en-US" dirty="0"/>
          </a:p>
        </p:txBody>
      </p:sp>
      <p:sp>
        <p:nvSpPr>
          <p:cNvPr id="4" name="KSO_FD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KSO_FT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KSO_FN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sldNum="0"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 kern="1200">
          <a:solidFill>
            <a:srgbClr val="339AAF"/>
          </a:solidFill>
          <a:latin typeface="+mn-lt"/>
          <a:ea typeface="微软雅黑" pitchFamily="34" charset="-122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9pPr>
    </p:titleStyle>
    <p:bodyStyle>
      <a:lvl1pPr marL="357505" indent="-357505" algn="just" rtl="0" fontAlgn="base">
        <a:lnSpc>
          <a:spcPct val="110000"/>
        </a:lnSpc>
        <a:spcBef>
          <a:spcPts val="1800"/>
        </a:spcBef>
        <a:spcAft>
          <a:spcPct val="0"/>
        </a:spcAft>
        <a:buClr>
          <a:schemeClr val="accent2"/>
        </a:buClr>
        <a:buSzPct val="60000"/>
        <a:buFont typeface="Wingdings 2" pitchFamily="18" charset="2"/>
        <a:buChar char=""/>
        <a:defRPr sz="2000" kern="1200">
          <a:solidFill>
            <a:srgbClr val="286991"/>
          </a:solidFill>
          <a:latin typeface="+mn-lt"/>
          <a:ea typeface="微软雅黑" pitchFamily="34" charset="-122"/>
          <a:cs typeface="+mn-cs"/>
        </a:defRPr>
      </a:lvl1pPr>
      <a:lvl2pPr marL="357505" indent="-357505" algn="just" rtl="0" fontAlgn="base">
        <a:lnSpc>
          <a:spcPct val="130000"/>
        </a:lnSpc>
        <a:spcBef>
          <a:spcPct val="0"/>
        </a:spcBef>
        <a:spcAft>
          <a:spcPts val="600"/>
        </a:spcAft>
        <a:buClr>
          <a:srgbClr val="9FCDD9"/>
        </a:buClr>
        <a:buFont typeface="幼圆" pitchFamily="49" charset="-122"/>
        <a:buChar char=" "/>
        <a:defRPr sz="1600" kern="1200">
          <a:solidFill>
            <a:srgbClr val="7D7D7D"/>
          </a:solidFill>
          <a:latin typeface="+mn-lt"/>
          <a:ea typeface="幼圆" pitchFamily="49" charset="-122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/>
      <p:pic>
        <p:nvPicPr>
          <p:cNvPr id="1026" name="图片 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62763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8" name="矩形 7"/>
          <p:cNvSpPr/>
          <p:nvPr/>
        </p:nvSpPr>
        <p:spPr>
          <a:xfrm>
            <a:off x="0" y="0"/>
            <a:ext cx="9144000" cy="6848475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8" name="KSO_BT1"/>
          <p:cNvSpPr>
            <a:spLocks noGrp="1"/>
          </p:cNvSpPr>
          <p:nvPr>
            <p:ph type="title"/>
          </p:nvPr>
        </p:nvSpPr>
        <p:spPr>
          <a:xfrm>
            <a:off x="438150" y="273050"/>
            <a:ext cx="8272463" cy="700088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p>
            <a:pPr lvl="0"/>
            <a:r>
              <a:rPr lang="en-US" altLang="zh-CN" dirty="0"/>
              <a:t>Click to edit Master title style</a:t>
            </a:r>
            <a:endParaRPr lang="en-US" altLang="zh-CN" dirty="0"/>
          </a:p>
        </p:txBody>
      </p:sp>
      <p:sp>
        <p:nvSpPr>
          <p:cNvPr id="1029" name="KSO_BC1"/>
          <p:cNvSpPr>
            <a:spLocks noGrp="1"/>
          </p:cNvSpPr>
          <p:nvPr>
            <p:ph type="body" idx="1"/>
          </p:nvPr>
        </p:nvSpPr>
        <p:spPr>
          <a:xfrm>
            <a:off x="438150" y="1165225"/>
            <a:ext cx="8262938" cy="5192713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p>
            <a:pPr lvl="0"/>
            <a:r>
              <a:rPr lang="en-US" altLang="zh-CN" dirty="0"/>
              <a:t>Click to edit Master text style</a:t>
            </a:r>
            <a:endParaRPr lang="zh-CN" altLang="en-US" dirty="0"/>
          </a:p>
          <a:p>
            <a:pPr lvl="1"/>
            <a:r>
              <a:rPr lang="en-US" altLang="zh-CN" dirty="0"/>
              <a:t>Second level</a:t>
            </a:r>
            <a:endParaRPr lang="zh-CN" altLang="en-US" dirty="0"/>
          </a:p>
        </p:txBody>
      </p:sp>
      <p:sp>
        <p:nvSpPr>
          <p:cNvPr id="4" name="KSO_FD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KSO_FT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KSO_FN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hf sldNum="0"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 kern="1200">
          <a:solidFill>
            <a:srgbClr val="339AAF"/>
          </a:solidFill>
          <a:latin typeface="+mn-lt"/>
          <a:ea typeface="微软雅黑" pitchFamily="34" charset="-122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9pPr>
    </p:titleStyle>
    <p:bodyStyle>
      <a:lvl1pPr marL="357505" indent="-357505" algn="just" rtl="0" fontAlgn="base">
        <a:lnSpc>
          <a:spcPct val="110000"/>
        </a:lnSpc>
        <a:spcBef>
          <a:spcPts val="1800"/>
        </a:spcBef>
        <a:spcAft>
          <a:spcPct val="0"/>
        </a:spcAft>
        <a:buClr>
          <a:schemeClr val="accent2"/>
        </a:buClr>
        <a:buSzPct val="60000"/>
        <a:buFont typeface="Wingdings 2" pitchFamily="18" charset="2"/>
        <a:buChar char=""/>
        <a:defRPr sz="2000" kern="1200">
          <a:solidFill>
            <a:srgbClr val="286991"/>
          </a:solidFill>
          <a:latin typeface="+mn-lt"/>
          <a:ea typeface="微软雅黑" pitchFamily="34" charset="-122"/>
          <a:cs typeface="+mn-cs"/>
        </a:defRPr>
      </a:lvl1pPr>
      <a:lvl2pPr marL="357505" indent="-357505" algn="just" rtl="0" fontAlgn="base">
        <a:lnSpc>
          <a:spcPct val="130000"/>
        </a:lnSpc>
        <a:spcBef>
          <a:spcPct val="0"/>
        </a:spcBef>
        <a:spcAft>
          <a:spcPts val="600"/>
        </a:spcAft>
        <a:buClr>
          <a:srgbClr val="9FCDD9"/>
        </a:buClr>
        <a:buFont typeface="幼圆" pitchFamily="49" charset="-122"/>
        <a:buChar char=" "/>
        <a:defRPr sz="1600" kern="1200">
          <a:solidFill>
            <a:srgbClr val="7D7D7D"/>
          </a:solidFill>
          <a:latin typeface="+mn-lt"/>
          <a:ea typeface="幼圆" pitchFamily="49" charset="-122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/>
      <p:pic>
        <p:nvPicPr>
          <p:cNvPr id="1026" name="图片 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62763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8" name="矩形 7"/>
          <p:cNvSpPr/>
          <p:nvPr/>
        </p:nvSpPr>
        <p:spPr>
          <a:xfrm>
            <a:off x="0" y="0"/>
            <a:ext cx="9144000" cy="6848475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8" name="KSO_BT1"/>
          <p:cNvSpPr>
            <a:spLocks noGrp="1"/>
          </p:cNvSpPr>
          <p:nvPr>
            <p:ph type="title"/>
          </p:nvPr>
        </p:nvSpPr>
        <p:spPr>
          <a:xfrm>
            <a:off x="438150" y="273050"/>
            <a:ext cx="8272463" cy="700088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p>
            <a:pPr lvl="0"/>
            <a:r>
              <a:rPr lang="en-US" altLang="zh-CN" dirty="0"/>
              <a:t>Click to edit Master title style</a:t>
            </a:r>
            <a:endParaRPr lang="en-US" altLang="zh-CN" dirty="0"/>
          </a:p>
        </p:txBody>
      </p:sp>
      <p:sp>
        <p:nvSpPr>
          <p:cNvPr id="1029" name="KSO_BC1"/>
          <p:cNvSpPr>
            <a:spLocks noGrp="1"/>
          </p:cNvSpPr>
          <p:nvPr>
            <p:ph type="body" idx="1"/>
          </p:nvPr>
        </p:nvSpPr>
        <p:spPr>
          <a:xfrm>
            <a:off x="438150" y="1165225"/>
            <a:ext cx="8262938" cy="5192713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p>
            <a:pPr lvl="0"/>
            <a:r>
              <a:rPr lang="en-US" altLang="zh-CN" dirty="0"/>
              <a:t>Click to edit Master text style</a:t>
            </a:r>
            <a:endParaRPr lang="zh-CN" altLang="en-US" dirty="0"/>
          </a:p>
          <a:p>
            <a:pPr lvl="1"/>
            <a:r>
              <a:rPr lang="en-US" altLang="zh-CN" dirty="0"/>
              <a:t>Second level</a:t>
            </a:r>
            <a:endParaRPr lang="zh-CN" altLang="en-US" dirty="0"/>
          </a:p>
        </p:txBody>
      </p:sp>
      <p:sp>
        <p:nvSpPr>
          <p:cNvPr id="4" name="KSO_FD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KSO_FT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KSO_FN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hf sldNum="0"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 kern="1200">
          <a:solidFill>
            <a:srgbClr val="339AAF"/>
          </a:solidFill>
          <a:latin typeface="+mn-lt"/>
          <a:ea typeface="微软雅黑" pitchFamily="34" charset="-122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9pPr>
    </p:titleStyle>
    <p:bodyStyle>
      <a:lvl1pPr marL="357505" indent="-357505" algn="just" rtl="0" fontAlgn="base">
        <a:lnSpc>
          <a:spcPct val="110000"/>
        </a:lnSpc>
        <a:spcBef>
          <a:spcPts val="1800"/>
        </a:spcBef>
        <a:spcAft>
          <a:spcPct val="0"/>
        </a:spcAft>
        <a:buClr>
          <a:schemeClr val="accent2"/>
        </a:buClr>
        <a:buSzPct val="60000"/>
        <a:buFont typeface="Wingdings 2" pitchFamily="18" charset="2"/>
        <a:buChar char=""/>
        <a:defRPr sz="2000" kern="1200">
          <a:solidFill>
            <a:srgbClr val="286991"/>
          </a:solidFill>
          <a:latin typeface="+mn-lt"/>
          <a:ea typeface="微软雅黑" pitchFamily="34" charset="-122"/>
          <a:cs typeface="+mn-cs"/>
        </a:defRPr>
      </a:lvl1pPr>
      <a:lvl2pPr marL="357505" indent="-357505" algn="just" rtl="0" fontAlgn="base">
        <a:lnSpc>
          <a:spcPct val="130000"/>
        </a:lnSpc>
        <a:spcBef>
          <a:spcPct val="0"/>
        </a:spcBef>
        <a:spcAft>
          <a:spcPts val="600"/>
        </a:spcAft>
        <a:buClr>
          <a:srgbClr val="9FCDD9"/>
        </a:buClr>
        <a:buFont typeface="幼圆" pitchFamily="49" charset="-122"/>
        <a:buChar char=" "/>
        <a:defRPr sz="1600" kern="1200">
          <a:solidFill>
            <a:srgbClr val="7D7D7D"/>
          </a:solidFill>
          <a:latin typeface="+mn-lt"/>
          <a:ea typeface="幼圆" pitchFamily="49" charset="-122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/>
      <p:pic>
        <p:nvPicPr>
          <p:cNvPr id="1026" name="图片 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62763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8" name="矩形 7"/>
          <p:cNvSpPr/>
          <p:nvPr/>
        </p:nvSpPr>
        <p:spPr>
          <a:xfrm>
            <a:off x="0" y="0"/>
            <a:ext cx="9144000" cy="6848475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8" name="KSO_BT1"/>
          <p:cNvSpPr>
            <a:spLocks noGrp="1"/>
          </p:cNvSpPr>
          <p:nvPr>
            <p:ph type="title"/>
          </p:nvPr>
        </p:nvSpPr>
        <p:spPr>
          <a:xfrm>
            <a:off x="438150" y="273050"/>
            <a:ext cx="8272463" cy="700088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p>
            <a:pPr lvl="0"/>
            <a:r>
              <a:rPr lang="en-US" altLang="zh-CN" dirty="0"/>
              <a:t>Click to edit Master title style</a:t>
            </a:r>
            <a:endParaRPr lang="en-US" altLang="zh-CN" dirty="0"/>
          </a:p>
        </p:txBody>
      </p:sp>
      <p:sp>
        <p:nvSpPr>
          <p:cNvPr id="1029" name="KSO_BC1"/>
          <p:cNvSpPr>
            <a:spLocks noGrp="1"/>
          </p:cNvSpPr>
          <p:nvPr>
            <p:ph type="body" idx="1"/>
          </p:nvPr>
        </p:nvSpPr>
        <p:spPr>
          <a:xfrm>
            <a:off x="438150" y="1165225"/>
            <a:ext cx="8262938" cy="5192713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p>
            <a:pPr lvl="0"/>
            <a:r>
              <a:rPr lang="en-US" altLang="zh-CN" dirty="0"/>
              <a:t>Click to edit Master text style</a:t>
            </a:r>
            <a:endParaRPr lang="zh-CN" altLang="en-US" dirty="0"/>
          </a:p>
          <a:p>
            <a:pPr lvl="1"/>
            <a:r>
              <a:rPr lang="en-US" altLang="zh-CN" dirty="0"/>
              <a:t>Second level</a:t>
            </a:r>
            <a:endParaRPr lang="zh-CN" altLang="en-US" dirty="0"/>
          </a:p>
        </p:txBody>
      </p:sp>
      <p:sp>
        <p:nvSpPr>
          <p:cNvPr id="4" name="KSO_FD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KSO_FT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KSO_FN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hf sldNum="0"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 kern="1200">
          <a:solidFill>
            <a:srgbClr val="339AAF"/>
          </a:solidFill>
          <a:latin typeface="+mn-lt"/>
          <a:ea typeface="微软雅黑" pitchFamily="34" charset="-122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9pPr>
    </p:titleStyle>
    <p:bodyStyle>
      <a:lvl1pPr marL="357505" indent="-357505" algn="just" rtl="0" fontAlgn="base">
        <a:lnSpc>
          <a:spcPct val="110000"/>
        </a:lnSpc>
        <a:spcBef>
          <a:spcPts val="1800"/>
        </a:spcBef>
        <a:spcAft>
          <a:spcPct val="0"/>
        </a:spcAft>
        <a:buClr>
          <a:schemeClr val="accent2"/>
        </a:buClr>
        <a:buSzPct val="60000"/>
        <a:buFont typeface="Wingdings 2" pitchFamily="18" charset="2"/>
        <a:buChar char=""/>
        <a:defRPr sz="2000" kern="1200">
          <a:solidFill>
            <a:srgbClr val="286991"/>
          </a:solidFill>
          <a:latin typeface="+mn-lt"/>
          <a:ea typeface="微软雅黑" pitchFamily="34" charset="-122"/>
          <a:cs typeface="+mn-cs"/>
        </a:defRPr>
      </a:lvl1pPr>
      <a:lvl2pPr marL="357505" indent="-357505" algn="just" rtl="0" fontAlgn="base">
        <a:lnSpc>
          <a:spcPct val="130000"/>
        </a:lnSpc>
        <a:spcBef>
          <a:spcPct val="0"/>
        </a:spcBef>
        <a:spcAft>
          <a:spcPts val="600"/>
        </a:spcAft>
        <a:buClr>
          <a:srgbClr val="9FCDD9"/>
        </a:buClr>
        <a:buFont typeface="幼圆" pitchFamily="49" charset="-122"/>
        <a:buChar char=" "/>
        <a:defRPr sz="1600" kern="1200">
          <a:solidFill>
            <a:srgbClr val="7D7D7D"/>
          </a:solidFill>
          <a:latin typeface="+mn-lt"/>
          <a:ea typeface="幼圆" pitchFamily="49" charset="-122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/>
      <p:pic>
        <p:nvPicPr>
          <p:cNvPr id="1026" name="图片 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62763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8" name="矩形 7"/>
          <p:cNvSpPr/>
          <p:nvPr/>
        </p:nvSpPr>
        <p:spPr>
          <a:xfrm>
            <a:off x="0" y="0"/>
            <a:ext cx="9144000" cy="6848475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8" name="KSO_BT1"/>
          <p:cNvSpPr>
            <a:spLocks noGrp="1"/>
          </p:cNvSpPr>
          <p:nvPr>
            <p:ph type="title"/>
          </p:nvPr>
        </p:nvSpPr>
        <p:spPr>
          <a:xfrm>
            <a:off x="438150" y="273050"/>
            <a:ext cx="8272463" cy="700088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p>
            <a:pPr lvl="0"/>
            <a:r>
              <a:rPr lang="en-US" altLang="zh-CN" dirty="0"/>
              <a:t>Click to edit Master title style</a:t>
            </a:r>
            <a:endParaRPr lang="en-US" altLang="zh-CN" dirty="0"/>
          </a:p>
        </p:txBody>
      </p:sp>
      <p:sp>
        <p:nvSpPr>
          <p:cNvPr id="1029" name="KSO_BC1"/>
          <p:cNvSpPr>
            <a:spLocks noGrp="1"/>
          </p:cNvSpPr>
          <p:nvPr>
            <p:ph type="body" idx="1"/>
          </p:nvPr>
        </p:nvSpPr>
        <p:spPr>
          <a:xfrm>
            <a:off x="438150" y="1165225"/>
            <a:ext cx="8262938" cy="5192713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p>
            <a:pPr lvl="0"/>
            <a:r>
              <a:rPr lang="en-US" altLang="zh-CN" dirty="0"/>
              <a:t>Click to edit Master text style</a:t>
            </a:r>
            <a:endParaRPr lang="zh-CN" altLang="en-US" dirty="0"/>
          </a:p>
          <a:p>
            <a:pPr lvl="1"/>
            <a:r>
              <a:rPr lang="en-US" altLang="zh-CN" dirty="0"/>
              <a:t>Second level</a:t>
            </a:r>
            <a:endParaRPr lang="zh-CN" altLang="en-US" dirty="0"/>
          </a:p>
        </p:txBody>
      </p:sp>
      <p:sp>
        <p:nvSpPr>
          <p:cNvPr id="4" name="KSO_FD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KSO_FT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KSO_FN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hf sldNum="0"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 kern="1200">
          <a:solidFill>
            <a:srgbClr val="339AAF"/>
          </a:solidFill>
          <a:latin typeface="+mn-lt"/>
          <a:ea typeface="微软雅黑" pitchFamily="34" charset="-122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9pPr>
    </p:titleStyle>
    <p:bodyStyle>
      <a:lvl1pPr marL="357505" indent="-357505" algn="just" rtl="0" fontAlgn="base">
        <a:lnSpc>
          <a:spcPct val="110000"/>
        </a:lnSpc>
        <a:spcBef>
          <a:spcPts val="1800"/>
        </a:spcBef>
        <a:spcAft>
          <a:spcPct val="0"/>
        </a:spcAft>
        <a:buClr>
          <a:schemeClr val="accent2"/>
        </a:buClr>
        <a:buSzPct val="60000"/>
        <a:buFont typeface="Wingdings 2" pitchFamily="18" charset="2"/>
        <a:buChar char=""/>
        <a:defRPr sz="2000" kern="1200">
          <a:solidFill>
            <a:srgbClr val="286991"/>
          </a:solidFill>
          <a:latin typeface="+mn-lt"/>
          <a:ea typeface="微软雅黑" pitchFamily="34" charset="-122"/>
          <a:cs typeface="+mn-cs"/>
        </a:defRPr>
      </a:lvl1pPr>
      <a:lvl2pPr marL="357505" indent="-357505" algn="just" rtl="0" fontAlgn="base">
        <a:lnSpc>
          <a:spcPct val="130000"/>
        </a:lnSpc>
        <a:spcBef>
          <a:spcPct val="0"/>
        </a:spcBef>
        <a:spcAft>
          <a:spcPts val="600"/>
        </a:spcAft>
        <a:buClr>
          <a:srgbClr val="9FCDD9"/>
        </a:buClr>
        <a:buFont typeface="幼圆" pitchFamily="49" charset="-122"/>
        <a:buChar char=" "/>
        <a:defRPr sz="1600" kern="1200">
          <a:solidFill>
            <a:srgbClr val="7D7D7D"/>
          </a:solidFill>
          <a:latin typeface="+mn-lt"/>
          <a:ea typeface="幼圆" pitchFamily="49" charset="-122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/>
      <p:pic>
        <p:nvPicPr>
          <p:cNvPr id="1026" name="图片 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6862763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8" name="矩形 7"/>
          <p:cNvSpPr/>
          <p:nvPr/>
        </p:nvSpPr>
        <p:spPr>
          <a:xfrm>
            <a:off x="0" y="0"/>
            <a:ext cx="9144000" cy="6848475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8" name="KSO_BT1"/>
          <p:cNvSpPr>
            <a:spLocks noGrp="1"/>
          </p:cNvSpPr>
          <p:nvPr>
            <p:ph type="title"/>
          </p:nvPr>
        </p:nvSpPr>
        <p:spPr>
          <a:xfrm>
            <a:off x="438150" y="273050"/>
            <a:ext cx="8272463" cy="700088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p>
            <a:pPr lvl="0"/>
            <a:r>
              <a:rPr lang="en-US" altLang="zh-CN" dirty="0"/>
              <a:t>Click to edit Master title style</a:t>
            </a:r>
            <a:endParaRPr lang="en-US" altLang="zh-CN" dirty="0"/>
          </a:p>
        </p:txBody>
      </p:sp>
      <p:sp>
        <p:nvSpPr>
          <p:cNvPr id="1029" name="KSO_BC1"/>
          <p:cNvSpPr>
            <a:spLocks noGrp="1"/>
          </p:cNvSpPr>
          <p:nvPr>
            <p:ph type="body" idx="1"/>
          </p:nvPr>
        </p:nvSpPr>
        <p:spPr>
          <a:xfrm>
            <a:off x="438150" y="1165225"/>
            <a:ext cx="8262938" cy="5192713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p>
            <a:pPr lvl="0"/>
            <a:r>
              <a:rPr lang="en-US" altLang="zh-CN" dirty="0"/>
              <a:t>Click to edit Master text style</a:t>
            </a:r>
            <a:endParaRPr lang="zh-CN" altLang="en-US" dirty="0"/>
          </a:p>
          <a:p>
            <a:pPr lvl="1"/>
            <a:r>
              <a:rPr lang="en-US" altLang="zh-CN" dirty="0"/>
              <a:t>Second level</a:t>
            </a:r>
            <a:endParaRPr lang="zh-CN" altLang="en-US" dirty="0"/>
          </a:p>
        </p:txBody>
      </p:sp>
      <p:sp>
        <p:nvSpPr>
          <p:cNvPr id="4" name="KSO_FD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KSO_FT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KSO_FN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sldNum="0"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 kern="1200">
          <a:solidFill>
            <a:srgbClr val="339AAF"/>
          </a:solidFill>
          <a:latin typeface="+mn-lt"/>
          <a:ea typeface="微软雅黑" pitchFamily="34" charset="-122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9pPr>
    </p:titleStyle>
    <p:bodyStyle>
      <a:lvl1pPr marL="357505" indent="-357505" algn="just" rtl="0" fontAlgn="base">
        <a:lnSpc>
          <a:spcPct val="110000"/>
        </a:lnSpc>
        <a:spcBef>
          <a:spcPts val="1800"/>
        </a:spcBef>
        <a:spcAft>
          <a:spcPct val="0"/>
        </a:spcAft>
        <a:buClr>
          <a:schemeClr val="accent2"/>
        </a:buClr>
        <a:buSzPct val="60000"/>
        <a:buFont typeface="Wingdings 2" pitchFamily="18" charset="2"/>
        <a:buChar char=""/>
        <a:defRPr sz="2000" kern="1200">
          <a:solidFill>
            <a:srgbClr val="286991"/>
          </a:solidFill>
          <a:latin typeface="+mn-lt"/>
          <a:ea typeface="微软雅黑" pitchFamily="34" charset="-122"/>
          <a:cs typeface="+mn-cs"/>
        </a:defRPr>
      </a:lvl1pPr>
      <a:lvl2pPr marL="357505" indent="-357505" algn="just" rtl="0" fontAlgn="base">
        <a:lnSpc>
          <a:spcPct val="130000"/>
        </a:lnSpc>
        <a:spcBef>
          <a:spcPct val="0"/>
        </a:spcBef>
        <a:spcAft>
          <a:spcPts val="600"/>
        </a:spcAft>
        <a:buClr>
          <a:srgbClr val="9FCDD9"/>
        </a:buClr>
        <a:buFont typeface="幼圆" pitchFamily="49" charset="-122"/>
        <a:buChar char=" "/>
        <a:defRPr sz="1600" kern="1200">
          <a:solidFill>
            <a:srgbClr val="7D7D7D"/>
          </a:solidFill>
          <a:latin typeface="+mn-lt"/>
          <a:ea typeface="幼圆" pitchFamily="49" charset="-122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/>
      <p:pic>
        <p:nvPicPr>
          <p:cNvPr id="1026" name="图片 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62763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8" name="矩形 7"/>
          <p:cNvSpPr/>
          <p:nvPr/>
        </p:nvSpPr>
        <p:spPr>
          <a:xfrm>
            <a:off x="0" y="0"/>
            <a:ext cx="9144000" cy="6848475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8" name="KSO_BT1"/>
          <p:cNvSpPr>
            <a:spLocks noGrp="1"/>
          </p:cNvSpPr>
          <p:nvPr>
            <p:ph type="title"/>
          </p:nvPr>
        </p:nvSpPr>
        <p:spPr>
          <a:xfrm>
            <a:off x="438150" y="273050"/>
            <a:ext cx="8272463" cy="700088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p>
            <a:pPr lvl="0"/>
            <a:r>
              <a:rPr lang="en-US" altLang="zh-CN" dirty="0"/>
              <a:t>Click to edit Master title style</a:t>
            </a:r>
            <a:endParaRPr lang="en-US" altLang="zh-CN" dirty="0"/>
          </a:p>
        </p:txBody>
      </p:sp>
      <p:sp>
        <p:nvSpPr>
          <p:cNvPr id="1029" name="KSO_BC1"/>
          <p:cNvSpPr>
            <a:spLocks noGrp="1"/>
          </p:cNvSpPr>
          <p:nvPr>
            <p:ph type="body" idx="1"/>
          </p:nvPr>
        </p:nvSpPr>
        <p:spPr>
          <a:xfrm>
            <a:off x="438150" y="1165225"/>
            <a:ext cx="8262938" cy="5192713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p>
            <a:pPr lvl="0"/>
            <a:r>
              <a:rPr lang="en-US" altLang="zh-CN" dirty="0"/>
              <a:t>Click to edit Master text style</a:t>
            </a:r>
            <a:endParaRPr lang="zh-CN" altLang="en-US" dirty="0"/>
          </a:p>
          <a:p>
            <a:pPr lvl="1"/>
            <a:r>
              <a:rPr lang="en-US" altLang="zh-CN" dirty="0"/>
              <a:t>Second level</a:t>
            </a:r>
            <a:endParaRPr lang="zh-CN" altLang="en-US" dirty="0"/>
          </a:p>
        </p:txBody>
      </p:sp>
      <p:sp>
        <p:nvSpPr>
          <p:cNvPr id="4" name="KSO_FD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KSO_FT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KSO_FN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</p:sldLayoutIdLst>
  <p:hf sldNum="0"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 kern="1200">
          <a:solidFill>
            <a:srgbClr val="339AAF"/>
          </a:solidFill>
          <a:latin typeface="+mn-lt"/>
          <a:ea typeface="微软雅黑" pitchFamily="34" charset="-122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9pPr>
    </p:titleStyle>
    <p:bodyStyle>
      <a:lvl1pPr marL="357505" indent="-357505" algn="just" rtl="0" fontAlgn="base">
        <a:lnSpc>
          <a:spcPct val="110000"/>
        </a:lnSpc>
        <a:spcBef>
          <a:spcPts val="1800"/>
        </a:spcBef>
        <a:spcAft>
          <a:spcPct val="0"/>
        </a:spcAft>
        <a:buClr>
          <a:schemeClr val="accent2"/>
        </a:buClr>
        <a:buSzPct val="60000"/>
        <a:buFont typeface="Wingdings 2" pitchFamily="18" charset="2"/>
        <a:buChar char=""/>
        <a:defRPr sz="2000" kern="1200">
          <a:solidFill>
            <a:srgbClr val="286991"/>
          </a:solidFill>
          <a:latin typeface="+mn-lt"/>
          <a:ea typeface="微软雅黑" pitchFamily="34" charset="-122"/>
          <a:cs typeface="+mn-cs"/>
        </a:defRPr>
      </a:lvl1pPr>
      <a:lvl2pPr marL="357505" indent="-357505" algn="just" rtl="0" fontAlgn="base">
        <a:lnSpc>
          <a:spcPct val="130000"/>
        </a:lnSpc>
        <a:spcBef>
          <a:spcPct val="0"/>
        </a:spcBef>
        <a:spcAft>
          <a:spcPts val="600"/>
        </a:spcAft>
        <a:buClr>
          <a:srgbClr val="9FCDD9"/>
        </a:buClr>
        <a:buFont typeface="幼圆" pitchFamily="49" charset="-122"/>
        <a:buChar char=" "/>
        <a:defRPr sz="1600" kern="1200">
          <a:solidFill>
            <a:srgbClr val="7D7D7D"/>
          </a:solidFill>
          <a:latin typeface="+mn-lt"/>
          <a:ea typeface="幼圆" pitchFamily="49" charset="-122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vmlDrawing" Target="../drawings/vmlDrawing1.vml"/><Relationship Id="rId3" Type="http://schemas.openxmlformats.org/officeDocument/2006/relationships/slideLayout" Target="../slideLayouts/slideLayout10.xml"/><Relationship Id="rId2" Type="http://schemas.openxmlformats.org/officeDocument/2006/relationships/image" Target="../media/image18.png"/><Relationship Id="rId1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21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22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23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24.w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25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8" name="Rectangle 5"/>
          <p:cNvSpPr/>
          <p:nvPr>
            <p:ph type="title" hasCustomPrompt="1"/>
          </p:nvPr>
        </p:nvSpPr>
        <p:spPr/>
        <p:txBody>
          <a:bodyPr vert="horz" wrap="square" lIns="91440" tIns="45720" rIns="91440" bIns="45720" anchor="b"/>
          <a:p>
            <a:pPr eaLnBrk="1" hangingPunct="1"/>
            <a:r>
              <a:rPr lang="x-none" altLang="zh-CN" b="0" kern="1200" dirty="0">
                <a:latin typeface="+mn-lt"/>
                <a:ea typeface="微软雅黑" pitchFamily="34" charset="-122"/>
                <a:cs typeface="+mj-cs"/>
              </a:rPr>
              <a:t>Heurísticas de Refinamento</a:t>
            </a:r>
            <a:endParaRPr lang="x-none" altLang="zh-CN" b="0" kern="1200" dirty="0">
              <a:latin typeface="+mn-lt"/>
              <a:ea typeface="微软雅黑" pitchFamily="34" charset="-122"/>
              <a:cs typeface="+mj-cs"/>
            </a:endParaRPr>
          </a:p>
        </p:txBody>
      </p:sp>
      <p:sp>
        <p:nvSpPr>
          <p:cNvPr id="4099" name="Rectangle 6"/>
          <p:cNvSpPr>
            <a:spLocks noGrp="1"/>
          </p:cNvSpPr>
          <p:nvPr>
            <p:ph type="subTitle" idx="1"/>
          </p:nvPr>
        </p:nvSpPr>
        <p:spPr>
          <a:xfrm>
            <a:off x="1913890" y="3437890"/>
            <a:ext cx="5440680" cy="1828165"/>
          </a:xfrm>
          <a:ln cap="flat" cmpd="sng">
            <a:solidFill>
              <a:schemeClr val="accent2">
                <a:alpha val="100000"/>
              </a:schemeClr>
            </a:solidFill>
            <a:prstDash val="solid"/>
            <a:headEnd type="none" w="med" len="med"/>
            <a:tailEnd type="none" w="med" len="med"/>
          </a:ln>
        </p:spPr>
        <p:txBody>
          <a:bodyPr vert="horz" wrap="square" lIns="91440" tIns="45720" rIns="91440" bIns="45720" anchor="ctr"/>
          <a:p>
            <a:pPr eaLnBrk="1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60000"/>
              <a:buFont typeface="Wingdings 2" pitchFamily="18" charset="2"/>
              <a:buNone/>
            </a:pPr>
            <a:r>
              <a:rPr lang="x-none" altLang="zh-CN" kern="1200" dirty="0">
                <a:latin typeface="Arial" charset="0"/>
                <a:ea typeface="微软雅黑" pitchFamily="34" charset="-122"/>
                <a:cs typeface="+mn-cs"/>
              </a:rPr>
              <a:t>Universidade Federal Fluminense</a:t>
            </a:r>
            <a:endParaRPr lang="x-none" altLang="zh-CN" kern="1200" dirty="0">
              <a:latin typeface="Arial" charset="0"/>
              <a:ea typeface="微软雅黑" pitchFamily="34" charset="-122"/>
              <a:cs typeface="+mn-cs"/>
            </a:endParaRPr>
          </a:p>
          <a:p>
            <a:pPr eaLnBrk="1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60000"/>
              <a:buFont typeface="Wingdings 2" pitchFamily="18" charset="2"/>
              <a:buNone/>
            </a:pPr>
            <a:r>
              <a:rPr lang="x-none" altLang="zh-CN" kern="1200" dirty="0">
                <a:latin typeface="Arial" charset="0"/>
                <a:ea typeface="微软雅黑" pitchFamily="34" charset="-122"/>
                <a:cs typeface="+mn-cs"/>
              </a:rPr>
              <a:t>Instituto de Ciência e Tecnologia</a:t>
            </a:r>
            <a:endParaRPr lang="x-none" altLang="zh-CN" kern="1200" dirty="0">
              <a:latin typeface="Arial" charset="0"/>
              <a:ea typeface="微软雅黑" pitchFamily="34" charset="-122"/>
              <a:cs typeface="+mn-cs"/>
            </a:endParaRPr>
          </a:p>
          <a:p>
            <a:pPr eaLnBrk="1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60000"/>
              <a:buFont typeface="Wingdings 2" pitchFamily="18" charset="2"/>
              <a:buNone/>
            </a:pPr>
            <a:r>
              <a:rPr lang="x-none" altLang="zh-CN" kern="1200" dirty="0">
                <a:latin typeface="Arial" charset="0"/>
                <a:ea typeface="微软雅黑" pitchFamily="34" charset="-122"/>
                <a:cs typeface="+mn-cs"/>
              </a:rPr>
              <a:t>Departamento de Ciência da Computação</a:t>
            </a:r>
            <a:endParaRPr lang="x-none" altLang="zh-CN" kern="1200" dirty="0">
              <a:latin typeface="Arial" charset="0"/>
              <a:ea typeface="微软雅黑" pitchFamily="34" charset="-122"/>
              <a:cs typeface="+mn-cs"/>
            </a:endParaRPr>
          </a:p>
          <a:p>
            <a:pPr eaLnBrk="1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60000"/>
              <a:buFont typeface="Wingdings 2" pitchFamily="18" charset="2"/>
              <a:buNone/>
            </a:pPr>
            <a:r>
              <a:rPr lang="x-none" altLang="zh-CN" kern="1200" dirty="0">
                <a:latin typeface="Arial" charset="0"/>
                <a:ea typeface="微软雅黑" pitchFamily="34" charset="-122"/>
                <a:cs typeface="+mn-cs"/>
              </a:rPr>
              <a:t>Prof. Marcos Quinet</a:t>
            </a:r>
            <a:endParaRPr lang="x-none" altLang="zh-CN" kern="1200" dirty="0">
              <a:latin typeface="Arial" charset="0"/>
              <a:ea typeface="微软雅黑" pitchFamily="34" charset="-122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23" name="Text Placeholder 235522" descr="Rectangle: Click to edit Master text styles&#13;&#10;Second level&#13;&#10;Third level&#13;&#10;Fourth level&#13;&#10;Fifth level"/>
          <p:cNvSpPr>
            <a:spLocks noGrp="1"/>
          </p:cNvSpPr>
          <p:nvPr>
            <p:ph type="body" idx="1"/>
          </p:nvPr>
        </p:nvSpPr>
        <p:spPr>
          <a:xfrm>
            <a:off x="684530" y="1323340"/>
            <a:ext cx="8135620" cy="4697095"/>
          </a:xfrm>
        </p:spPr>
        <p:txBody>
          <a:bodyPr/>
          <a:p>
            <a:pPr marL="27940" indent="0">
              <a:lnSpc>
                <a:spcPct val="100000"/>
              </a:lnSpc>
              <a:buNone/>
            </a:pPr>
            <a:r>
              <a:rPr lang="pt-BR" sz="2200" dirty="0" smtClean="0">
                <a:sym typeface="+mn-ea"/>
              </a:rPr>
              <a:t>O algoritmo não mantém uma árvore de busca, e assim a estrutura de dados do nó atual só precisa registrar o estado e o valor de sua função objetivo. A busca de </a:t>
            </a:r>
            <a:r>
              <a:rPr lang="x-none" altLang="pt-BR" sz="2200" dirty="0" smtClean="0">
                <a:sym typeface="+mn-ea"/>
              </a:rPr>
              <a:t>descida/</a:t>
            </a:r>
            <a:r>
              <a:rPr lang="pt-BR" sz="2200" dirty="0" smtClean="0">
                <a:sym typeface="+mn-ea"/>
              </a:rPr>
              <a:t>subida de encosta não examina antecipadamente valores de estados além dos vizinhos imediatos do estado corrente.</a:t>
            </a:r>
            <a:endParaRPr lang="pt-BR" sz="2200" dirty="0" smtClean="0">
              <a:sym typeface="+mn-ea"/>
            </a:endParaRPr>
          </a:p>
          <a:p>
            <a:pPr marL="27940" indent="0">
              <a:lnSpc>
                <a:spcPct val="100000"/>
              </a:lnSpc>
              <a:buNone/>
            </a:pPr>
            <a:r>
              <a:rPr lang="x-none" altLang="pt-BR" sz="2200" dirty="0" smtClean="0">
                <a:sym typeface="+mn-ea"/>
              </a:rPr>
              <a:t>O algoritmo é composto essencialmente pelos seguintes passos:</a:t>
            </a:r>
            <a:endParaRPr lang="x-none" altLang="pt-BR" sz="2200" dirty="0" smtClean="0">
              <a:sym typeface="+mn-ea"/>
            </a:endParaRPr>
          </a:p>
          <a:p>
            <a:pPr marL="370840" indent="-342900">
              <a:lnSpc>
                <a:spcPct val="90000"/>
              </a:lnSpc>
              <a:buFont typeface="Arial" charset="0"/>
              <a:buChar char="•"/>
            </a:pPr>
            <a:r>
              <a:rPr lang="pt-BR" altLang="x-none"/>
              <a:t>Parte de uma solução inicial qualquer</a:t>
            </a:r>
            <a:endParaRPr lang="pt-BR" altLang="x-none"/>
          </a:p>
          <a:p>
            <a:pPr marL="370840" indent="-342900">
              <a:lnSpc>
                <a:spcPct val="90000"/>
              </a:lnSpc>
              <a:buFont typeface="Arial" charset="0"/>
              <a:buChar char="•"/>
            </a:pPr>
            <a:r>
              <a:rPr lang="pt-BR" altLang="x-none"/>
              <a:t>A cada passo analisa </a:t>
            </a:r>
            <a:r>
              <a:rPr lang="pt-BR" altLang="x-none">
                <a:solidFill>
                  <a:srgbClr val="CC0099"/>
                </a:solidFill>
              </a:rPr>
              <a:t>todos</a:t>
            </a:r>
            <a:r>
              <a:rPr lang="pt-BR" altLang="x-none"/>
              <a:t> os possíveis vizinhos</a:t>
            </a:r>
            <a:endParaRPr lang="pt-BR" altLang="x-none"/>
          </a:p>
          <a:p>
            <a:pPr marL="370840" indent="-342900">
              <a:lnSpc>
                <a:spcPct val="90000"/>
              </a:lnSpc>
              <a:buFont typeface="Arial" charset="0"/>
              <a:buChar char="•"/>
            </a:pPr>
            <a:r>
              <a:rPr lang="pt-BR" altLang="x-none"/>
              <a:t>Move somente para o vizinho que representa uma </a:t>
            </a:r>
            <a:r>
              <a:rPr lang="pt-BR" altLang="x-none">
                <a:solidFill>
                  <a:srgbClr val="CC0099"/>
                </a:solidFill>
              </a:rPr>
              <a:t>melhora</a:t>
            </a:r>
            <a:r>
              <a:rPr lang="pt-BR" altLang="x-none"/>
              <a:t> no valor atual da função de avaliação</a:t>
            </a:r>
            <a:endParaRPr lang="pt-BR" altLang="x-none"/>
          </a:p>
          <a:p>
            <a:pPr marL="370840" indent="-342900">
              <a:lnSpc>
                <a:spcPct val="90000"/>
              </a:lnSpc>
              <a:buFont typeface="Arial" charset="0"/>
              <a:buChar char="•"/>
            </a:pPr>
            <a:r>
              <a:rPr lang="pt-BR" altLang="x-none"/>
              <a:t>O método pára quando um ótimo local é encontrado</a:t>
            </a:r>
            <a:endParaRPr lang="pt-BR" altLang="x-none" i="1">
              <a:sym typeface="Symbol" pitchFamily="18" charset="2"/>
            </a:endParaRPr>
          </a:p>
        </p:txBody>
      </p:sp>
      <p:sp>
        <p:nvSpPr>
          <p:cNvPr id="2" name="Title 1"/>
          <p:cNvSpPr/>
          <p:nvPr>
            <p:ph type="title"/>
          </p:nvPr>
        </p:nvSpPr>
        <p:spPr>
          <a:xfrm>
            <a:off x="424180" y="287020"/>
            <a:ext cx="8272463" cy="700088"/>
          </a:xfrm>
        </p:spPr>
        <p:txBody>
          <a:bodyPr/>
          <a:p>
            <a:r>
              <a:rPr lang="pt-BR" dirty="0" smtClean="0">
                <a:sym typeface="+mn-ea"/>
              </a:rPr>
              <a:t>Busca de </a:t>
            </a:r>
            <a:r>
              <a:rPr lang="x-none" altLang="pt-BR" dirty="0" smtClean="0">
                <a:sym typeface="+mn-ea"/>
              </a:rPr>
              <a:t>Subida</a:t>
            </a:r>
            <a:r>
              <a:rPr lang="pt-BR" dirty="0" smtClean="0">
                <a:sym typeface="+mn-ea"/>
              </a:rPr>
              <a:t> </a:t>
            </a:r>
            <a:r>
              <a:rPr lang="x-none" altLang="pt-BR" dirty="0" smtClean="0">
                <a:sym typeface="+mn-ea"/>
              </a:rPr>
              <a:t>(ou descida) </a:t>
            </a:r>
            <a:r>
              <a:rPr lang="pt-BR" dirty="0" smtClean="0">
                <a:sym typeface="+mn-ea"/>
              </a:rPr>
              <a:t>de Encosta</a:t>
            </a:r>
            <a:endParaRPr lang="pt-BR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2690" name="Title 242689"/>
          <p:cNvSpPr>
            <a:spLocks noGrp="1"/>
          </p:cNvSpPr>
          <p:nvPr>
            <p:ph type="title"/>
          </p:nvPr>
        </p:nvSpPr>
        <p:spPr/>
        <p:txBody>
          <a:bodyPr anchor="b"/>
          <a:p>
            <a:pPr algn="ctr"/>
            <a:r>
              <a:rPr lang="pt-BR" altLang="x-none" sz="3200"/>
              <a:t>Funcionamento do método </a:t>
            </a:r>
            <a:r>
              <a:rPr lang="x-none" altLang="pt-BR" sz="3200"/>
              <a:t>de subida</a:t>
            </a:r>
            <a:endParaRPr lang="x-none" altLang="pt-BR" sz="3200"/>
          </a:p>
        </p:txBody>
      </p:sp>
      <p:graphicFrame>
        <p:nvGraphicFramePr>
          <p:cNvPr id="242691" name="Content Placeholder 242690" descr="Rectangle: Click to edit Master text styles&#13;&#10;Second level&#13;&#10;Third level&#13;&#10;Fourth level&#13;&#10;Fifth level"/>
          <p:cNvGraphicFramePr/>
          <p:nvPr>
            <p:ph idx="1"/>
          </p:nvPr>
        </p:nvGraphicFramePr>
        <p:xfrm>
          <a:off x="1908175" y="1655763"/>
          <a:ext cx="5240338" cy="5013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1" imgW="4191000" imgH="4010025" progId="Paint.Picture">
                  <p:embed/>
                </p:oleObj>
              </mc:Choice>
              <mc:Fallback>
                <p:oleObj name="" r:id="rId1" imgW="4191000" imgH="4010025" progId="Paint.Picture">
                  <p:embed/>
                  <p:pic>
                    <p:nvPicPr>
                      <p:cNvPr id="0" name="Picture 307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908175" y="1655763"/>
                        <a:ext cx="5240338" cy="5013325"/>
                      </a:xfrm>
                      <a:prstGeom prst="rect">
                        <a:avLst/>
                      </a:prstGeom>
                      <a:noFill/>
                      <a:ln w="38100"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2703" name="TextBox 242702"/>
          <p:cNvSpPr txBox="1"/>
          <p:nvPr/>
        </p:nvSpPr>
        <p:spPr>
          <a:xfrm>
            <a:off x="5940425" y="1484313"/>
            <a:ext cx="287338" cy="366712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p>
            <a:pPr lvl="0" algn="ctr">
              <a:spcBef>
                <a:spcPct val="50000"/>
              </a:spcBef>
            </a:pPr>
            <a:r>
              <a:rPr lang="pt-BR" altLang="x-none" sz="1800">
                <a:latin typeface="Tahoma" pitchFamily="34" charset="0"/>
                <a:ea typeface="Times New Roman" charset="0"/>
              </a:rPr>
              <a:t>3</a:t>
            </a:r>
            <a:endParaRPr lang="pt-BR" altLang="x-none" sz="1800">
              <a:latin typeface="Tahoma" pitchFamily="34" charset="0"/>
              <a:ea typeface="Times New Roman" charset="0"/>
            </a:endParaRPr>
          </a:p>
        </p:txBody>
      </p:sp>
      <p:sp>
        <p:nvSpPr>
          <p:cNvPr id="242704" name="TextBox 242703"/>
          <p:cNvSpPr txBox="1"/>
          <p:nvPr/>
        </p:nvSpPr>
        <p:spPr>
          <a:xfrm>
            <a:off x="5003800" y="2557463"/>
            <a:ext cx="287338" cy="366712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p>
            <a:pPr lvl="0" algn="ctr">
              <a:spcBef>
                <a:spcPct val="50000"/>
              </a:spcBef>
            </a:pPr>
            <a:r>
              <a:rPr lang="pt-BR" altLang="x-none" sz="1800">
                <a:latin typeface="Tahoma" pitchFamily="34" charset="0"/>
                <a:ea typeface="Times New Roman" charset="0"/>
              </a:rPr>
              <a:t>4</a:t>
            </a:r>
            <a:endParaRPr lang="pt-BR" altLang="x-none" sz="1800">
              <a:latin typeface="Tahoma" pitchFamily="34" charset="0"/>
              <a:ea typeface="Times New Roman" charset="0"/>
            </a:endParaRPr>
          </a:p>
        </p:txBody>
      </p:sp>
      <p:sp>
        <p:nvSpPr>
          <p:cNvPr id="242705" name="TextBox 242704"/>
          <p:cNvSpPr txBox="1"/>
          <p:nvPr/>
        </p:nvSpPr>
        <p:spPr>
          <a:xfrm>
            <a:off x="5551488" y="3119438"/>
            <a:ext cx="287337" cy="366712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p>
            <a:pPr lvl="0" algn="ctr">
              <a:spcBef>
                <a:spcPct val="50000"/>
              </a:spcBef>
            </a:pPr>
            <a:r>
              <a:rPr lang="pt-BR" altLang="x-none" sz="1800">
                <a:latin typeface="Tahoma" pitchFamily="34" charset="0"/>
                <a:ea typeface="Times New Roman" charset="0"/>
              </a:rPr>
              <a:t>5</a:t>
            </a:r>
            <a:endParaRPr lang="pt-BR" altLang="x-none" sz="1800">
              <a:latin typeface="Tahoma" pitchFamily="34" charset="0"/>
              <a:ea typeface="Times New Roman" charset="0"/>
            </a:endParaRPr>
          </a:p>
        </p:txBody>
      </p:sp>
      <p:sp>
        <p:nvSpPr>
          <p:cNvPr id="242706" name="TextBox 242705"/>
          <p:cNvSpPr txBox="1"/>
          <p:nvPr/>
        </p:nvSpPr>
        <p:spPr>
          <a:xfrm>
            <a:off x="4356100" y="1944688"/>
            <a:ext cx="287338" cy="366712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p>
            <a:pPr lvl="0" algn="ctr">
              <a:spcBef>
                <a:spcPct val="50000"/>
              </a:spcBef>
            </a:pPr>
            <a:r>
              <a:rPr lang="pt-BR" altLang="x-none" sz="1800">
                <a:latin typeface="Tahoma" pitchFamily="34" charset="0"/>
                <a:ea typeface="Times New Roman" charset="0"/>
              </a:rPr>
              <a:t>2</a:t>
            </a:r>
            <a:endParaRPr lang="pt-BR" altLang="x-none" sz="1800">
              <a:latin typeface="Tahoma" pitchFamily="34" charset="0"/>
              <a:ea typeface="Times New Roman" charset="0"/>
            </a:endParaRPr>
          </a:p>
        </p:txBody>
      </p:sp>
      <p:sp>
        <p:nvSpPr>
          <p:cNvPr id="242707" name="TextBox 242706"/>
          <p:cNvSpPr txBox="1"/>
          <p:nvPr/>
        </p:nvSpPr>
        <p:spPr>
          <a:xfrm>
            <a:off x="3851275" y="3716338"/>
            <a:ext cx="287338" cy="366712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p>
            <a:pPr lvl="0" algn="ctr">
              <a:spcBef>
                <a:spcPct val="50000"/>
              </a:spcBef>
            </a:pPr>
            <a:r>
              <a:rPr lang="pt-BR" altLang="x-none" sz="1800">
                <a:latin typeface="Tahoma" pitchFamily="34" charset="0"/>
                <a:ea typeface="Times New Roman" charset="0"/>
              </a:rPr>
              <a:t>6</a:t>
            </a:r>
            <a:endParaRPr lang="pt-BR" altLang="x-none" sz="1800">
              <a:latin typeface="Tahoma" pitchFamily="34" charset="0"/>
              <a:ea typeface="Times New Roman" charset="0"/>
            </a:endParaRPr>
          </a:p>
        </p:txBody>
      </p:sp>
      <p:sp>
        <p:nvSpPr>
          <p:cNvPr id="242708" name="TextBox 242707"/>
          <p:cNvSpPr txBox="1"/>
          <p:nvPr/>
        </p:nvSpPr>
        <p:spPr>
          <a:xfrm>
            <a:off x="6948488" y="3062288"/>
            <a:ext cx="287337" cy="366712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p>
            <a:pPr lvl="0" algn="ctr">
              <a:spcBef>
                <a:spcPct val="50000"/>
              </a:spcBef>
            </a:pPr>
            <a:r>
              <a:rPr lang="pt-BR" altLang="x-none" sz="1800">
                <a:latin typeface="Tahoma" pitchFamily="34" charset="0"/>
                <a:ea typeface="Times New Roman" charset="0"/>
              </a:rPr>
              <a:t>8</a:t>
            </a:r>
            <a:endParaRPr lang="pt-BR" altLang="x-none" sz="1800">
              <a:latin typeface="Tahoma" pitchFamily="34" charset="0"/>
              <a:ea typeface="Times New Roman" charset="0"/>
            </a:endParaRPr>
          </a:p>
        </p:txBody>
      </p:sp>
      <p:sp>
        <p:nvSpPr>
          <p:cNvPr id="242709" name="TextBox 242708"/>
          <p:cNvSpPr txBox="1"/>
          <p:nvPr/>
        </p:nvSpPr>
        <p:spPr>
          <a:xfrm>
            <a:off x="3492500" y="4286250"/>
            <a:ext cx="287338" cy="366713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p>
            <a:pPr lvl="0" algn="ctr">
              <a:spcBef>
                <a:spcPct val="50000"/>
              </a:spcBef>
            </a:pPr>
            <a:r>
              <a:rPr lang="pt-BR" altLang="x-none" sz="1800">
                <a:latin typeface="Tahoma" pitchFamily="34" charset="0"/>
                <a:ea typeface="Times New Roman" charset="0"/>
              </a:rPr>
              <a:t>7</a:t>
            </a:r>
            <a:endParaRPr lang="pt-BR" altLang="x-none" sz="1800">
              <a:latin typeface="Tahoma" pitchFamily="34" charset="0"/>
              <a:ea typeface="Times New Roman" charset="0"/>
            </a:endParaRPr>
          </a:p>
        </p:txBody>
      </p:sp>
      <p:sp>
        <p:nvSpPr>
          <p:cNvPr id="242710" name="TextBox 242709"/>
          <p:cNvSpPr txBox="1"/>
          <p:nvPr/>
        </p:nvSpPr>
        <p:spPr>
          <a:xfrm>
            <a:off x="4441825" y="5459413"/>
            <a:ext cx="490538" cy="366712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p>
            <a:pPr lvl="0" algn="ctr">
              <a:spcBef>
                <a:spcPct val="50000"/>
              </a:spcBef>
            </a:pPr>
            <a:r>
              <a:rPr lang="pt-BR" altLang="x-none" sz="1800">
                <a:latin typeface="Tahoma" pitchFamily="34" charset="0"/>
                <a:ea typeface="Times New Roman" charset="0"/>
              </a:rPr>
              <a:t>11</a:t>
            </a:r>
            <a:endParaRPr lang="pt-BR" altLang="x-none" sz="1800">
              <a:latin typeface="Tahoma" pitchFamily="34" charset="0"/>
              <a:ea typeface="Times New Roman" charset="0"/>
            </a:endParaRPr>
          </a:p>
        </p:txBody>
      </p:sp>
      <p:sp>
        <p:nvSpPr>
          <p:cNvPr id="242717" name="TextBox 242716"/>
          <p:cNvSpPr txBox="1"/>
          <p:nvPr/>
        </p:nvSpPr>
        <p:spPr>
          <a:xfrm>
            <a:off x="6659563" y="5013325"/>
            <a:ext cx="287337" cy="366713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p>
            <a:pPr lvl="0" algn="ctr">
              <a:spcBef>
                <a:spcPct val="50000"/>
              </a:spcBef>
            </a:pPr>
            <a:r>
              <a:rPr lang="pt-BR" altLang="x-none" sz="1800">
                <a:latin typeface="Tahoma" pitchFamily="34" charset="0"/>
                <a:ea typeface="Times New Roman" charset="0"/>
              </a:rPr>
              <a:t>9</a:t>
            </a:r>
            <a:endParaRPr lang="pt-BR" altLang="x-none" sz="1800">
              <a:latin typeface="Tahoma" pitchFamily="34" charset="0"/>
              <a:ea typeface="Times New Roman" charset="0"/>
            </a:endParaRPr>
          </a:p>
        </p:txBody>
      </p:sp>
      <p:sp>
        <p:nvSpPr>
          <p:cNvPr id="242718" name="TextBox 242717"/>
          <p:cNvSpPr txBox="1"/>
          <p:nvPr/>
        </p:nvSpPr>
        <p:spPr>
          <a:xfrm>
            <a:off x="1692275" y="5949950"/>
            <a:ext cx="503238" cy="366713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p>
            <a:pPr lvl="0" algn="ctr">
              <a:spcBef>
                <a:spcPct val="50000"/>
              </a:spcBef>
            </a:pPr>
            <a:r>
              <a:rPr lang="pt-BR" altLang="x-none" sz="1800">
                <a:latin typeface="Tahoma" pitchFamily="34" charset="0"/>
                <a:ea typeface="Times New Roman" charset="0"/>
              </a:rPr>
              <a:t>13</a:t>
            </a:r>
            <a:endParaRPr lang="pt-BR" altLang="x-none" sz="1800">
              <a:latin typeface="Tahoma" pitchFamily="34" charset="0"/>
              <a:ea typeface="Times New Roman" charset="0"/>
            </a:endParaRPr>
          </a:p>
        </p:txBody>
      </p:sp>
      <p:sp>
        <p:nvSpPr>
          <p:cNvPr id="242719" name="TextBox 242718"/>
          <p:cNvSpPr txBox="1"/>
          <p:nvPr/>
        </p:nvSpPr>
        <p:spPr>
          <a:xfrm>
            <a:off x="4140200" y="6491288"/>
            <a:ext cx="576263" cy="366712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p>
            <a:pPr lvl="0" algn="ctr">
              <a:spcBef>
                <a:spcPct val="50000"/>
              </a:spcBef>
            </a:pPr>
            <a:r>
              <a:rPr lang="pt-BR" altLang="x-none" sz="1800">
                <a:latin typeface="Tahoma" pitchFamily="34" charset="0"/>
                <a:ea typeface="Times New Roman" charset="0"/>
              </a:rPr>
              <a:t>12</a:t>
            </a:r>
            <a:endParaRPr lang="pt-BR" altLang="x-none" sz="1800">
              <a:latin typeface="Tahoma" pitchFamily="34" charset="0"/>
              <a:ea typeface="Times New Roman" charset="0"/>
            </a:endParaRPr>
          </a:p>
        </p:txBody>
      </p:sp>
      <p:sp>
        <p:nvSpPr>
          <p:cNvPr id="242720" name="TextBox 242719"/>
          <p:cNvSpPr txBox="1"/>
          <p:nvPr/>
        </p:nvSpPr>
        <p:spPr>
          <a:xfrm>
            <a:off x="5940425" y="6157913"/>
            <a:ext cx="503238" cy="366712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p>
            <a:pPr lvl="0" algn="ctr">
              <a:spcBef>
                <a:spcPct val="50000"/>
              </a:spcBef>
            </a:pPr>
            <a:r>
              <a:rPr lang="pt-BR" altLang="x-none" sz="1800">
                <a:latin typeface="Tahoma" pitchFamily="34" charset="0"/>
                <a:ea typeface="Times New Roman" charset="0"/>
              </a:rPr>
              <a:t>10</a:t>
            </a:r>
            <a:endParaRPr lang="pt-BR" altLang="x-none" sz="1800">
              <a:latin typeface="Tahoma" pitchFamily="34" charset="0"/>
              <a:ea typeface="Times New Roman" charset="0"/>
            </a:endParaRPr>
          </a:p>
        </p:txBody>
      </p:sp>
      <p:sp>
        <p:nvSpPr>
          <p:cNvPr id="242721" name="TextBox 242720"/>
          <p:cNvSpPr txBox="1"/>
          <p:nvPr/>
        </p:nvSpPr>
        <p:spPr>
          <a:xfrm>
            <a:off x="1547813" y="4221163"/>
            <a:ext cx="503237" cy="366712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p>
            <a:pPr lvl="0" algn="ctr">
              <a:spcBef>
                <a:spcPct val="50000"/>
              </a:spcBef>
            </a:pPr>
            <a:r>
              <a:rPr lang="pt-BR" altLang="x-none" sz="1800">
                <a:latin typeface="Tahoma" pitchFamily="34" charset="0"/>
                <a:ea typeface="Times New Roman" charset="0"/>
              </a:rPr>
              <a:t>14</a:t>
            </a:r>
            <a:endParaRPr lang="pt-BR" altLang="x-none" sz="1800">
              <a:latin typeface="Tahoma" pitchFamily="34" charset="0"/>
              <a:ea typeface="Times New Roman" charset="0"/>
            </a:endParaRPr>
          </a:p>
        </p:txBody>
      </p:sp>
      <p:sp>
        <p:nvSpPr>
          <p:cNvPr id="242722" name="TextBox 242721"/>
          <p:cNvSpPr txBox="1"/>
          <p:nvPr/>
        </p:nvSpPr>
        <p:spPr>
          <a:xfrm>
            <a:off x="2268538" y="2630488"/>
            <a:ext cx="503237" cy="366712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p>
            <a:pPr lvl="0" algn="ctr">
              <a:spcBef>
                <a:spcPct val="50000"/>
              </a:spcBef>
            </a:pPr>
            <a:r>
              <a:rPr lang="pt-BR" altLang="x-none" sz="1800">
                <a:latin typeface="Tahoma" pitchFamily="34" charset="0"/>
                <a:ea typeface="Times New Roman" charset="0"/>
              </a:rPr>
              <a:t>15</a:t>
            </a:r>
            <a:endParaRPr lang="pt-BR" altLang="x-none" sz="1800">
              <a:latin typeface="Tahoma" pitchFamily="34" charset="0"/>
              <a:ea typeface="Times New Roman" charset="0"/>
            </a:endParaRPr>
          </a:p>
        </p:txBody>
      </p:sp>
      <p:sp>
        <p:nvSpPr>
          <p:cNvPr id="242723" name="TextBox 242722"/>
          <p:cNvSpPr txBox="1"/>
          <p:nvPr/>
        </p:nvSpPr>
        <p:spPr>
          <a:xfrm>
            <a:off x="2197100" y="1916113"/>
            <a:ext cx="503238" cy="366712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p>
            <a:pPr lvl="0" algn="ctr">
              <a:spcBef>
                <a:spcPct val="50000"/>
              </a:spcBef>
            </a:pPr>
            <a:r>
              <a:rPr lang="pt-BR" altLang="x-none" sz="1800">
                <a:latin typeface="Tahoma" pitchFamily="34" charset="0"/>
                <a:ea typeface="Times New Roman" charset="0"/>
              </a:rPr>
              <a:t>16</a:t>
            </a:r>
            <a:endParaRPr lang="pt-BR" altLang="x-none" sz="1800">
              <a:latin typeface="Tahoma" pitchFamily="34" charset="0"/>
              <a:ea typeface="Times New Roman" charset="0"/>
            </a:endParaRPr>
          </a:p>
        </p:txBody>
      </p:sp>
      <p:sp>
        <p:nvSpPr>
          <p:cNvPr id="242724" name="Straight Connector 242723"/>
          <p:cNvSpPr/>
          <p:nvPr/>
        </p:nvSpPr>
        <p:spPr>
          <a:xfrm flipV="1">
            <a:off x="4427538" y="2276475"/>
            <a:ext cx="73025" cy="431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pt-BR" altLang="en-US"/>
          </a:p>
        </p:txBody>
      </p:sp>
      <p:sp>
        <p:nvSpPr>
          <p:cNvPr id="242725" name="Straight Connector 242724"/>
          <p:cNvSpPr/>
          <p:nvPr/>
        </p:nvSpPr>
        <p:spPr>
          <a:xfrm>
            <a:off x="4500563" y="2276475"/>
            <a:ext cx="503237" cy="431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pt-BR" altLang="en-US"/>
          </a:p>
        </p:txBody>
      </p:sp>
      <p:sp>
        <p:nvSpPr>
          <p:cNvPr id="242726" name="Straight Connector 242725"/>
          <p:cNvSpPr/>
          <p:nvPr/>
        </p:nvSpPr>
        <p:spPr>
          <a:xfrm>
            <a:off x="5003800" y="2708275"/>
            <a:ext cx="720725" cy="433388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pt-BR" altLang="en-US"/>
          </a:p>
        </p:txBody>
      </p:sp>
      <p:sp>
        <p:nvSpPr>
          <p:cNvPr id="242727" name="Straight Connector 242726"/>
          <p:cNvSpPr/>
          <p:nvPr/>
        </p:nvSpPr>
        <p:spPr>
          <a:xfrm>
            <a:off x="5724525" y="3141663"/>
            <a:ext cx="935038" cy="21590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pt-BR" altLang="en-US"/>
          </a:p>
        </p:txBody>
      </p:sp>
      <p:sp>
        <p:nvSpPr>
          <p:cNvPr id="242729" name="Straight Connector 242728"/>
          <p:cNvSpPr/>
          <p:nvPr/>
        </p:nvSpPr>
        <p:spPr>
          <a:xfrm flipV="1">
            <a:off x="6659563" y="3429000"/>
            <a:ext cx="360362" cy="1800225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pt-BR" altLang="en-US"/>
          </a:p>
        </p:txBody>
      </p:sp>
      <p:sp>
        <p:nvSpPr>
          <p:cNvPr id="242730" name="Straight Connector 242729"/>
          <p:cNvSpPr/>
          <p:nvPr/>
        </p:nvSpPr>
        <p:spPr>
          <a:xfrm flipH="1" flipV="1">
            <a:off x="6011863" y="1773238"/>
            <a:ext cx="1008062" cy="1655762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pt-BR" altLang="en-US"/>
          </a:p>
        </p:txBody>
      </p:sp>
      <p:sp>
        <p:nvSpPr>
          <p:cNvPr id="242731" name="Straight Connector 242730"/>
          <p:cNvSpPr/>
          <p:nvPr/>
        </p:nvSpPr>
        <p:spPr>
          <a:xfrm flipH="1">
            <a:off x="2700338" y="1773238"/>
            <a:ext cx="3311525" cy="431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pt-BR" altLang="en-US"/>
          </a:p>
        </p:txBody>
      </p:sp>
      <p:sp>
        <p:nvSpPr>
          <p:cNvPr id="242732" name="Straight Connector 242731"/>
          <p:cNvSpPr/>
          <p:nvPr/>
        </p:nvSpPr>
        <p:spPr>
          <a:xfrm>
            <a:off x="2700338" y="2205038"/>
            <a:ext cx="142875" cy="6477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pt-BR" altLang="en-US"/>
          </a:p>
        </p:txBody>
      </p:sp>
      <p:sp>
        <p:nvSpPr>
          <p:cNvPr id="242733" name="Straight Connector 242732"/>
          <p:cNvSpPr/>
          <p:nvPr/>
        </p:nvSpPr>
        <p:spPr>
          <a:xfrm flipH="1">
            <a:off x="1979613" y="2852738"/>
            <a:ext cx="863600" cy="1584325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pt-BR" altLang="en-US"/>
          </a:p>
        </p:txBody>
      </p:sp>
      <p:sp>
        <p:nvSpPr>
          <p:cNvPr id="242734" name="Straight Connector 242733"/>
          <p:cNvSpPr/>
          <p:nvPr/>
        </p:nvSpPr>
        <p:spPr>
          <a:xfrm>
            <a:off x="1979613" y="4437063"/>
            <a:ext cx="431800" cy="1728787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pt-BR" altLang="en-US"/>
          </a:p>
        </p:txBody>
      </p:sp>
      <p:sp>
        <p:nvSpPr>
          <p:cNvPr id="242735" name="Straight Connector 242734"/>
          <p:cNvSpPr/>
          <p:nvPr/>
        </p:nvSpPr>
        <p:spPr>
          <a:xfrm flipV="1">
            <a:off x="2411413" y="4508500"/>
            <a:ext cx="1368425" cy="165735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pt-BR" altLang="en-US"/>
          </a:p>
        </p:txBody>
      </p:sp>
      <p:sp>
        <p:nvSpPr>
          <p:cNvPr id="242736" name="Straight Connector 242735"/>
          <p:cNvSpPr/>
          <p:nvPr/>
        </p:nvSpPr>
        <p:spPr>
          <a:xfrm>
            <a:off x="3779838" y="4508500"/>
            <a:ext cx="863600" cy="1008063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pt-BR" altLang="en-US"/>
          </a:p>
        </p:txBody>
      </p:sp>
      <p:sp>
        <p:nvSpPr>
          <p:cNvPr id="242737" name="Straight Connector 242736"/>
          <p:cNvSpPr/>
          <p:nvPr/>
        </p:nvSpPr>
        <p:spPr>
          <a:xfrm flipH="1">
            <a:off x="4572000" y="5516563"/>
            <a:ext cx="71438" cy="1008062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pt-BR" altLang="en-US"/>
          </a:p>
        </p:txBody>
      </p:sp>
      <p:sp>
        <p:nvSpPr>
          <p:cNvPr id="242738" name="Straight Connector 242737"/>
          <p:cNvSpPr/>
          <p:nvPr/>
        </p:nvSpPr>
        <p:spPr>
          <a:xfrm flipV="1">
            <a:off x="4572000" y="6237288"/>
            <a:ext cx="1368425" cy="287337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pt-BR" altLang="en-US"/>
          </a:p>
        </p:txBody>
      </p:sp>
      <p:sp>
        <p:nvSpPr>
          <p:cNvPr id="242739" name="Straight Connector 242738"/>
          <p:cNvSpPr/>
          <p:nvPr/>
        </p:nvSpPr>
        <p:spPr>
          <a:xfrm flipH="1" flipV="1">
            <a:off x="4140200" y="3933825"/>
            <a:ext cx="1800225" cy="2303463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pt-BR" altLang="en-US"/>
          </a:p>
        </p:txBody>
      </p:sp>
      <p:sp>
        <p:nvSpPr>
          <p:cNvPr id="242741" name="Straight Connector 242740"/>
          <p:cNvSpPr/>
          <p:nvPr/>
        </p:nvSpPr>
        <p:spPr>
          <a:xfrm flipV="1">
            <a:off x="4140200" y="2708275"/>
            <a:ext cx="287338" cy="122555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pt-BR" altLang="en-US"/>
          </a:p>
        </p:txBody>
      </p:sp>
      <p:sp>
        <p:nvSpPr>
          <p:cNvPr id="242742" name="TextBox 242741"/>
          <p:cNvSpPr txBox="1"/>
          <p:nvPr/>
        </p:nvSpPr>
        <p:spPr>
          <a:xfrm>
            <a:off x="3997325" y="2492375"/>
            <a:ext cx="503238" cy="366713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p>
            <a:pPr lvl="0" algn="ctr">
              <a:spcBef>
                <a:spcPct val="50000"/>
              </a:spcBef>
            </a:pPr>
            <a:r>
              <a:rPr lang="pt-BR" altLang="x-none" sz="1800">
                <a:latin typeface="Tahoma" pitchFamily="34" charset="0"/>
                <a:ea typeface="Times New Roman" charset="0"/>
              </a:rPr>
              <a:t>1</a:t>
            </a:r>
            <a:endParaRPr lang="pt-BR" altLang="x-none" sz="1800">
              <a:latin typeface="Tahoma" pitchFamily="34" charset="0"/>
              <a:ea typeface="Times New Roman" charset="0"/>
            </a:endParaRPr>
          </a:p>
        </p:txBody>
      </p:sp>
      <p:sp>
        <p:nvSpPr>
          <p:cNvPr id="242745" name="Straight Connector 242744"/>
          <p:cNvSpPr/>
          <p:nvPr/>
        </p:nvSpPr>
        <p:spPr>
          <a:xfrm>
            <a:off x="4140200" y="3933825"/>
            <a:ext cx="503238" cy="1582738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pt-BR" altLang="en-US"/>
          </a:p>
        </p:txBody>
      </p:sp>
      <p:sp>
        <p:nvSpPr>
          <p:cNvPr id="242746" name="Straight Connector 242745"/>
          <p:cNvSpPr/>
          <p:nvPr/>
        </p:nvSpPr>
        <p:spPr>
          <a:xfrm flipH="1" flipV="1">
            <a:off x="3779838" y="4508500"/>
            <a:ext cx="2160587" cy="1728788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pt-BR" altLang="en-US"/>
          </a:p>
        </p:txBody>
      </p:sp>
      <p:sp>
        <p:nvSpPr>
          <p:cNvPr id="242749" name="Straight Connector 242748"/>
          <p:cNvSpPr/>
          <p:nvPr/>
        </p:nvSpPr>
        <p:spPr>
          <a:xfrm>
            <a:off x="4140200" y="3933825"/>
            <a:ext cx="2519363" cy="12954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pt-BR" altLang="en-US"/>
          </a:p>
        </p:txBody>
      </p:sp>
      <p:sp>
        <p:nvSpPr>
          <p:cNvPr id="242750" name="Straight Connector 242749"/>
          <p:cNvSpPr/>
          <p:nvPr/>
        </p:nvSpPr>
        <p:spPr>
          <a:xfrm>
            <a:off x="5724525" y="3141663"/>
            <a:ext cx="215900" cy="3095625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pt-B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2427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2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2427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2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2427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2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500"/>
                                        <p:tgtEl>
                                          <p:spTgt spid="2427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2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500"/>
                                        <p:tgtEl>
                                          <p:spTgt spid="2427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2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9" dur="500"/>
                                        <p:tgtEl>
                                          <p:spTgt spid="2427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2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idx="1"/>
          </p:nvPr>
        </p:nvSpPr>
        <p:spPr>
          <a:xfrm>
            <a:off x="457200" y="1555769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BR" sz="2000" b="1" dirty="0" smtClean="0">
                <a:solidFill>
                  <a:schemeClr val="accent2">
                    <a:lumMod val="50000"/>
                  </a:schemeClr>
                </a:solidFill>
              </a:rPr>
              <a:t>função</a:t>
            </a:r>
            <a:r>
              <a:rPr lang="pt-BR" sz="2000" dirty="0" smtClean="0">
                <a:solidFill>
                  <a:schemeClr val="accent2">
                    <a:lumMod val="50000"/>
                  </a:schemeClr>
                </a:solidFill>
              </a:rPr>
              <a:t> SUBIDA-DE-ENCOSTA(problema) </a:t>
            </a:r>
            <a:r>
              <a:rPr lang="pt-BR" sz="2000" b="1" dirty="0" smtClean="0">
                <a:solidFill>
                  <a:schemeClr val="accent2">
                    <a:lumMod val="50000"/>
                  </a:schemeClr>
                </a:solidFill>
              </a:rPr>
              <a:t>retorna</a:t>
            </a:r>
            <a:r>
              <a:rPr lang="pt-BR" sz="2000" dirty="0" smtClean="0">
                <a:solidFill>
                  <a:schemeClr val="accent2">
                    <a:lumMod val="50000"/>
                  </a:schemeClr>
                </a:solidFill>
              </a:rPr>
              <a:t> um estado que é um máximo local</a:t>
            </a:r>
            <a:endParaRPr lang="pt-BR" sz="20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lvl="1">
              <a:buNone/>
            </a:pPr>
            <a:r>
              <a:rPr lang="x-none" altLang="pt-BR" sz="2000" b="1" dirty="0" smtClean="0">
                <a:solidFill>
                  <a:schemeClr val="accent2">
                    <a:lumMod val="50000"/>
                  </a:schemeClr>
                </a:solidFill>
              </a:rPr>
              <a:t>	</a:t>
            </a:r>
            <a:r>
              <a:rPr lang="pt-BR" sz="2000" b="1" dirty="0" smtClean="0">
                <a:solidFill>
                  <a:schemeClr val="accent2">
                    <a:lumMod val="50000"/>
                  </a:schemeClr>
                </a:solidFill>
              </a:rPr>
              <a:t>entradas</a:t>
            </a:r>
            <a:r>
              <a:rPr lang="pt-BR" sz="2000" dirty="0" smtClean="0">
                <a:solidFill>
                  <a:schemeClr val="accent2">
                    <a:lumMod val="50000"/>
                  </a:schemeClr>
                </a:solidFill>
              </a:rPr>
              <a:t>: problema, um problema</a:t>
            </a:r>
            <a:endParaRPr lang="pt-BR" sz="20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lvl="1">
              <a:buNone/>
            </a:pPr>
            <a:r>
              <a:rPr lang="x-none" altLang="pt-BR" sz="2000" b="1" dirty="0" smtClean="0">
                <a:solidFill>
                  <a:schemeClr val="accent2">
                    <a:lumMod val="50000"/>
                  </a:schemeClr>
                </a:solidFill>
              </a:rPr>
              <a:t>	</a:t>
            </a:r>
            <a:r>
              <a:rPr lang="pt-BR" sz="2000" b="1" dirty="0" smtClean="0">
                <a:solidFill>
                  <a:schemeClr val="accent2">
                    <a:lumMod val="50000"/>
                  </a:schemeClr>
                </a:solidFill>
              </a:rPr>
              <a:t>variáveis locais</a:t>
            </a:r>
            <a:r>
              <a:rPr lang="pt-BR" sz="2000" dirty="0" smtClean="0">
                <a:solidFill>
                  <a:schemeClr val="accent2">
                    <a:lumMod val="50000"/>
                  </a:schemeClr>
                </a:solidFill>
              </a:rPr>
              <a:t>: corrente, um nó vizinho, um nó</a:t>
            </a:r>
            <a:endParaRPr lang="pt-BR" sz="20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lvl="1">
              <a:buNone/>
            </a:pPr>
            <a:r>
              <a:rPr lang="pt-BR" sz="800" dirty="0" smtClean="0">
                <a:solidFill>
                  <a:schemeClr val="accent2">
                    <a:lumMod val="50000"/>
                  </a:schemeClr>
                </a:solidFill>
              </a:rPr>
              <a:t> </a:t>
            </a:r>
            <a:endParaRPr lang="pt-BR" sz="8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lvl="1">
              <a:buNone/>
            </a:pPr>
            <a:r>
              <a:rPr lang="x-none" altLang="pt-BR" sz="2000" dirty="0" smtClean="0">
                <a:solidFill>
                  <a:schemeClr val="accent2">
                    <a:lumMod val="50000"/>
                  </a:schemeClr>
                </a:solidFill>
              </a:rPr>
              <a:t>	</a:t>
            </a:r>
            <a:r>
              <a:rPr lang="pt-BR" sz="2000" dirty="0" smtClean="0">
                <a:solidFill>
                  <a:schemeClr val="accent2">
                    <a:lumMod val="50000"/>
                  </a:schemeClr>
                </a:solidFill>
              </a:rPr>
              <a:t>corrente ← CRIAR-NÓ(ESTADO-INICIAL[problema])</a:t>
            </a:r>
            <a:endParaRPr lang="pt-BR" sz="20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lvl="1">
              <a:buNone/>
            </a:pPr>
            <a:r>
              <a:rPr lang="x-none" altLang="pt-BR" sz="2000" b="1" dirty="0" smtClean="0">
                <a:solidFill>
                  <a:schemeClr val="accent2">
                    <a:lumMod val="50000"/>
                  </a:schemeClr>
                </a:solidFill>
              </a:rPr>
              <a:t>	</a:t>
            </a:r>
            <a:r>
              <a:rPr lang="pt-BR" sz="2000" b="1" dirty="0" smtClean="0">
                <a:solidFill>
                  <a:schemeClr val="accent2">
                    <a:lumMod val="50000"/>
                  </a:schemeClr>
                </a:solidFill>
              </a:rPr>
              <a:t>repita</a:t>
            </a:r>
            <a:endParaRPr lang="pt-BR" sz="2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lvl="2">
              <a:buNone/>
            </a:pPr>
            <a:r>
              <a:rPr lang="pt-BR" sz="2000" dirty="0" smtClean="0">
                <a:solidFill>
                  <a:schemeClr val="accent2">
                    <a:lumMod val="50000"/>
                  </a:schemeClr>
                </a:solidFill>
              </a:rPr>
              <a:t>vizinho ← um sucessor de corrente com valor mais alto</a:t>
            </a:r>
            <a:endParaRPr lang="pt-BR" sz="20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lvl="2">
              <a:buNone/>
            </a:pPr>
            <a:r>
              <a:rPr lang="pt-BR" sz="2000" b="1" dirty="0" smtClean="0">
                <a:solidFill>
                  <a:schemeClr val="accent2">
                    <a:lumMod val="50000"/>
                  </a:schemeClr>
                </a:solidFill>
              </a:rPr>
              <a:t>se</a:t>
            </a:r>
            <a:r>
              <a:rPr lang="pt-BR" sz="2000" dirty="0" smtClean="0">
                <a:solidFill>
                  <a:schemeClr val="accent2">
                    <a:lumMod val="50000"/>
                  </a:schemeClr>
                </a:solidFill>
              </a:rPr>
              <a:t> VALOR[vizinho] ≤ VALOR[corrente] então retornar ESTADO [corrente] corrente ← vizinho</a:t>
            </a:r>
            <a:endParaRPr lang="pt-BR" sz="2000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359410"/>
            <a:ext cx="8229600" cy="600710"/>
          </a:xfrm>
        </p:spPr>
        <p:txBody>
          <a:bodyPr>
            <a:normAutofit/>
          </a:bodyPr>
          <a:lstStyle/>
          <a:p>
            <a:r>
              <a:rPr lang="pt-BR" dirty="0" smtClean="0"/>
              <a:t>Algoritmo Subida de Encosta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ED8E04-4EE5-42DB-B15C-BC02839AF8B7}" type="slidenum">
              <a:rPr lang="pt-BR" smtClean="0"/>
            </a:fld>
            <a:endParaRPr lang="pt-BR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Texto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51435" indent="0">
              <a:buNone/>
            </a:pPr>
            <a:r>
              <a:rPr lang="pt-BR" sz="2400" dirty="0" smtClean="0"/>
              <a:t>Um exemplo para sua aplicação é no jogo das 8 rainhas. Neste problema, são colocadas oito rainhas em um tabuleiro de xadrez, e o objetivo é posicioná-las de tal forma que não hajam conflitos entre as rainhas, ou seja, que não existam duas rainhas em uma mesma linha, coluna ou diagonal.</a:t>
            </a:r>
            <a:endParaRPr lang="pt-BR" sz="2400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57200" y="359410"/>
            <a:ext cx="8229600" cy="655320"/>
          </a:xfrm>
        </p:spPr>
        <p:txBody>
          <a:bodyPr/>
          <a:lstStyle/>
          <a:p>
            <a:r>
              <a:rPr lang="pt-BR" dirty="0" smtClean="0"/>
              <a:t>Exemplo de uso do Subida em Encosta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ED8E04-4EE5-42DB-B15C-BC02839AF8B7}" type="slidenum">
              <a:rPr lang="pt-BR" smtClean="0"/>
            </a:fld>
            <a:endParaRPr lang="pt-BR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idx="1"/>
          </p:nvPr>
        </p:nvSpPr>
        <p:spPr>
          <a:xfrm>
            <a:off x="357158" y="4357694"/>
            <a:ext cx="8329642" cy="2000264"/>
          </a:xfrm>
        </p:spPr>
        <p:txBody>
          <a:bodyPr>
            <a:normAutofit lnSpcReduction="20000"/>
          </a:bodyPr>
          <a:lstStyle/>
          <a:p>
            <a:pPr>
              <a:lnSpc>
                <a:spcPct val="120000"/>
              </a:lnSpc>
              <a:buFont typeface="Arial" charset="0"/>
              <a:buChar char="•"/>
            </a:pPr>
            <a:r>
              <a:rPr lang="x-none" altLang="pt-BR" sz="1800" dirty="0" smtClean="0"/>
              <a:t>(1) </a:t>
            </a:r>
            <a:r>
              <a:rPr lang="pt-BR" sz="1800" dirty="0" smtClean="0"/>
              <a:t>Um estado de 8 rainhas com estimativa de custo de heurística h= 17, mostrando o valor de </a:t>
            </a:r>
            <a:r>
              <a:rPr lang="pt-BR" sz="1800" i="1" dirty="0" smtClean="0"/>
              <a:t>h</a:t>
            </a:r>
            <a:r>
              <a:rPr lang="pt-BR" sz="1800" dirty="0" smtClean="0"/>
              <a:t> para cada sucessor possível obtido pela movimentação de uma rainha dentro de sua coluna. Os melhores movimentos estão marcados.</a:t>
            </a:r>
            <a:endParaRPr lang="pt-BR" sz="1800" dirty="0" smtClean="0"/>
          </a:p>
          <a:p>
            <a:pPr>
              <a:lnSpc>
                <a:spcPct val="120000"/>
              </a:lnSpc>
              <a:buFont typeface="Arial" charset="0"/>
              <a:buChar char="•"/>
            </a:pPr>
            <a:r>
              <a:rPr lang="x-none" altLang="pt-BR" sz="1800" dirty="0" smtClean="0"/>
              <a:t>(2) </a:t>
            </a:r>
            <a:r>
              <a:rPr lang="pt-BR" sz="1800" dirty="0" smtClean="0"/>
              <a:t>Um mínimo local no espaço de estados de 8 rainhas; o estado tem h = 1, mas todo sucessor tem um custo mais alto.</a:t>
            </a:r>
            <a:endParaRPr lang="pt-BR" sz="1800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346075"/>
            <a:ext cx="8229600" cy="601980"/>
          </a:xfrm>
        </p:spPr>
        <p:txBody>
          <a:bodyPr/>
          <a:lstStyle/>
          <a:p>
            <a:r>
              <a:rPr lang="pt-BR" dirty="0" smtClean="0"/>
              <a:t>Exemplo – Problema das 8 rainhas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ED8E04-4EE5-42DB-B15C-BC02839AF8B7}" type="slidenum">
              <a:rPr lang="pt-BR" smtClean="0"/>
            </a:fld>
            <a:endParaRPr lang="pt-BR"/>
          </a:p>
        </p:txBody>
      </p:sp>
      <p:pic>
        <p:nvPicPr>
          <p:cNvPr id="66562" name="Picture 2" descr="p111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496406" y="1714488"/>
            <a:ext cx="5718800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idx="1"/>
          </p:nvPr>
        </p:nvSpPr>
        <p:spPr>
          <a:xfrm>
            <a:off x="350520" y="1595774"/>
            <a:ext cx="8229600" cy="4525963"/>
          </a:xfrm>
        </p:spPr>
        <p:txBody>
          <a:bodyPr>
            <a:normAutofit/>
          </a:bodyPr>
          <a:lstStyle/>
          <a:p>
            <a:r>
              <a:rPr lang="pt-BR" sz="2400" b="1" dirty="0" smtClean="0"/>
              <a:t>Formulação de estados completos</a:t>
            </a:r>
            <a:r>
              <a:rPr lang="pt-BR" sz="2400" dirty="0" smtClean="0"/>
              <a:t>: cada estado tem 8 rainhas no tabuleiro, 1 por coluna.</a:t>
            </a:r>
            <a:endParaRPr lang="pt-BR" sz="2400" dirty="0" smtClean="0"/>
          </a:p>
          <a:p>
            <a:r>
              <a:rPr lang="pt-BR" sz="2400" b="1" dirty="0" smtClean="0"/>
              <a:t>Função sucessora</a:t>
            </a:r>
            <a:r>
              <a:rPr lang="pt-BR" sz="2400" dirty="0" smtClean="0"/>
              <a:t>: todos os estados possíveis pela movimentação de uma rainha para outro quadrado da mesma coluna. No exemplo, o estado inicial tem custo 17; o melhor sucessor tem custo igual a doze.</a:t>
            </a:r>
            <a:endParaRPr lang="pt-BR" sz="2400" dirty="0" smtClean="0"/>
          </a:p>
          <a:p>
            <a:r>
              <a:rPr lang="pt-BR" sz="2400" dirty="0" smtClean="0"/>
              <a:t>Algoritmos de subida de encosta normalmente fazem uma escolha aleatória entre o conjunto de melhores sucessores, caso exista mais de um.</a:t>
            </a:r>
            <a:endParaRPr lang="pt-BR" sz="2400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360045"/>
            <a:ext cx="8229600" cy="641985"/>
          </a:xfrm>
        </p:spPr>
        <p:txBody>
          <a:bodyPr>
            <a:normAutofit/>
          </a:bodyPr>
          <a:lstStyle/>
          <a:p>
            <a:r>
              <a:rPr lang="pt-BR" dirty="0" smtClean="0"/>
              <a:t>Busca local para o problema das 8 rainhas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ED8E04-4EE5-42DB-B15C-BC02839AF8B7}" type="slidenum">
              <a:rPr lang="pt-BR" smtClean="0"/>
            </a:fld>
            <a:endParaRPr lang="pt-BR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idx="1"/>
          </p:nvPr>
        </p:nvSpPr>
        <p:spPr>
          <a:xfrm>
            <a:off x="430530" y="1330325"/>
            <a:ext cx="8229600" cy="4851400"/>
          </a:xfrm>
        </p:spPr>
        <p:txBody>
          <a:bodyPr>
            <a:normAutofit fontScale="90000"/>
          </a:bodyPr>
          <a:lstStyle/>
          <a:p>
            <a:pPr marL="38100" indent="0">
              <a:lnSpc>
                <a:spcPct val="130000"/>
              </a:lnSpc>
              <a:buNone/>
            </a:pPr>
            <a:r>
              <a:rPr lang="pt-BR" sz="2400" dirty="0" smtClean="0"/>
              <a:t>É uma busca gulosa local, pois captura um bom estado vizinho sem decidir com antecedência para onde irá a seguir</a:t>
            </a:r>
            <a:endParaRPr lang="pt-BR" sz="2400" dirty="0" smtClean="0"/>
          </a:p>
          <a:p>
            <a:pPr marL="38100" indent="0">
              <a:lnSpc>
                <a:spcPct val="130000"/>
              </a:lnSpc>
              <a:buNone/>
            </a:pPr>
            <a:r>
              <a:rPr lang="pt-BR" sz="2400" dirty="0" smtClean="0"/>
              <a:t>Algoritmos gulosos apresentam bons resultados com freq</a:t>
            </a:r>
            <a:r>
              <a:rPr lang="x-none" altLang="pt-BR" sz="2400" dirty="0" smtClean="0"/>
              <a:t>u</a:t>
            </a:r>
            <a:r>
              <a:rPr lang="pt-BR" sz="2400" dirty="0" smtClean="0"/>
              <a:t>ência. Uma subida de encosta pode ficar paralisada pelas seguintes razões:</a:t>
            </a:r>
            <a:endParaRPr lang="pt-BR" sz="800" dirty="0" smtClean="0"/>
          </a:p>
          <a:p>
            <a:pPr marL="295275" lvl="2" indent="444500">
              <a:lnSpc>
                <a:spcPct val="130000"/>
              </a:lnSpc>
              <a:buFont typeface="Arial" charset="0"/>
              <a:buChar char="•"/>
            </a:pPr>
            <a:r>
              <a:rPr lang="pt-BR" dirty="0" smtClean="0"/>
              <a:t>Máximos locais: é um pico mais alto que cada um de seus estados vizinhos, embora seja mais baixo que o máximo global</a:t>
            </a:r>
            <a:endParaRPr lang="pt-BR" dirty="0" smtClean="0"/>
          </a:p>
          <a:p>
            <a:pPr marL="295275" lvl="2" indent="444500">
              <a:lnSpc>
                <a:spcPct val="130000"/>
              </a:lnSpc>
              <a:buFont typeface="Arial" charset="0"/>
              <a:buChar char="•"/>
            </a:pPr>
            <a:r>
              <a:rPr lang="pt-BR" dirty="0" smtClean="0"/>
              <a:t>Platôs ou planícies: áreas de função de avaliação plana. Podem ser resolvidas através de movimentos laterais, caso o platô seja na realidade uma planície</a:t>
            </a:r>
            <a:endParaRPr lang="pt-BR" dirty="0" smtClean="0"/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359410"/>
            <a:ext cx="8229600" cy="601980"/>
          </a:xfrm>
        </p:spPr>
        <p:txBody>
          <a:bodyPr>
            <a:normAutofit/>
          </a:bodyPr>
          <a:lstStyle/>
          <a:p>
            <a:r>
              <a:rPr lang="pt-BR" dirty="0" smtClean="0"/>
              <a:t>Busca local para o problema das 8 rainhas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ED8E04-4EE5-42DB-B15C-BC02839AF8B7}" type="slidenum">
              <a:rPr lang="pt-BR" smtClean="0"/>
            </a:fld>
            <a:endParaRPr lang="pt-BR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4739" name="TextBox 244738"/>
          <p:cNvSpPr txBox="1"/>
          <p:nvPr/>
        </p:nvSpPr>
        <p:spPr>
          <a:xfrm>
            <a:off x="860108" y="1773238"/>
            <a:ext cx="72009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p>
            <a:pPr lvl="0">
              <a:spcBef>
                <a:spcPct val="50000"/>
              </a:spcBef>
            </a:pPr>
            <a:r>
              <a:rPr lang="pt-BR" altLang="x-none" sz="2400">
                <a:latin typeface="+mn-lt"/>
                <a:ea typeface="Times New Roman" charset="0"/>
              </a:rPr>
              <a:t>Seja uma mochila de capacidade b = 23</a:t>
            </a:r>
            <a:endParaRPr lang="pt-BR" altLang="x-none" sz="2400">
              <a:latin typeface="+mn-lt"/>
              <a:ea typeface="Times New Roman" charset="0"/>
            </a:endParaRPr>
          </a:p>
        </p:txBody>
      </p:sp>
      <p:pic>
        <p:nvPicPr>
          <p:cNvPr id="244740" name="Content Placeholder 244739" descr="Rectangle: Click to edit Master text styles&#13;&#10;Second level&#13;&#10;Third level&#13;&#10;Fourth level&#13;&#10;Fifth level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014095" y="2522855"/>
            <a:ext cx="4451985" cy="1101090"/>
          </a:xfrm>
        </p:spPr>
      </p:pic>
      <p:sp>
        <p:nvSpPr>
          <p:cNvPr id="244741" name="TextBox 244740"/>
          <p:cNvSpPr txBox="1"/>
          <p:nvPr/>
        </p:nvSpPr>
        <p:spPr>
          <a:xfrm>
            <a:off x="828040" y="4222115"/>
            <a:ext cx="7820025" cy="137160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p>
            <a:pPr lvl="0">
              <a:spcBef>
                <a:spcPct val="50000"/>
              </a:spcBef>
            </a:pPr>
            <a:r>
              <a:rPr lang="pt-BR" altLang="x-none" sz="2400">
                <a:latin typeface="+mn-lt"/>
                <a:ea typeface="Times New Roman" charset="0"/>
              </a:rPr>
              <a:t>Representação de uma solução: s = (s</a:t>
            </a:r>
            <a:r>
              <a:rPr lang="pt-BR" altLang="x-none" sz="2400" baseline="-25000">
                <a:latin typeface="+mn-lt"/>
                <a:ea typeface="Times New Roman" charset="0"/>
              </a:rPr>
              <a:t>1</a:t>
            </a:r>
            <a:r>
              <a:rPr lang="pt-BR" altLang="x-none" sz="2400">
                <a:latin typeface="+mn-lt"/>
                <a:ea typeface="Times New Roman" charset="0"/>
              </a:rPr>
              <a:t>,s</a:t>
            </a:r>
            <a:r>
              <a:rPr lang="pt-BR" altLang="x-none" sz="2400" baseline="-25000">
                <a:latin typeface="+mn-lt"/>
                <a:ea typeface="Times New Roman" charset="0"/>
              </a:rPr>
              <a:t>2</a:t>
            </a:r>
            <a:r>
              <a:rPr lang="pt-BR" altLang="x-none" sz="2400">
                <a:latin typeface="+mn-lt"/>
                <a:ea typeface="Times New Roman" charset="0"/>
              </a:rPr>
              <a:t>,...,s</a:t>
            </a:r>
            <a:r>
              <a:rPr lang="pt-BR" altLang="x-none" sz="2400" baseline="-25000">
                <a:latin typeface="+mn-lt"/>
                <a:ea typeface="Times New Roman" charset="0"/>
              </a:rPr>
              <a:t>5</a:t>
            </a:r>
            <a:r>
              <a:rPr lang="pt-BR" altLang="x-none" sz="2400">
                <a:latin typeface="+mn-lt"/>
                <a:ea typeface="Times New Roman" charset="0"/>
              </a:rPr>
              <a:t>), onde </a:t>
            </a:r>
            <a:r>
              <a:rPr lang="pt-BR" altLang="x-none" sz="2400" err="1">
                <a:latin typeface="+mn-lt"/>
                <a:ea typeface="Times New Roman" charset="0"/>
              </a:rPr>
              <a:t>s</a:t>
            </a:r>
            <a:r>
              <a:rPr lang="pt-BR" altLang="x-none" sz="2400" baseline="-25000" err="1">
                <a:latin typeface="+mn-lt"/>
                <a:ea typeface="Times New Roman" charset="0"/>
              </a:rPr>
              <a:t>j</a:t>
            </a:r>
            <a:r>
              <a:rPr lang="pt-BR" altLang="x-none" sz="2400">
                <a:latin typeface="+mn-lt"/>
                <a:ea typeface="Times New Roman" charset="0"/>
              </a:rPr>
              <a:t> </a:t>
            </a:r>
            <a:r>
              <a:rPr lang="pt-BR" altLang="x-none" sz="2400">
                <a:latin typeface="+mn-lt"/>
                <a:ea typeface="Times New Roman" charset="0"/>
                <a:sym typeface="Symbol" pitchFamily="18" charset="2"/>
              </a:rPr>
              <a:t> {0,1}</a:t>
            </a:r>
            <a:endParaRPr lang="pt-BR" altLang="x-none" sz="2400">
              <a:latin typeface="+mn-lt"/>
              <a:ea typeface="Times New Roman" charset="0"/>
              <a:sym typeface="Symbol" pitchFamily="18" charset="2"/>
            </a:endParaRPr>
          </a:p>
          <a:p>
            <a:pPr lvl="0">
              <a:spcBef>
                <a:spcPct val="50000"/>
              </a:spcBef>
            </a:pPr>
            <a:r>
              <a:rPr lang="pt-BR" altLang="x-none" sz="2400">
                <a:latin typeface="+mn-lt"/>
                <a:ea typeface="Times New Roman" charset="0"/>
                <a:sym typeface="Symbol" pitchFamily="18" charset="2"/>
              </a:rPr>
              <a:t>Movimento </a:t>
            </a:r>
            <a:r>
              <a:rPr lang="pt-BR" altLang="x-none" sz="2400" i="1">
                <a:latin typeface="+mn-lt"/>
                <a:ea typeface="Times New Roman" charset="0"/>
                <a:sym typeface="Symbol" pitchFamily="18" charset="2"/>
              </a:rPr>
              <a:t>m</a:t>
            </a:r>
            <a:r>
              <a:rPr lang="pt-BR" altLang="x-none" sz="2400">
                <a:latin typeface="+mn-lt"/>
                <a:ea typeface="Times New Roman" charset="0"/>
                <a:sym typeface="Symbol" pitchFamily="18" charset="2"/>
              </a:rPr>
              <a:t> = troca no valor de um bit</a:t>
            </a:r>
            <a:endParaRPr lang="pt-BR" altLang="x-none" sz="2400">
              <a:latin typeface="+mn-lt"/>
              <a:ea typeface="Times New Roman" charset="0"/>
              <a:sym typeface="Symbol" pitchFamily="18" charset="2"/>
            </a:endParaRPr>
          </a:p>
        </p:txBody>
      </p:sp>
      <p:sp>
        <p:nvSpPr>
          <p:cNvPr id="2" name="Title 1"/>
          <p:cNvSpPr/>
          <p:nvPr>
            <p:ph type="title"/>
          </p:nvPr>
        </p:nvSpPr>
        <p:spPr>
          <a:xfrm>
            <a:off x="438150" y="273685"/>
            <a:ext cx="8272780" cy="1160145"/>
          </a:xfrm>
        </p:spPr>
        <p:txBody>
          <a:bodyPr/>
          <a:p>
            <a:r>
              <a:rPr lang="x-none" altLang="pt-BR"/>
              <a:t>Método da subida aplicado ao problema da mochila</a:t>
            </a:r>
            <a:endParaRPr lang="x-none" altLang="pt-BR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64" name="TextBox 245763"/>
          <p:cNvSpPr txBox="1"/>
          <p:nvPr/>
        </p:nvSpPr>
        <p:spPr>
          <a:xfrm>
            <a:off x="900113" y="1773238"/>
            <a:ext cx="7200900" cy="1005840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p>
            <a:pPr lvl="0">
              <a:spcBef>
                <a:spcPct val="50000"/>
              </a:spcBef>
            </a:pPr>
            <a:r>
              <a:rPr lang="pt-BR" altLang="x-none" sz="2400">
                <a:latin typeface="+mn-lt"/>
                <a:ea typeface="Times New Roman" charset="0"/>
              </a:rPr>
              <a:t>Função de avaliação:</a:t>
            </a:r>
            <a:endParaRPr lang="pt-BR" altLang="x-none" sz="2400">
              <a:latin typeface="+mn-lt"/>
              <a:ea typeface="Times New Roman" charset="0"/>
            </a:endParaRPr>
          </a:p>
          <a:p>
            <a:pPr lvl="0">
              <a:spcBef>
                <a:spcPct val="50000"/>
              </a:spcBef>
            </a:pPr>
            <a:endParaRPr lang="pt-BR" altLang="x-none" sz="2400">
              <a:latin typeface="+mn-lt"/>
              <a:ea typeface="Times New Roman" charset="0"/>
            </a:endParaRPr>
          </a:p>
        </p:txBody>
      </p:sp>
      <p:pic>
        <p:nvPicPr>
          <p:cNvPr id="245768" name="Picture 24576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3850" y="2521585"/>
            <a:ext cx="8351838" cy="1639888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2" name="Title 1"/>
          <p:cNvSpPr/>
          <p:nvPr>
            <p:ph type="title"/>
          </p:nvPr>
        </p:nvSpPr>
        <p:spPr>
          <a:xfrm>
            <a:off x="438150" y="726440"/>
            <a:ext cx="8272463" cy="700088"/>
          </a:xfrm>
        </p:spPr>
        <p:txBody>
          <a:bodyPr/>
          <a:p>
            <a:r>
              <a:rPr lang="x-none" altLang="pt-BR">
                <a:sym typeface="+mn-ea"/>
              </a:rPr>
              <a:t>Método da subida aplicado ao problema da mochila</a:t>
            </a:r>
            <a:endParaRPr lang="pt-BR" alt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46789" name="Picture 24678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2590" y="1382395"/>
            <a:ext cx="8341360" cy="5179060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2" name="Title 1"/>
          <p:cNvSpPr/>
          <p:nvPr>
            <p:ph type="title"/>
          </p:nvPr>
        </p:nvSpPr>
        <p:spPr>
          <a:xfrm>
            <a:off x="438150" y="593090"/>
            <a:ext cx="8272463" cy="700088"/>
          </a:xfrm>
        </p:spPr>
        <p:txBody>
          <a:bodyPr/>
          <a:p>
            <a:r>
              <a:rPr lang="x-none" altLang="pt-BR">
                <a:sym typeface="+mn-ea"/>
              </a:rPr>
              <a:t>Método da subida aplicado ao problema da mochila</a:t>
            </a:r>
            <a:endParaRPr lang="pt-B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6435" name="Text Placeholder 146434" descr="Rectangle: Click to edit Master text styles&#13;&#10;Second level&#13;&#10;Third level&#13;&#10;Fourth level&#13;&#10;Fifth level"/>
          <p:cNvSpPr>
            <a:spLocks noGrp="1"/>
          </p:cNvSpPr>
          <p:nvPr>
            <p:ph type="body" idx="1"/>
          </p:nvPr>
        </p:nvSpPr>
        <p:spPr>
          <a:xfrm>
            <a:off x="827088" y="1557338"/>
            <a:ext cx="7772400" cy="4319587"/>
          </a:xfrm>
        </p:spPr>
        <p:txBody>
          <a:bodyPr/>
          <a:p>
            <a:pPr marL="34290" indent="20955" algn="just">
              <a:buNone/>
            </a:pPr>
            <a:r>
              <a:rPr lang="x-none" altLang="pt-BR" sz="2400"/>
              <a:t>Uma vez obtida uma solução inicial através de uma heurística construtiva, deve-se tentar aprimorar a solução, pois não há certeza de tratar-se da ótima</a:t>
            </a:r>
            <a:endParaRPr lang="x-none" altLang="pt-BR" sz="2400"/>
          </a:p>
          <a:p>
            <a:pPr marL="34290" indent="20955" algn="just">
              <a:buNone/>
            </a:pPr>
            <a:r>
              <a:rPr lang="x-none" altLang="pt-BR" sz="2400"/>
              <a:t>Existe uma grande quantidade de métodos que podem ser aplicados para tal, alguns são simples e facilmente adaptáveis para diversas categoria de problemas, enquanto outros são mais sofisticados e merecem ser estudados mais detalhadamente</a:t>
            </a:r>
            <a:endParaRPr lang="x-none" altLang="pt-BR" sz="2400"/>
          </a:p>
          <a:p>
            <a:pPr marL="34290" indent="20955" algn="just">
              <a:buNone/>
            </a:pPr>
            <a:r>
              <a:rPr lang="x-none" altLang="pt-BR" sz="2400"/>
              <a:t>Neste capítulo, serão apresentadas as estratégias mais básicas</a:t>
            </a:r>
            <a:endParaRPr lang="x-none" altLang="pt-BR" sz="2400"/>
          </a:p>
        </p:txBody>
      </p:sp>
      <p:sp>
        <p:nvSpPr>
          <p:cNvPr id="2" name="Title 1"/>
          <p:cNvSpPr/>
          <p:nvPr>
            <p:ph type="title"/>
          </p:nvPr>
        </p:nvSpPr>
        <p:spPr/>
        <p:txBody>
          <a:bodyPr/>
          <a:p>
            <a:r>
              <a:rPr lang="x-none" altLang="pt-BR"/>
              <a:t>Introdução</a:t>
            </a:r>
            <a:endParaRPr lang="x-none" altLang="pt-BR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47813" name="Picture 2478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3355" y="1450975"/>
            <a:ext cx="8684260" cy="3953510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2" name="Title 1"/>
          <p:cNvSpPr/>
          <p:nvPr>
            <p:ph type="title"/>
          </p:nvPr>
        </p:nvSpPr>
        <p:spPr>
          <a:xfrm>
            <a:off x="438150" y="566420"/>
            <a:ext cx="8272463" cy="700088"/>
          </a:xfrm>
        </p:spPr>
        <p:txBody>
          <a:bodyPr/>
          <a:p>
            <a:r>
              <a:rPr lang="x-none" altLang="pt-BR">
                <a:sym typeface="+mn-ea"/>
              </a:rPr>
              <a:t>Método da subida aplicado ao problema da mochila</a:t>
            </a:r>
            <a:endParaRPr lang="pt-BR" alt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48837" name="Picture 24883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7548" y="1484313"/>
            <a:ext cx="7993062" cy="4567237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2" name="Title 1"/>
          <p:cNvSpPr/>
          <p:nvPr>
            <p:ph type="title"/>
          </p:nvPr>
        </p:nvSpPr>
        <p:spPr>
          <a:xfrm>
            <a:off x="438150" y="513080"/>
            <a:ext cx="8272463" cy="700088"/>
          </a:xfrm>
        </p:spPr>
        <p:txBody>
          <a:bodyPr/>
          <a:p>
            <a:r>
              <a:rPr lang="x-none" altLang="pt-BR">
                <a:sym typeface="+mn-ea"/>
              </a:rPr>
              <a:t>Método da subida aplicado ao problema da mochila</a:t>
            </a:r>
            <a:endParaRPr lang="pt-BR" alt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8595" name="Text Placeholder 238594" descr="Rectangle: Click to edit Master text styles&#13;&#10;Second level&#13;&#10;Third level&#13;&#10;Fourth level&#13;&#10;Fifth level"/>
          <p:cNvSpPr>
            <a:spLocks noGrp="1"/>
          </p:cNvSpPr>
          <p:nvPr>
            <p:ph type="body" idx="1"/>
          </p:nvPr>
        </p:nvSpPr>
        <p:spPr>
          <a:xfrm>
            <a:off x="471170" y="1598295"/>
            <a:ext cx="8135620" cy="4940935"/>
          </a:xfrm>
        </p:spPr>
        <p:txBody>
          <a:bodyPr/>
          <a:p>
            <a:pPr marL="0" indent="0">
              <a:lnSpc>
                <a:spcPct val="100000"/>
              </a:lnSpc>
              <a:buNone/>
            </a:pPr>
            <a:r>
              <a:rPr lang="x-none" altLang="pt-BR" sz="2400"/>
              <a:t>Trata-se de uma v</a:t>
            </a:r>
            <a:r>
              <a:rPr lang="pt-BR" altLang="x-none" sz="2400"/>
              <a:t>ariante do </a:t>
            </a:r>
            <a:r>
              <a:rPr lang="x-none" altLang="pt-BR" sz="2400"/>
              <a:t>m</a:t>
            </a:r>
            <a:r>
              <a:rPr lang="pt-BR" altLang="x-none" sz="2400"/>
              <a:t>étodo de </a:t>
            </a:r>
            <a:r>
              <a:rPr lang="x-none" altLang="pt-BR" sz="2400"/>
              <a:t>d</a:t>
            </a:r>
            <a:r>
              <a:rPr lang="pt-BR" altLang="x-none" sz="2400"/>
              <a:t>escida/</a:t>
            </a:r>
            <a:r>
              <a:rPr lang="x-none" altLang="pt-BR" sz="2400"/>
              <a:t>s</a:t>
            </a:r>
            <a:r>
              <a:rPr lang="pt-BR" altLang="x-none" sz="2400"/>
              <a:t>ubida</a:t>
            </a:r>
            <a:r>
              <a:rPr lang="x-none" altLang="pt-BR" sz="2400"/>
              <a:t>. Como visto no exemplo anterior (problema da mochila), todos os vizinhos a serem construídos por um critério de variação estabelecido são testados</a:t>
            </a:r>
            <a:endParaRPr lang="x-none" altLang="pt-BR" sz="2400"/>
          </a:p>
          <a:p>
            <a:pPr marL="0" indent="0">
              <a:lnSpc>
                <a:spcPct val="100000"/>
              </a:lnSpc>
              <a:buNone/>
            </a:pPr>
            <a:r>
              <a:rPr lang="x-none" altLang="pt-BR" sz="2400"/>
              <a:t>O método da primeira melhora e</a:t>
            </a:r>
            <a:r>
              <a:rPr lang="pt-BR" altLang="x-none" sz="2400"/>
              <a:t>vita a pesquisa exaustiva pelo melhor vizinho</a:t>
            </a:r>
            <a:r>
              <a:rPr lang="x-none" altLang="pt-BR" sz="2400"/>
              <a:t>. Como o nome sugere, c</a:t>
            </a:r>
            <a:r>
              <a:rPr lang="pt-BR" altLang="x-none" sz="2400"/>
              <a:t>onsiste em interromper a exploração da vizinhança quando um vizinho melhor é encontrado</a:t>
            </a:r>
            <a:endParaRPr lang="pt-BR" altLang="x-none" sz="2400"/>
          </a:p>
          <a:p>
            <a:pPr marL="0" indent="0">
              <a:lnSpc>
                <a:spcPct val="100000"/>
              </a:lnSpc>
              <a:buNone/>
            </a:pPr>
            <a:r>
              <a:rPr lang="pt-BR" altLang="x-none" sz="2400"/>
              <a:t>Desta forma, apenas no pior caso, toda a vizinhança é explorada</a:t>
            </a:r>
            <a:r>
              <a:rPr lang="x-none" altLang="pt-BR" sz="2400"/>
              <a:t>. </a:t>
            </a:r>
            <a:r>
              <a:rPr lang="pt-BR" altLang="x-none" sz="2400"/>
              <a:t>A solução final </a:t>
            </a:r>
            <a:r>
              <a:rPr lang="x-none" altLang="pt-BR" sz="2400"/>
              <a:t>será tratada como</a:t>
            </a:r>
            <a:r>
              <a:rPr lang="pt-BR" altLang="x-none" sz="2400"/>
              <a:t> um ótimo local com respeito à vizinhança considerada</a:t>
            </a:r>
            <a:endParaRPr lang="pt-BR" altLang="x-none" sz="2400" i="1">
              <a:sym typeface="Symbol" pitchFamily="18" charset="2"/>
            </a:endParaRPr>
          </a:p>
        </p:txBody>
      </p:sp>
      <p:sp>
        <p:nvSpPr>
          <p:cNvPr id="2" name="Title 1"/>
          <p:cNvSpPr/>
          <p:nvPr>
            <p:ph type="title"/>
          </p:nvPr>
        </p:nvSpPr>
        <p:spPr>
          <a:xfrm>
            <a:off x="438150" y="673100"/>
            <a:ext cx="8272463" cy="700088"/>
          </a:xfrm>
        </p:spPr>
        <p:txBody>
          <a:bodyPr/>
          <a:p>
            <a:r>
              <a:rPr lang="x-none" altLang="pt-BR"/>
              <a:t>Método da primeira melhora</a:t>
            </a:r>
            <a:br>
              <a:rPr lang="x-none" altLang="pt-BR"/>
            </a:br>
            <a:r>
              <a:rPr lang="pt-BR" altLang="x-none">
                <a:sym typeface="+mn-ea"/>
              </a:rPr>
              <a:t>(</a:t>
            </a:r>
            <a:r>
              <a:rPr lang="pt-BR" altLang="x-none" i="1" err="1">
                <a:sym typeface="+mn-ea"/>
              </a:rPr>
              <a:t>First</a:t>
            </a:r>
            <a:r>
              <a:rPr lang="pt-BR" altLang="x-none" i="1">
                <a:sym typeface="+mn-ea"/>
              </a:rPr>
              <a:t> </a:t>
            </a:r>
            <a:r>
              <a:rPr lang="pt-BR" altLang="x-none" i="1" err="1">
                <a:sym typeface="+mn-ea"/>
              </a:rPr>
              <a:t>Improvement</a:t>
            </a:r>
            <a:r>
              <a:rPr lang="pt-BR" altLang="x-none" i="1">
                <a:sym typeface="+mn-ea"/>
              </a:rPr>
              <a:t> </a:t>
            </a:r>
            <a:r>
              <a:rPr lang="pt-BR" altLang="x-none" i="1" err="1">
                <a:sym typeface="+mn-ea"/>
              </a:rPr>
              <a:t>Method</a:t>
            </a:r>
            <a:r>
              <a:rPr lang="pt-BR" altLang="x-none">
                <a:sym typeface="+mn-ea"/>
              </a:rPr>
              <a:t>)</a:t>
            </a:r>
            <a:endParaRPr lang="x-none" altLang="pt-BR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9618" name="Title 239617"/>
          <p:cNvSpPr>
            <a:spLocks noGrp="1"/>
          </p:cNvSpPr>
          <p:nvPr>
            <p:ph type="title"/>
          </p:nvPr>
        </p:nvSpPr>
        <p:spPr>
          <a:xfrm>
            <a:off x="327660" y="594360"/>
            <a:ext cx="9003665" cy="700405"/>
          </a:xfrm>
        </p:spPr>
        <p:txBody>
          <a:bodyPr anchor="b"/>
          <a:p>
            <a:pPr algn="l"/>
            <a:r>
              <a:rPr lang="pt-BR" altLang="x-none">
                <a:sym typeface="+mn-ea"/>
              </a:rPr>
              <a:t>Método d</a:t>
            </a:r>
            <a:r>
              <a:rPr lang="x-none" altLang="pt-BR">
                <a:sym typeface="+mn-ea"/>
              </a:rPr>
              <a:t>a</a:t>
            </a:r>
            <a:r>
              <a:rPr lang="pt-BR" altLang="x-none">
                <a:sym typeface="+mn-ea"/>
              </a:rPr>
              <a:t> Subida</a:t>
            </a:r>
            <a:r>
              <a:rPr lang="x-none" altLang="pt-BR">
                <a:sym typeface="+mn-ea"/>
              </a:rPr>
              <a:t>/Descida</a:t>
            </a:r>
            <a:r>
              <a:rPr lang="pt-BR" altLang="x-none">
                <a:sym typeface="+mn-ea"/>
              </a:rPr>
              <a:t> Randômica</a:t>
            </a:r>
            <a:br>
              <a:rPr lang="pt-BR" altLang="x-none">
                <a:sym typeface="+mn-ea"/>
              </a:rPr>
            </a:br>
            <a:r>
              <a:rPr lang="pt-BR" altLang="x-none">
                <a:sym typeface="+mn-ea"/>
              </a:rPr>
              <a:t>(</a:t>
            </a:r>
            <a:r>
              <a:rPr lang="pt-BR" altLang="x-none" i="1" err="1">
                <a:sym typeface="+mn-ea"/>
              </a:rPr>
              <a:t>Random</a:t>
            </a:r>
            <a:r>
              <a:rPr lang="pt-BR" altLang="x-none" i="1">
                <a:sym typeface="+mn-ea"/>
              </a:rPr>
              <a:t> </a:t>
            </a:r>
            <a:r>
              <a:rPr lang="pt-BR" altLang="x-none" i="1" err="1">
                <a:sym typeface="+mn-ea"/>
              </a:rPr>
              <a:t>Descent</a:t>
            </a:r>
            <a:r>
              <a:rPr lang="pt-BR" altLang="x-none" i="1">
                <a:sym typeface="+mn-ea"/>
              </a:rPr>
              <a:t>/</a:t>
            </a:r>
            <a:r>
              <a:rPr lang="pt-BR" altLang="x-none" i="1" err="1">
                <a:sym typeface="+mn-ea"/>
              </a:rPr>
              <a:t>Uphill</a:t>
            </a:r>
            <a:r>
              <a:rPr lang="pt-BR" altLang="x-none" i="1">
                <a:sym typeface="+mn-ea"/>
              </a:rPr>
              <a:t> </a:t>
            </a:r>
            <a:r>
              <a:rPr lang="pt-BR" altLang="x-none" i="1" err="1">
                <a:sym typeface="+mn-ea"/>
              </a:rPr>
              <a:t>Method</a:t>
            </a:r>
            <a:r>
              <a:rPr lang="pt-BR" altLang="x-none">
                <a:sym typeface="+mn-ea"/>
              </a:rPr>
              <a:t>)</a:t>
            </a:r>
            <a:endParaRPr lang="pt-BR" altLang="x-none"/>
          </a:p>
        </p:txBody>
      </p:sp>
      <p:sp>
        <p:nvSpPr>
          <p:cNvPr id="239619" name="Text Placeholder 239618" descr="Rectangle: Click to edit Master text styles&#13;&#10;Second level&#13;&#10;Third level&#13;&#10;Fourth level&#13;&#10;Fifth level"/>
          <p:cNvSpPr>
            <a:spLocks noGrp="1"/>
          </p:cNvSpPr>
          <p:nvPr>
            <p:ph type="body" idx="1"/>
          </p:nvPr>
        </p:nvSpPr>
        <p:spPr>
          <a:xfrm>
            <a:off x="318135" y="1405890"/>
            <a:ext cx="8568690" cy="5103495"/>
          </a:xfrm>
        </p:spPr>
        <p:txBody>
          <a:bodyPr/>
          <a:p>
            <a:pPr marL="0" indent="0">
              <a:lnSpc>
                <a:spcPct val="100000"/>
              </a:lnSpc>
              <a:buNone/>
            </a:pPr>
            <a:r>
              <a:rPr lang="x-none" altLang="pt-BR" sz="2400"/>
              <a:t>Trata-se de outro v</a:t>
            </a:r>
            <a:r>
              <a:rPr lang="pt-BR" altLang="x-none" sz="2400"/>
              <a:t>ariante do </a:t>
            </a:r>
            <a:r>
              <a:rPr lang="x-none" altLang="pt-BR" sz="2400"/>
              <a:t>m</a:t>
            </a:r>
            <a:r>
              <a:rPr lang="pt-BR" altLang="x-none" sz="2400"/>
              <a:t>étodo de </a:t>
            </a:r>
            <a:r>
              <a:rPr lang="x-none" altLang="pt-BR" sz="2400"/>
              <a:t>d</a:t>
            </a:r>
            <a:r>
              <a:rPr lang="pt-BR" altLang="x-none" sz="2400"/>
              <a:t>escida/</a:t>
            </a:r>
            <a:r>
              <a:rPr lang="x-none" altLang="pt-BR" sz="2400"/>
              <a:t>s</a:t>
            </a:r>
            <a:r>
              <a:rPr lang="pt-BR" altLang="x-none" sz="2400"/>
              <a:t>ubida</a:t>
            </a:r>
            <a:r>
              <a:rPr lang="x-none" altLang="pt-BR" sz="2400"/>
              <a:t>. Seu propósito é e</a:t>
            </a:r>
            <a:r>
              <a:rPr lang="pt-BR" altLang="x-none" sz="2400"/>
              <a:t>vita</a:t>
            </a:r>
            <a:r>
              <a:rPr lang="x-none" altLang="pt-BR" sz="2400"/>
              <a:t>r</a:t>
            </a:r>
            <a:r>
              <a:rPr lang="pt-BR" altLang="x-none" sz="2400"/>
              <a:t> a pesquisa exaustiva pelo melhor vizinho</a:t>
            </a:r>
            <a:endParaRPr lang="pt-BR" altLang="x-none" sz="2400"/>
          </a:p>
          <a:p>
            <a:pPr marL="0" indent="0">
              <a:lnSpc>
                <a:spcPct val="100000"/>
              </a:lnSpc>
              <a:buNone/>
            </a:pPr>
            <a:r>
              <a:rPr lang="x-none" altLang="pt-BR" sz="2400"/>
              <a:t>Neste método, é escolhido</a:t>
            </a:r>
            <a:r>
              <a:rPr lang="pt-BR" altLang="x-none" sz="2400"/>
              <a:t> um vizinho qualquer e o aceitar somente se ele for de </a:t>
            </a:r>
            <a:r>
              <a:rPr lang="pt-BR" altLang="x-none" sz="2400">
                <a:solidFill>
                  <a:srgbClr val="CC0099"/>
                </a:solidFill>
              </a:rPr>
              <a:t>melhora</a:t>
            </a:r>
            <a:r>
              <a:rPr lang="x-none" altLang="pt-BR" sz="2400">
                <a:solidFill>
                  <a:schemeClr val="accent2">
                    <a:lumMod val="50000"/>
                  </a:schemeClr>
                </a:solidFill>
              </a:rPr>
              <a:t>.</a:t>
            </a:r>
            <a:r>
              <a:rPr lang="x-none" altLang="pt-BR" sz="2400">
                <a:solidFill>
                  <a:srgbClr val="CC0099"/>
                </a:solidFill>
              </a:rPr>
              <a:t> </a:t>
            </a:r>
            <a:r>
              <a:rPr lang="pt-BR" altLang="x-none" sz="2400"/>
              <a:t>Se o vizinho escolhido não for de melhora, a solução corrente permanece inalterada e outro vizinho é gerado</a:t>
            </a:r>
            <a:endParaRPr lang="pt-BR" altLang="x-none" sz="2400"/>
          </a:p>
          <a:p>
            <a:pPr marL="0" indent="0">
              <a:lnSpc>
                <a:spcPct val="100000"/>
              </a:lnSpc>
              <a:buNone/>
            </a:pPr>
            <a:r>
              <a:rPr lang="pt-BR" altLang="x-none" sz="2400"/>
              <a:t>O procedimento é interrompido após um certo número fixo de iterações sem melhora no valor da melhor solução obtida até então </a:t>
            </a:r>
            <a:r>
              <a:rPr lang="x-none" altLang="pt-BR" sz="2400"/>
              <a:t>(váriavel de controle </a:t>
            </a:r>
            <a:r>
              <a:rPr lang="x-none" altLang="pt-BR" sz="2400" i="1"/>
              <a:t>IterMax</a:t>
            </a:r>
            <a:r>
              <a:rPr lang="x-none" altLang="pt-BR" sz="2400"/>
              <a:t>, a ser calibrada através de testes)</a:t>
            </a:r>
            <a:endParaRPr lang="x-none" altLang="pt-BR" sz="2400"/>
          </a:p>
          <a:p>
            <a:pPr marL="0" indent="0">
              <a:lnSpc>
                <a:spcPct val="100000"/>
              </a:lnSpc>
              <a:buNone/>
            </a:pPr>
            <a:r>
              <a:rPr lang="pt-BR" altLang="x-none" sz="2400"/>
              <a:t>A solução final não é necessariamente um ótimo local</a:t>
            </a:r>
            <a:r>
              <a:rPr lang="x-none" altLang="pt-BR" sz="2400"/>
              <a:t>. No pior caso, será a solução original</a:t>
            </a:r>
            <a:endParaRPr lang="x-none" altLang="pt-BR" sz="24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0642" name="Title 240641"/>
          <p:cNvSpPr>
            <a:spLocks noGrp="1"/>
          </p:cNvSpPr>
          <p:nvPr>
            <p:ph type="title"/>
          </p:nvPr>
        </p:nvSpPr>
        <p:spPr/>
        <p:txBody>
          <a:bodyPr anchor="b"/>
          <a:p>
            <a:pPr algn="l"/>
            <a:r>
              <a:rPr lang="pt-BR" altLang="x-none"/>
              <a:t>Método de Descida Randômica</a:t>
            </a:r>
            <a:endParaRPr lang="pt-BR" altLang="x-none"/>
          </a:p>
        </p:txBody>
      </p:sp>
      <p:pic>
        <p:nvPicPr>
          <p:cNvPr id="240648" name="Content Placeholder 240647" descr="Rectangle: Click to edit Master text styles&#13;&#10;Second level&#13;&#10;Third level&#13;&#10;Fourth level&#13;&#10;Fifth level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042988" y="1582738"/>
            <a:ext cx="7046912" cy="3933825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2451" name="Text Placeholder 232450" descr="Rectangle: Click to edit Master text styles&#13;&#10;Second level&#13;&#10;Third level&#13;&#10;Fourth level&#13;&#10;Fifth level"/>
          <p:cNvSpPr>
            <a:spLocks noGrp="1"/>
          </p:cNvSpPr>
          <p:nvPr>
            <p:ph type="body" idx="1"/>
          </p:nvPr>
        </p:nvSpPr>
        <p:spPr>
          <a:xfrm>
            <a:off x="438785" y="1445260"/>
            <a:ext cx="8208645" cy="4562475"/>
          </a:xfrm>
        </p:spPr>
        <p:txBody>
          <a:bodyPr/>
          <a:p>
            <a:pPr marL="0" indent="0" defTabSz="0">
              <a:lnSpc>
                <a:spcPct val="110000"/>
              </a:lnSpc>
              <a:buNone/>
              <a:tabLst>
                <a:tab pos="179070" algn="l"/>
              </a:tabLst>
            </a:pPr>
            <a:r>
              <a:rPr lang="x-none" altLang="pt-BR" sz="2400"/>
              <a:t>A maneira mais usual de obter novas soluções a partir de uma ou mais soluções geradas na etapa inicial do algoritmo é através da utilização t</a:t>
            </a:r>
            <a:r>
              <a:rPr lang="pt-BR" altLang="x-none" sz="2400"/>
              <a:t>écnicas de busca local</a:t>
            </a:r>
            <a:endParaRPr lang="pt-BR" altLang="x-none" sz="2400"/>
          </a:p>
          <a:p>
            <a:pPr marL="0" indent="0" defTabSz="0">
              <a:lnSpc>
                <a:spcPct val="110000"/>
              </a:lnSpc>
              <a:buNone/>
              <a:tabLst>
                <a:tab pos="179070" algn="l"/>
              </a:tabLst>
            </a:pPr>
            <a:r>
              <a:rPr lang="x-none" altLang="pt-BR" sz="2400"/>
              <a:t>São b</a:t>
            </a:r>
            <a:r>
              <a:rPr lang="pt-BR" altLang="x-none" sz="2400"/>
              <a:t>aseadas na noção de </a:t>
            </a:r>
            <a:r>
              <a:rPr lang="pt-BR" altLang="x-none" sz="2400" u="sng"/>
              <a:t>vizinhança</a:t>
            </a:r>
            <a:r>
              <a:rPr lang="x-none" altLang="pt-BR" sz="2400"/>
              <a:t>: a partir da solução inicial, se for feita uma pequena mudança em um de seus componentes (a inclusão/exclusão/troca de um nó ou aresta em um grafo, o valor de uma variável, etc)</a:t>
            </a:r>
            <a:endParaRPr lang="x-none" altLang="pt-BR" sz="2400"/>
          </a:p>
          <a:p>
            <a:pPr marL="0" indent="0" defTabSz="0">
              <a:lnSpc>
                <a:spcPct val="110000"/>
              </a:lnSpc>
              <a:buNone/>
              <a:tabLst>
                <a:tab pos="179070" algn="l"/>
              </a:tabLst>
            </a:pPr>
            <a:r>
              <a:rPr lang="x-none" altLang="pt-BR" sz="2400"/>
              <a:t>A vizinhança terá seu tamanho definido pelas técnicas utilizadas para gerar novas soluções</a:t>
            </a:r>
            <a:endParaRPr lang="x-none" altLang="pt-BR" sz="2400"/>
          </a:p>
          <a:p>
            <a:pPr marL="0" indent="0" defTabSz="0">
              <a:lnSpc>
                <a:spcPct val="90000"/>
              </a:lnSpc>
              <a:buNone/>
              <a:tabLst>
                <a:tab pos="179070" algn="l"/>
              </a:tabLst>
            </a:pPr>
            <a:endParaRPr lang="pt-BR" altLang="x-none" sz="2400" i="1">
              <a:sym typeface="Symbol" pitchFamily="18" charset="2"/>
            </a:endParaRPr>
          </a:p>
        </p:txBody>
      </p:sp>
      <p:sp>
        <p:nvSpPr>
          <p:cNvPr id="2" name="Title 1"/>
          <p:cNvSpPr/>
          <p:nvPr>
            <p:ph type="title"/>
          </p:nvPr>
        </p:nvSpPr>
        <p:spPr/>
        <p:txBody>
          <a:bodyPr/>
          <a:p>
            <a:r>
              <a:rPr lang="x-none" altLang="pt-BR"/>
              <a:t>Heurísticas de Refinamento</a:t>
            </a:r>
            <a:endParaRPr lang="x-none" altLang="pt-B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2451" name="Text Placeholder 232450" descr="Rectangle: Click to edit Master text styles&#13;&#10;Second level&#13;&#10;Third level&#13;&#10;Fourth level&#13;&#10;Fifth level"/>
          <p:cNvSpPr>
            <a:spLocks noGrp="1"/>
          </p:cNvSpPr>
          <p:nvPr>
            <p:ph type="body" idx="1"/>
          </p:nvPr>
        </p:nvSpPr>
        <p:spPr>
          <a:xfrm>
            <a:off x="438785" y="1445260"/>
            <a:ext cx="8208645" cy="4562475"/>
          </a:xfrm>
        </p:spPr>
        <p:txBody>
          <a:bodyPr/>
          <a:p>
            <a:pPr marL="342900" indent="-342900" defTabSz="0">
              <a:lnSpc>
                <a:spcPct val="100000"/>
              </a:lnSpc>
              <a:buFont typeface="Arial" charset="0"/>
              <a:buChar char="•"/>
              <a:tabLst>
                <a:tab pos="179070" algn="l"/>
              </a:tabLst>
            </a:pPr>
            <a:r>
              <a:rPr lang="x-none" altLang="pt-BR" sz="2400"/>
              <a:t>Considere que</a:t>
            </a:r>
            <a:r>
              <a:rPr lang="pt-BR" altLang="x-none" sz="2400"/>
              <a:t> </a:t>
            </a:r>
            <a:r>
              <a:rPr lang="pt-BR" altLang="x-none" sz="2400" i="1"/>
              <a:t>S</a:t>
            </a:r>
            <a:r>
              <a:rPr lang="pt-BR" altLang="x-none" sz="2400"/>
              <a:t> </a:t>
            </a:r>
            <a:r>
              <a:rPr lang="x-none" altLang="pt-BR" sz="2400"/>
              <a:t>é </a:t>
            </a:r>
            <a:r>
              <a:rPr lang="pt-BR" altLang="x-none" sz="2400"/>
              <a:t>o espaço de pesquisa de um problema de otimização e </a:t>
            </a:r>
            <a:r>
              <a:rPr lang="pt-BR" altLang="x-none" sz="2400" i="1"/>
              <a:t>f</a:t>
            </a:r>
            <a:r>
              <a:rPr lang="pt-BR" altLang="x-none" sz="2400"/>
              <a:t> </a:t>
            </a:r>
            <a:r>
              <a:rPr lang="x-none" altLang="pt-BR" sz="2400"/>
              <a:t>é </a:t>
            </a:r>
            <a:r>
              <a:rPr lang="pt-BR" altLang="x-none" sz="2400"/>
              <a:t>a função objetivo </a:t>
            </a:r>
            <a:r>
              <a:rPr lang="x-none" altLang="pt-BR" sz="2400"/>
              <a:t>do problema que desejamos otimizar</a:t>
            </a:r>
            <a:r>
              <a:rPr lang="pt-BR" altLang="x-none" sz="2400"/>
              <a:t> (minimizar ou maximizar)</a:t>
            </a:r>
            <a:endParaRPr lang="pt-BR" altLang="x-none" sz="2400"/>
          </a:p>
          <a:p>
            <a:pPr marL="342900" indent="-342900" defTabSz="0">
              <a:lnSpc>
                <a:spcPct val="100000"/>
              </a:lnSpc>
              <a:buFont typeface="Arial" charset="0"/>
              <a:buChar char="•"/>
              <a:tabLst>
                <a:tab pos="179070" algn="l"/>
              </a:tabLst>
            </a:pPr>
            <a:r>
              <a:rPr lang="pt-BR" altLang="x-none" sz="2400"/>
              <a:t>Seja </a:t>
            </a:r>
            <a:r>
              <a:rPr lang="pt-BR" altLang="x-none" sz="2400" i="1"/>
              <a:t>s</a:t>
            </a:r>
            <a:r>
              <a:rPr lang="pt-BR" altLang="x-none" sz="2400"/>
              <a:t> uma solução qualquer do problema, isto é, </a:t>
            </a:r>
            <a:r>
              <a:rPr lang="pt-BR" altLang="x-none" sz="2400" i="1"/>
              <a:t>s</a:t>
            </a:r>
            <a:r>
              <a:rPr lang="pt-BR" altLang="x-none" sz="2400"/>
              <a:t> </a:t>
            </a:r>
            <a:r>
              <a:rPr lang="pt-BR" altLang="x-none" sz="2400">
                <a:sym typeface="Symbol" pitchFamily="18" charset="2"/>
              </a:rPr>
              <a:t> </a:t>
            </a:r>
            <a:r>
              <a:rPr lang="pt-BR" altLang="x-none" sz="2400" i="1">
                <a:sym typeface="Symbol" pitchFamily="18" charset="2"/>
              </a:rPr>
              <a:t>S</a:t>
            </a:r>
            <a:endParaRPr lang="pt-BR" altLang="x-none" sz="2400" i="1">
              <a:sym typeface="Symbol" pitchFamily="18" charset="2"/>
            </a:endParaRPr>
          </a:p>
          <a:p>
            <a:pPr marL="380365" indent="-342900">
              <a:buFont typeface="Arial" charset="0"/>
              <a:buChar char="•"/>
            </a:pPr>
            <a:r>
              <a:rPr lang="pt-BR" altLang="x-none" sz="2400">
                <a:sym typeface="+mn-ea"/>
              </a:rPr>
              <a:t>Seja N uma função que associa a cada solução </a:t>
            </a:r>
            <a:r>
              <a:rPr lang="pt-BR" altLang="x-none" sz="2400" i="1">
                <a:sym typeface="+mn-ea"/>
              </a:rPr>
              <a:t>s</a:t>
            </a:r>
            <a:r>
              <a:rPr lang="pt-BR" altLang="x-none" sz="2400">
                <a:sym typeface="+mn-ea"/>
              </a:rPr>
              <a:t> </a:t>
            </a:r>
            <a:r>
              <a:rPr lang="pt-BR" altLang="x-none" sz="2400">
                <a:sym typeface="Symbol" pitchFamily="18" charset="2"/>
              </a:rPr>
              <a:t></a:t>
            </a:r>
            <a:r>
              <a:rPr lang="pt-BR" altLang="x-none" sz="2400" i="1">
                <a:sym typeface="Symbol" pitchFamily="18" charset="2"/>
              </a:rPr>
              <a:t>S</a:t>
            </a:r>
            <a:r>
              <a:rPr lang="pt-BR" altLang="x-none" sz="2400">
                <a:sym typeface="Symbol" pitchFamily="18" charset="2"/>
              </a:rPr>
              <a:t>, sua </a:t>
            </a:r>
            <a:r>
              <a:rPr lang="pt-BR" altLang="x-none" sz="2400">
                <a:solidFill>
                  <a:srgbClr val="CC0099"/>
                </a:solidFill>
                <a:sym typeface="Symbol" pitchFamily="18" charset="2"/>
              </a:rPr>
              <a:t>vizinhança</a:t>
            </a:r>
            <a:r>
              <a:rPr lang="pt-BR" altLang="x-none" sz="2400">
                <a:sym typeface="Symbol" pitchFamily="18" charset="2"/>
              </a:rPr>
              <a:t> N(S)  S</a:t>
            </a:r>
            <a:endParaRPr lang="pt-BR" altLang="x-none" sz="2400">
              <a:sym typeface="Symbol" pitchFamily="18" charset="2"/>
            </a:endParaRPr>
          </a:p>
          <a:p>
            <a:pPr marL="837565" lvl="1" indent="-342900">
              <a:buFont typeface="Arial" charset="0"/>
              <a:buChar char="•"/>
            </a:pPr>
            <a:r>
              <a:rPr lang="pt-BR" altLang="x-none" sz="2000">
                <a:sym typeface="Symbol" pitchFamily="18" charset="2"/>
              </a:rPr>
              <a:t>N </a:t>
            </a:r>
            <a:r>
              <a:rPr lang="x-none" altLang="pt-BR" sz="2000">
                <a:sym typeface="Symbol" pitchFamily="18" charset="2"/>
              </a:rPr>
              <a:t>é específica do</a:t>
            </a:r>
            <a:r>
              <a:rPr lang="pt-BR" altLang="x-none" sz="2000">
                <a:sym typeface="Symbol" pitchFamily="18" charset="2"/>
              </a:rPr>
              <a:t> problema </a:t>
            </a:r>
            <a:r>
              <a:rPr lang="x-none" altLang="pt-BR" sz="2000">
                <a:sym typeface="Symbol" pitchFamily="18" charset="2"/>
              </a:rPr>
              <a:t>que está sendo tratado</a:t>
            </a:r>
            <a:endParaRPr lang="x-none" altLang="pt-BR" sz="2000">
              <a:sym typeface="Symbol" pitchFamily="18" charset="2"/>
            </a:endParaRPr>
          </a:p>
          <a:p>
            <a:pPr marL="380365" indent="-342900">
              <a:buFont typeface="Arial" charset="0"/>
              <a:buChar char="•"/>
            </a:pPr>
            <a:r>
              <a:rPr lang="pt-BR" altLang="x-none" sz="2400">
                <a:sym typeface="Symbol" pitchFamily="18" charset="2"/>
              </a:rPr>
              <a:t>Cada solução </a:t>
            </a:r>
            <a:r>
              <a:rPr lang="pt-BR" altLang="x-none" sz="2400" i="1">
                <a:sym typeface="Symbol" pitchFamily="18" charset="2"/>
              </a:rPr>
              <a:t>s</a:t>
            </a:r>
            <a:r>
              <a:rPr lang="pt-BR" altLang="x-none" sz="2400">
                <a:sym typeface="Symbol" pitchFamily="18" charset="2"/>
              </a:rPr>
              <a:t>’ N(</a:t>
            </a:r>
            <a:r>
              <a:rPr lang="pt-BR" altLang="x-none" sz="2400" i="1">
                <a:sym typeface="Symbol" pitchFamily="18" charset="2"/>
              </a:rPr>
              <a:t>s</a:t>
            </a:r>
            <a:r>
              <a:rPr lang="pt-BR" altLang="x-none" sz="2400">
                <a:sym typeface="Symbol" pitchFamily="18" charset="2"/>
              </a:rPr>
              <a:t>) é chamada </a:t>
            </a:r>
            <a:r>
              <a:rPr lang="pt-BR" altLang="x-none" sz="2400">
                <a:solidFill>
                  <a:srgbClr val="CC0099"/>
                </a:solidFill>
                <a:sym typeface="Symbol" pitchFamily="18" charset="2"/>
              </a:rPr>
              <a:t>vizinho</a:t>
            </a:r>
            <a:r>
              <a:rPr lang="pt-BR" altLang="x-none" sz="2400">
                <a:sym typeface="Symbol" pitchFamily="18" charset="2"/>
              </a:rPr>
              <a:t> de </a:t>
            </a:r>
            <a:r>
              <a:rPr lang="pt-BR" altLang="x-none" sz="2400" i="1">
                <a:sym typeface="Symbol" pitchFamily="18" charset="2"/>
              </a:rPr>
              <a:t>s</a:t>
            </a:r>
            <a:endParaRPr lang="pt-BR" altLang="x-none" sz="2400" i="1">
              <a:sym typeface="Symbol" pitchFamily="18" charset="2"/>
            </a:endParaRPr>
          </a:p>
        </p:txBody>
      </p:sp>
      <p:sp>
        <p:nvSpPr>
          <p:cNvPr id="2" name="Title 1"/>
          <p:cNvSpPr/>
          <p:nvPr>
            <p:ph type="title"/>
          </p:nvPr>
        </p:nvSpPr>
        <p:spPr/>
        <p:txBody>
          <a:bodyPr/>
          <a:p>
            <a:r>
              <a:rPr lang="x-none" altLang="pt-BR"/>
              <a:t>Heurísticas de Refinamento</a:t>
            </a:r>
            <a:endParaRPr lang="x-none" altLang="pt-BR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3475" name="Text Placeholder 233474" descr="Rectangle: Click to edit Master text styles&#13;&#10;Second level&#13;&#10;Third level&#13;&#10;Fourth level&#13;&#10;Fifth level"/>
          <p:cNvSpPr>
            <a:spLocks noGrp="1"/>
          </p:cNvSpPr>
          <p:nvPr>
            <p:ph type="body" idx="1"/>
          </p:nvPr>
        </p:nvSpPr>
        <p:spPr>
          <a:xfrm>
            <a:off x="444500" y="1398270"/>
            <a:ext cx="8135620" cy="4941570"/>
          </a:xfrm>
        </p:spPr>
        <p:txBody>
          <a:bodyPr/>
          <a:p>
            <a:pPr marL="380365" indent="-342900">
              <a:buFont typeface="Arial" charset="0"/>
              <a:buChar char="•"/>
            </a:pPr>
            <a:r>
              <a:rPr lang="pt-BR" altLang="x-none" sz="2400">
                <a:sym typeface="Symbol" pitchFamily="18" charset="2"/>
              </a:rPr>
              <a:t>Denomina-se </a:t>
            </a:r>
            <a:r>
              <a:rPr lang="pt-BR" altLang="x-none" sz="2400">
                <a:solidFill>
                  <a:srgbClr val="CC0099"/>
                </a:solidFill>
                <a:sym typeface="Symbol" pitchFamily="18" charset="2"/>
              </a:rPr>
              <a:t>movimento</a:t>
            </a:r>
            <a:r>
              <a:rPr lang="pt-BR" altLang="x-none" sz="2400">
                <a:sym typeface="Symbol" pitchFamily="18" charset="2"/>
              </a:rPr>
              <a:t> a uma modificação </a:t>
            </a:r>
            <a:r>
              <a:rPr lang="pt-BR" altLang="x-none" sz="2400" i="1">
                <a:sym typeface="Symbol" pitchFamily="18" charset="2"/>
              </a:rPr>
              <a:t>m</a:t>
            </a:r>
            <a:r>
              <a:rPr lang="pt-BR" altLang="x-none" sz="2400">
                <a:sym typeface="Symbol" pitchFamily="18" charset="2"/>
              </a:rPr>
              <a:t> que transforma uma solução </a:t>
            </a:r>
            <a:r>
              <a:rPr lang="pt-BR" altLang="x-none" sz="2400" i="1">
                <a:sym typeface="Symbol" pitchFamily="18" charset="2"/>
              </a:rPr>
              <a:t>s</a:t>
            </a:r>
            <a:r>
              <a:rPr lang="pt-BR" altLang="x-none" sz="2400">
                <a:sym typeface="Symbol" pitchFamily="18" charset="2"/>
              </a:rPr>
              <a:t> em outra, </a:t>
            </a:r>
            <a:r>
              <a:rPr lang="pt-BR" altLang="x-none" sz="2400" i="1">
                <a:sym typeface="Symbol" pitchFamily="18" charset="2"/>
              </a:rPr>
              <a:t>s</a:t>
            </a:r>
            <a:r>
              <a:rPr lang="pt-BR" altLang="x-none" sz="2400">
                <a:sym typeface="Symbol" pitchFamily="18" charset="2"/>
              </a:rPr>
              <a:t>’, que esteja em sua vizinhança:</a:t>
            </a:r>
            <a:endParaRPr lang="pt-BR" altLang="x-none" sz="2400">
              <a:sym typeface="Symbol" pitchFamily="18" charset="2"/>
            </a:endParaRPr>
          </a:p>
          <a:p>
            <a:pPr algn="ctr">
              <a:buNone/>
            </a:pPr>
            <a:r>
              <a:rPr lang="pt-BR" altLang="x-none" sz="2400" i="1">
                <a:sym typeface="Symbol" pitchFamily="18" charset="2"/>
              </a:rPr>
              <a:t>s</a:t>
            </a:r>
            <a:r>
              <a:rPr lang="pt-BR" altLang="x-none" sz="2400">
                <a:sym typeface="Symbol" pitchFamily="18" charset="2"/>
              </a:rPr>
              <a:t>’  </a:t>
            </a:r>
            <a:r>
              <a:rPr lang="pt-BR" altLang="x-none" sz="2400" i="1">
                <a:sym typeface="Symbol" pitchFamily="18" charset="2"/>
              </a:rPr>
              <a:t>s</a:t>
            </a:r>
            <a:r>
              <a:rPr lang="pt-BR" altLang="x-none" sz="2400">
                <a:sym typeface="Symbol" pitchFamily="18" charset="2"/>
              </a:rPr>
              <a:t>  </a:t>
            </a:r>
            <a:r>
              <a:rPr lang="pt-BR" altLang="x-none" sz="2400" i="1">
                <a:sym typeface="Symbol" pitchFamily="18" charset="2"/>
              </a:rPr>
              <a:t>m</a:t>
            </a:r>
            <a:endParaRPr lang="pt-BR" altLang="x-none" sz="2400" i="1">
              <a:sym typeface="Symbol" pitchFamily="18" charset="2"/>
            </a:endParaRPr>
          </a:p>
          <a:p>
            <a:pPr algn="l">
              <a:buNone/>
            </a:pPr>
            <a:r>
              <a:rPr lang="x-none" altLang="pt-BR" sz="1800" i="1">
                <a:sym typeface="Symbol" pitchFamily="18" charset="2"/>
              </a:rPr>
              <a:t>OBS: ' </a:t>
            </a:r>
            <a:r>
              <a:rPr lang="pt-BR" altLang="x-none" sz="1800">
                <a:sym typeface="Symbol" pitchFamily="18" charset="2"/>
              </a:rPr>
              <a:t></a:t>
            </a:r>
            <a:r>
              <a:rPr lang="x-none" altLang="pt-BR" sz="1800" i="1">
                <a:sym typeface="Symbol" pitchFamily="18" charset="2"/>
              </a:rPr>
              <a:t>' significa a soma direta de dois subespaços de um espaço vetorial V</a:t>
            </a:r>
            <a:endParaRPr lang="x-none" altLang="pt-BR" sz="1800" i="1">
              <a:sym typeface="Symbol" pitchFamily="18" charset="2"/>
            </a:endParaRPr>
          </a:p>
          <a:p>
            <a:pPr algn="l">
              <a:buNone/>
            </a:pPr>
            <a:r>
              <a:rPr lang="x-none" altLang="pt-BR" sz="2400" i="1">
                <a:sym typeface="Symbol" pitchFamily="18" charset="2"/>
              </a:rPr>
              <a:t>O algoritmo deve:</a:t>
            </a:r>
            <a:endParaRPr lang="x-none" altLang="pt-BR" sz="2400" i="1">
              <a:sym typeface="Symbol" pitchFamily="18" charset="2"/>
            </a:endParaRPr>
          </a:p>
          <a:p>
            <a:pPr algn="just">
              <a:buFont typeface="Arial" charset="0"/>
              <a:buChar char="•"/>
            </a:pPr>
            <a:r>
              <a:rPr lang="pt-BR" altLang="x-none">
                <a:sym typeface="+mn-ea"/>
              </a:rPr>
              <a:t>Partir de uma solução inicial qualquer</a:t>
            </a:r>
            <a:r>
              <a:rPr lang="x-none" altLang="pt-BR">
                <a:sym typeface="+mn-ea"/>
              </a:rPr>
              <a:t>;</a:t>
            </a:r>
            <a:endParaRPr lang="x-none" altLang="pt-BR">
              <a:sym typeface="+mn-ea"/>
            </a:endParaRPr>
          </a:p>
          <a:p>
            <a:pPr algn="just">
              <a:buFont typeface="Arial" charset="0"/>
              <a:buChar char="•"/>
            </a:pPr>
            <a:r>
              <a:rPr lang="pt-BR" altLang="x-none">
                <a:sym typeface="+mn-ea"/>
              </a:rPr>
              <a:t>Caminhar, a cada iteração, de vizinho para vizinho de acordo com a definição de vizinhança adotada, tentando </a:t>
            </a:r>
            <a:r>
              <a:rPr lang="pt-BR" altLang="x-none">
                <a:solidFill>
                  <a:srgbClr val="CC0099"/>
                </a:solidFill>
                <a:sym typeface="+mn-ea"/>
              </a:rPr>
              <a:t>melhorar</a:t>
            </a:r>
            <a:r>
              <a:rPr lang="pt-BR" altLang="x-none">
                <a:sym typeface="+mn-ea"/>
              </a:rPr>
              <a:t> a solução construída</a:t>
            </a:r>
            <a:r>
              <a:rPr lang="x-none" altLang="pt-BR" i="1">
                <a:sym typeface="Symbol" pitchFamily="18" charset="2"/>
              </a:rPr>
              <a:t>.</a:t>
            </a:r>
            <a:endParaRPr lang="x-none" altLang="pt-BR" i="1">
              <a:sym typeface="Symbol" pitchFamily="18" charset="2"/>
            </a:endParaRPr>
          </a:p>
        </p:txBody>
      </p:sp>
      <p:sp>
        <p:nvSpPr>
          <p:cNvPr id="2" name="Title 1"/>
          <p:cNvSpPr/>
          <p:nvPr>
            <p:ph type="title"/>
          </p:nvPr>
        </p:nvSpPr>
        <p:spPr>
          <a:xfrm>
            <a:off x="438150" y="273050"/>
            <a:ext cx="8272463" cy="700088"/>
          </a:xfrm>
        </p:spPr>
        <p:txBody>
          <a:bodyPr/>
          <a:p>
            <a:r>
              <a:rPr lang="x-none" altLang="pt-BR"/>
              <a:t>Heurísticas de Refinamento</a:t>
            </a:r>
            <a:endParaRPr lang="x-none" altLang="pt-BR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idx="1"/>
          </p:nvPr>
        </p:nvSpPr>
        <p:spPr>
          <a:xfrm>
            <a:off x="214282" y="1714488"/>
            <a:ext cx="8572560" cy="4500594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pt-BR" sz="2400" dirty="0" smtClean="0"/>
              <a:t>Uso da topologia d</a:t>
            </a:r>
            <a:r>
              <a:rPr lang="x-none" altLang="pt-BR" sz="2400" dirty="0" smtClean="0"/>
              <a:t>o</a:t>
            </a:r>
            <a:r>
              <a:rPr lang="pt-BR" sz="2400" dirty="0" smtClean="0"/>
              <a:t> espaço de </a:t>
            </a:r>
            <a:r>
              <a:rPr lang="x-none" altLang="pt-BR" sz="2400" dirty="0" smtClean="0"/>
              <a:t>soluções (</a:t>
            </a:r>
            <a:r>
              <a:rPr lang="pt-BR" sz="2400" dirty="0" smtClean="0"/>
              <a:t>estados</a:t>
            </a:r>
            <a:r>
              <a:rPr lang="x-none" altLang="pt-BR" sz="2400" dirty="0" smtClean="0"/>
              <a:t>)</a:t>
            </a:r>
            <a:r>
              <a:rPr lang="pt-BR" sz="2400" dirty="0" smtClean="0"/>
              <a:t>: ao invés de enxergar o espaço de estados através de uma estrutura de um grafo, ou mais especificamente, de uma árvore, cada possível estado pode ser identificado pela sua qualidade, de acordo com a função objetivo estabelecida. </a:t>
            </a:r>
            <a:endParaRPr lang="pt-BR" sz="24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ED8E04-4EE5-42DB-B15C-BC02839AF8B7}" type="slidenum">
              <a:rPr lang="pt-BR" smtClean="0"/>
            </a:fld>
            <a:endParaRPr lang="pt-BR"/>
          </a:p>
        </p:txBody>
      </p:sp>
      <p:sp>
        <p:nvSpPr>
          <p:cNvPr id="6" name="Title 1"/>
          <p:cNvSpPr/>
          <p:nvPr/>
        </p:nvSpPr>
        <p:spPr>
          <a:xfrm>
            <a:off x="438150" y="273050"/>
            <a:ext cx="8272463" cy="700088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339AAF"/>
                </a:solidFill>
                <a:latin typeface="+mn-lt"/>
                <a:ea typeface="微软雅黑" pitchFamily="34" charset="-122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339AAF"/>
                </a:solidFill>
                <a:latin typeface="Arial Black" pitchFamily="34" charset="0"/>
                <a:ea typeface="微软雅黑" pitchFamily="34" charset="-122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339AAF"/>
                </a:solidFill>
                <a:latin typeface="Arial Black" pitchFamily="34" charset="0"/>
                <a:ea typeface="微软雅黑" pitchFamily="34" charset="-122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339AAF"/>
                </a:solidFill>
                <a:latin typeface="Arial Black" pitchFamily="34" charset="0"/>
                <a:ea typeface="微软雅黑" pitchFamily="34" charset="-122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339AAF"/>
                </a:solidFill>
                <a:latin typeface="Arial Black" pitchFamily="34" charset="0"/>
                <a:ea typeface="微软雅黑" pitchFamily="34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339AAF"/>
                </a:solidFill>
                <a:latin typeface="Arial Black" pitchFamily="34" charset="0"/>
                <a:ea typeface="微软雅黑" pitchFamily="34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339AAF"/>
                </a:solidFill>
                <a:latin typeface="Arial Black" pitchFamily="34" charset="0"/>
                <a:ea typeface="微软雅黑" pitchFamily="34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339AAF"/>
                </a:solidFill>
                <a:latin typeface="Arial Black" pitchFamily="34" charset="0"/>
                <a:ea typeface="微软雅黑" pitchFamily="34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339AAF"/>
                </a:solidFill>
                <a:latin typeface="Arial Black" pitchFamily="34" charset="0"/>
                <a:ea typeface="微软雅黑" pitchFamily="34" charset="-122"/>
              </a:defRPr>
            </a:lvl9pPr>
          </a:lstStyle>
          <a:p>
            <a:r>
              <a:rPr lang="x-none" altLang="pt-BR">
                <a:sym typeface="+mn-ea"/>
              </a:rPr>
              <a:t>O espaço de soluções</a:t>
            </a:r>
            <a:endParaRPr lang="x-none" altLang="pt-BR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L="51435" indent="0">
              <a:lnSpc>
                <a:spcPct val="100000"/>
              </a:lnSpc>
              <a:buNone/>
            </a:pPr>
            <a:r>
              <a:rPr lang="pt-BR" sz="2400" dirty="0" smtClean="0"/>
              <a:t>Através de uma representação de pontos em um espaço bidimensional, onde cada ponto é definido por:</a:t>
            </a:r>
            <a:endParaRPr lang="pt-BR" sz="2400" dirty="0" smtClean="0"/>
          </a:p>
          <a:p>
            <a:pPr marL="51435" indent="0">
              <a:lnSpc>
                <a:spcPct val="40000"/>
              </a:lnSpc>
              <a:buNone/>
            </a:pPr>
            <a:endParaRPr lang="pt-BR" sz="800" dirty="0" smtClean="0"/>
          </a:p>
          <a:p>
            <a:pPr marL="322580" lvl="2" indent="417830">
              <a:lnSpc>
                <a:spcPct val="100000"/>
              </a:lnSpc>
              <a:buFont typeface="Arial" charset="0"/>
              <a:buChar char="•"/>
            </a:pPr>
            <a:r>
              <a:rPr lang="pt-BR" dirty="0" smtClean="0"/>
              <a:t>Posição: definida pelo estado</a:t>
            </a:r>
            <a:endParaRPr lang="pt-BR" dirty="0" smtClean="0"/>
          </a:p>
          <a:p>
            <a:pPr marL="322580" lvl="2" indent="417830">
              <a:lnSpc>
                <a:spcPct val="100000"/>
              </a:lnSpc>
              <a:buFont typeface="Arial" charset="0"/>
              <a:buChar char="•"/>
            </a:pPr>
            <a:r>
              <a:rPr lang="pt-BR" dirty="0" smtClean="0"/>
              <a:t>Elevação: definida pelo valor da função de custo heurística ou    da função objetivo.</a:t>
            </a:r>
            <a:endParaRPr lang="pt-BR" dirty="0" smtClean="0"/>
          </a:p>
          <a:p>
            <a:pPr marL="51435" lvl="1" indent="38100">
              <a:lnSpc>
                <a:spcPct val="100000"/>
              </a:lnSpc>
            </a:pPr>
            <a:endParaRPr lang="pt-BR" sz="2400" dirty="0" smtClean="0"/>
          </a:p>
          <a:p>
            <a:pPr marL="51435" lvl="1" indent="0">
              <a:lnSpc>
                <a:spcPct val="100000"/>
              </a:lnSpc>
              <a:buNone/>
            </a:pPr>
            <a:r>
              <a:rPr lang="pt-BR" sz="2400" dirty="0" smtClean="0">
                <a:solidFill>
                  <a:schemeClr val="accent2">
                    <a:lumMod val="75000"/>
                  </a:schemeClr>
                </a:solidFill>
              </a:rPr>
              <a:t>A figura a seguir representa um possível espaço de estados mapeado de acordo com a qualidade de cada estado e algumas situações que podem ser observadas:</a:t>
            </a:r>
            <a:endParaRPr lang="pt-BR" sz="24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ED8E04-4EE5-42DB-B15C-BC02839AF8B7}" type="slidenum">
              <a:rPr lang="pt-BR" smtClean="0"/>
            </a:fld>
            <a:endParaRPr lang="pt-BR"/>
          </a:p>
        </p:txBody>
      </p:sp>
      <p:sp>
        <p:nvSpPr>
          <p:cNvPr id="8" name="Title 1"/>
          <p:cNvSpPr/>
          <p:nvPr/>
        </p:nvSpPr>
        <p:spPr>
          <a:xfrm>
            <a:off x="438150" y="273050"/>
            <a:ext cx="8272463" cy="700088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339AAF"/>
                </a:solidFill>
                <a:latin typeface="+mn-lt"/>
                <a:ea typeface="微软雅黑" pitchFamily="34" charset="-122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339AAF"/>
                </a:solidFill>
                <a:latin typeface="Arial Black" pitchFamily="34" charset="0"/>
                <a:ea typeface="微软雅黑" pitchFamily="34" charset="-122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339AAF"/>
                </a:solidFill>
                <a:latin typeface="Arial Black" pitchFamily="34" charset="0"/>
                <a:ea typeface="微软雅黑" pitchFamily="34" charset="-122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339AAF"/>
                </a:solidFill>
                <a:latin typeface="Arial Black" pitchFamily="34" charset="0"/>
                <a:ea typeface="微软雅黑" pitchFamily="34" charset="-122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339AAF"/>
                </a:solidFill>
                <a:latin typeface="Arial Black" pitchFamily="34" charset="0"/>
                <a:ea typeface="微软雅黑" pitchFamily="34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339AAF"/>
                </a:solidFill>
                <a:latin typeface="Arial Black" pitchFamily="34" charset="0"/>
                <a:ea typeface="微软雅黑" pitchFamily="34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339AAF"/>
                </a:solidFill>
                <a:latin typeface="Arial Black" pitchFamily="34" charset="0"/>
                <a:ea typeface="微软雅黑" pitchFamily="34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339AAF"/>
                </a:solidFill>
                <a:latin typeface="Arial Black" pitchFamily="34" charset="0"/>
                <a:ea typeface="微软雅黑" pitchFamily="34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339AAF"/>
                </a:solidFill>
                <a:latin typeface="Arial Black" pitchFamily="34" charset="0"/>
                <a:ea typeface="微软雅黑" pitchFamily="34" charset="-122"/>
              </a:defRPr>
            </a:lvl9pPr>
          </a:lstStyle>
          <a:p>
            <a:r>
              <a:rPr lang="x-none" altLang="pt-BR">
                <a:sym typeface="+mn-ea"/>
              </a:rPr>
              <a:t>O espaço de soluções</a:t>
            </a:r>
            <a:endParaRPr lang="x-none" altLang="pt-BR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Espaço de estados mapeado de acordo com a qualidade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ED8E04-4EE5-42DB-B15C-BC02839AF8B7}" type="slidenum">
              <a:rPr lang="pt-BR" smtClean="0"/>
            </a:fld>
            <a:endParaRPr lang="pt-BR"/>
          </a:p>
        </p:txBody>
      </p:sp>
      <p:pic>
        <p:nvPicPr>
          <p:cNvPr id="6145" name="Picture 1" descr="pag110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638342" y="1845779"/>
            <a:ext cx="7148368" cy="4154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idx="1"/>
          </p:nvPr>
        </p:nvSpPr>
        <p:spPr>
          <a:xfrm>
            <a:off x="214282" y="1689119"/>
            <a:ext cx="8643998" cy="4883153"/>
          </a:xfrm>
        </p:spPr>
        <p:txBody>
          <a:bodyPr>
            <a:noAutofit/>
          </a:bodyPr>
          <a:lstStyle/>
          <a:p>
            <a:r>
              <a:rPr lang="pt-BR" sz="2200" dirty="0" smtClean="0"/>
              <a:t>Através desta visão do espaço de estados, podemos aplicar o algoritmo de busca de </a:t>
            </a:r>
            <a:r>
              <a:rPr lang="x-none" altLang="pt-BR" sz="2200" dirty="0" smtClean="0"/>
              <a:t>descida (ou </a:t>
            </a:r>
            <a:r>
              <a:rPr lang="pt-BR" sz="2200" dirty="0" smtClean="0"/>
              <a:t>subida</a:t>
            </a:r>
            <a:r>
              <a:rPr lang="x-none" altLang="pt-BR" sz="2200" dirty="0" smtClean="0"/>
              <a:t>)</a:t>
            </a:r>
            <a:r>
              <a:rPr lang="pt-BR" sz="2200" dirty="0" smtClean="0"/>
              <a:t> de encosta </a:t>
            </a:r>
            <a:r>
              <a:rPr lang="pt-BR" altLang="x-none" sz="2200">
                <a:sym typeface="+mn-ea"/>
              </a:rPr>
              <a:t>(</a:t>
            </a:r>
            <a:r>
              <a:rPr lang="pt-BR" altLang="x-none" sz="2200" i="1" err="1">
                <a:sym typeface="+mn-ea"/>
              </a:rPr>
              <a:t>Descent</a:t>
            </a:r>
            <a:r>
              <a:rPr lang="pt-BR" altLang="x-none" sz="2200" i="1">
                <a:sym typeface="+mn-ea"/>
              </a:rPr>
              <a:t>/</a:t>
            </a:r>
            <a:r>
              <a:rPr lang="pt-BR" altLang="x-none" sz="2200" i="1" err="1">
                <a:sym typeface="+mn-ea"/>
              </a:rPr>
              <a:t>Uphill</a:t>
            </a:r>
            <a:r>
              <a:rPr lang="pt-BR" altLang="x-none" sz="2200" i="1">
                <a:sym typeface="+mn-ea"/>
              </a:rPr>
              <a:t> </a:t>
            </a:r>
            <a:r>
              <a:rPr lang="pt-BR" altLang="x-none" sz="2200" i="1" err="1">
                <a:sym typeface="+mn-ea"/>
              </a:rPr>
              <a:t>Method</a:t>
            </a:r>
            <a:r>
              <a:rPr lang="pt-BR" altLang="x-none" sz="2200">
                <a:sym typeface="+mn-ea"/>
              </a:rPr>
              <a:t>)</a:t>
            </a:r>
            <a:endParaRPr lang="pt-BR" altLang="x-none" sz="2200"/>
          </a:p>
          <a:p>
            <a:r>
              <a:rPr lang="pt-BR" sz="2200" dirty="0" smtClean="0"/>
              <a:t>Ele é simplesmente um laço repetitivo que se move de forma contínua no sentido do valor crescente - isto é, encosta acima. O algoritmo termina quando alcança um "pico" em que nenhum vizinho tem valor mais alto.</a:t>
            </a:r>
            <a:endParaRPr lang="pt-BR" sz="2200" dirty="0" smtClean="0"/>
          </a:p>
          <a:p>
            <a:endParaRPr lang="pt-BR" sz="2200" dirty="0" smtClean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360045"/>
            <a:ext cx="8229600" cy="615315"/>
          </a:xfrm>
        </p:spPr>
        <p:txBody>
          <a:bodyPr/>
          <a:lstStyle/>
          <a:p>
            <a:r>
              <a:rPr lang="pt-BR" dirty="0" smtClean="0"/>
              <a:t>Busca de </a:t>
            </a:r>
            <a:r>
              <a:rPr lang="x-none" altLang="pt-BR" dirty="0" smtClean="0"/>
              <a:t>Subida</a:t>
            </a:r>
            <a:r>
              <a:rPr lang="pt-BR" dirty="0" smtClean="0"/>
              <a:t> </a:t>
            </a:r>
            <a:r>
              <a:rPr lang="x-none" altLang="pt-BR" dirty="0" smtClean="0"/>
              <a:t>(ou descida) </a:t>
            </a:r>
            <a:r>
              <a:rPr lang="pt-BR" dirty="0" smtClean="0"/>
              <a:t>de Encosta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ED8E04-4EE5-42DB-B15C-BC02839AF8B7}" type="slidenum">
              <a:rPr lang="pt-BR" smtClean="0"/>
            </a:fld>
            <a:endParaRPr lang="pt-BR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A000120140530A89PPBG">
  <a:themeElements>
    <a:clrScheme name="KSO_BLUE6">
      <a:dk1>
        <a:srgbClr val="3D3F41"/>
      </a:dk1>
      <a:lt1>
        <a:srgbClr val="FFFFFF"/>
      </a:lt1>
      <a:dk2>
        <a:srgbClr val="454749"/>
      </a:dk2>
      <a:lt2>
        <a:srgbClr val="EAF5FC"/>
      </a:lt2>
      <a:accent1>
        <a:srgbClr val="358CC1"/>
      </a:accent1>
      <a:accent2>
        <a:srgbClr val="5FACC0"/>
      </a:accent2>
      <a:accent3>
        <a:srgbClr val="A4C37B"/>
      </a:accent3>
      <a:accent4>
        <a:srgbClr val="C6BBA6"/>
      </a:accent4>
      <a:accent5>
        <a:srgbClr val="C5D8F2"/>
      </a:accent5>
      <a:accent6>
        <a:srgbClr val="FFC000"/>
      </a:accent6>
      <a:hlink>
        <a:srgbClr val="00B0F0"/>
      </a:hlink>
      <a:folHlink>
        <a:srgbClr val="AFB2B4"/>
      </a:folHlink>
    </a:clrScheme>
    <a:fontScheme name="自定义 19">
      <a:majorFont>
        <a:latin typeface="Arial Rounded MT Bold"/>
        <a:ea typeface="微软雅黑"/>
        <a:cs typeface=""/>
      </a:majorFont>
      <a:minorFont>
        <a:latin typeface="Calibri"/>
        <a:ea typeface="幼圆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lnSpc>
            <a:spcPct val="130000"/>
          </a:lnSpc>
          <a:defRPr sz="1400" dirty="0" smtClean="0">
            <a:latin typeface="Arial" charset="0"/>
            <a:ea typeface="微软雅黑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A000120140530A89PPBG">
  <a:themeElements>
    <a:clrScheme name="KSO_BLUE6">
      <a:dk1>
        <a:srgbClr val="3D3F41"/>
      </a:dk1>
      <a:lt1>
        <a:srgbClr val="FFFFFF"/>
      </a:lt1>
      <a:dk2>
        <a:srgbClr val="454749"/>
      </a:dk2>
      <a:lt2>
        <a:srgbClr val="EAF5FC"/>
      </a:lt2>
      <a:accent1>
        <a:srgbClr val="358CC1"/>
      </a:accent1>
      <a:accent2>
        <a:srgbClr val="5FACC0"/>
      </a:accent2>
      <a:accent3>
        <a:srgbClr val="A4C37B"/>
      </a:accent3>
      <a:accent4>
        <a:srgbClr val="C6BBA6"/>
      </a:accent4>
      <a:accent5>
        <a:srgbClr val="C5D8F2"/>
      </a:accent5>
      <a:accent6>
        <a:srgbClr val="FFC000"/>
      </a:accent6>
      <a:hlink>
        <a:srgbClr val="00B0F0"/>
      </a:hlink>
      <a:folHlink>
        <a:srgbClr val="AFB2B4"/>
      </a:folHlink>
    </a:clrScheme>
    <a:fontScheme name="自定义 19">
      <a:majorFont>
        <a:latin typeface="Arial Rounded MT Bold"/>
        <a:ea typeface="微软雅黑"/>
        <a:cs typeface=""/>
      </a:majorFont>
      <a:minorFont>
        <a:latin typeface="Calibri"/>
        <a:ea typeface="幼圆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lnSpc>
            <a:spcPct val="130000"/>
          </a:lnSpc>
          <a:defRPr sz="1400" dirty="0" smtClean="0">
            <a:latin typeface="Arial" charset="0"/>
            <a:ea typeface="微软雅黑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A000120140530A89PPBG">
  <a:themeElements>
    <a:clrScheme name="KSO_BLUE6">
      <a:dk1>
        <a:srgbClr val="3D3F41"/>
      </a:dk1>
      <a:lt1>
        <a:srgbClr val="FFFFFF"/>
      </a:lt1>
      <a:dk2>
        <a:srgbClr val="454749"/>
      </a:dk2>
      <a:lt2>
        <a:srgbClr val="EAF5FC"/>
      </a:lt2>
      <a:accent1>
        <a:srgbClr val="358CC1"/>
      </a:accent1>
      <a:accent2>
        <a:srgbClr val="5FACC0"/>
      </a:accent2>
      <a:accent3>
        <a:srgbClr val="A4C37B"/>
      </a:accent3>
      <a:accent4>
        <a:srgbClr val="C6BBA6"/>
      </a:accent4>
      <a:accent5>
        <a:srgbClr val="C5D8F2"/>
      </a:accent5>
      <a:accent6>
        <a:srgbClr val="FFC000"/>
      </a:accent6>
      <a:hlink>
        <a:srgbClr val="00B0F0"/>
      </a:hlink>
      <a:folHlink>
        <a:srgbClr val="AFB2B4"/>
      </a:folHlink>
    </a:clrScheme>
    <a:fontScheme name="自定义 19">
      <a:majorFont>
        <a:latin typeface="Arial Rounded MT Bold"/>
        <a:ea typeface="微软雅黑"/>
        <a:cs typeface=""/>
      </a:majorFont>
      <a:minorFont>
        <a:latin typeface="Calibri"/>
        <a:ea typeface="幼圆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lnSpc>
            <a:spcPct val="130000"/>
          </a:lnSpc>
          <a:defRPr sz="1400" dirty="0" smtClean="0">
            <a:latin typeface="Arial" charset="0"/>
            <a:ea typeface="微软雅黑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A000120140530A89PPBG">
  <a:themeElements>
    <a:clrScheme name="KSO_BLUE6">
      <a:dk1>
        <a:srgbClr val="3D3F41"/>
      </a:dk1>
      <a:lt1>
        <a:srgbClr val="FFFFFF"/>
      </a:lt1>
      <a:dk2>
        <a:srgbClr val="454749"/>
      </a:dk2>
      <a:lt2>
        <a:srgbClr val="EAF5FC"/>
      </a:lt2>
      <a:accent1>
        <a:srgbClr val="358CC1"/>
      </a:accent1>
      <a:accent2>
        <a:srgbClr val="5FACC0"/>
      </a:accent2>
      <a:accent3>
        <a:srgbClr val="A4C37B"/>
      </a:accent3>
      <a:accent4>
        <a:srgbClr val="C6BBA6"/>
      </a:accent4>
      <a:accent5>
        <a:srgbClr val="C5D8F2"/>
      </a:accent5>
      <a:accent6>
        <a:srgbClr val="FFC000"/>
      </a:accent6>
      <a:hlink>
        <a:srgbClr val="00B0F0"/>
      </a:hlink>
      <a:folHlink>
        <a:srgbClr val="AFB2B4"/>
      </a:folHlink>
    </a:clrScheme>
    <a:fontScheme name="自定义 19">
      <a:majorFont>
        <a:latin typeface="Arial Rounded MT Bold"/>
        <a:ea typeface="微软雅黑"/>
        <a:cs typeface=""/>
      </a:majorFont>
      <a:minorFont>
        <a:latin typeface="Calibri"/>
        <a:ea typeface="幼圆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lnSpc>
            <a:spcPct val="130000"/>
          </a:lnSpc>
          <a:defRPr sz="1400" dirty="0" smtClean="0">
            <a:latin typeface="Arial" charset="0"/>
            <a:ea typeface="微软雅黑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A000120140530A89PPBG">
  <a:themeElements>
    <a:clrScheme name="KSO_BLUE6">
      <a:dk1>
        <a:srgbClr val="3D3F41"/>
      </a:dk1>
      <a:lt1>
        <a:srgbClr val="FFFFFF"/>
      </a:lt1>
      <a:dk2>
        <a:srgbClr val="454749"/>
      </a:dk2>
      <a:lt2>
        <a:srgbClr val="EAF5FC"/>
      </a:lt2>
      <a:accent1>
        <a:srgbClr val="358CC1"/>
      </a:accent1>
      <a:accent2>
        <a:srgbClr val="5FACC0"/>
      </a:accent2>
      <a:accent3>
        <a:srgbClr val="A4C37B"/>
      </a:accent3>
      <a:accent4>
        <a:srgbClr val="C6BBA6"/>
      </a:accent4>
      <a:accent5>
        <a:srgbClr val="C5D8F2"/>
      </a:accent5>
      <a:accent6>
        <a:srgbClr val="FFC000"/>
      </a:accent6>
      <a:hlink>
        <a:srgbClr val="00B0F0"/>
      </a:hlink>
      <a:folHlink>
        <a:srgbClr val="AFB2B4"/>
      </a:folHlink>
    </a:clrScheme>
    <a:fontScheme name="自定义 19">
      <a:majorFont>
        <a:latin typeface="Arial Rounded MT Bold"/>
        <a:ea typeface="微软雅黑"/>
        <a:cs typeface=""/>
      </a:majorFont>
      <a:minorFont>
        <a:latin typeface="Calibri"/>
        <a:ea typeface="幼圆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lnSpc>
            <a:spcPct val="130000"/>
          </a:lnSpc>
          <a:defRPr sz="1400" dirty="0" smtClean="0">
            <a:latin typeface="Arial" charset="0"/>
            <a:ea typeface="微软雅黑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A000120140530A89PPBG">
  <a:themeElements>
    <a:clrScheme name="KSO_BLUE6">
      <a:dk1>
        <a:srgbClr val="3D3F41"/>
      </a:dk1>
      <a:lt1>
        <a:srgbClr val="FFFFFF"/>
      </a:lt1>
      <a:dk2>
        <a:srgbClr val="454749"/>
      </a:dk2>
      <a:lt2>
        <a:srgbClr val="EAF5FC"/>
      </a:lt2>
      <a:accent1>
        <a:srgbClr val="358CC1"/>
      </a:accent1>
      <a:accent2>
        <a:srgbClr val="5FACC0"/>
      </a:accent2>
      <a:accent3>
        <a:srgbClr val="A4C37B"/>
      </a:accent3>
      <a:accent4>
        <a:srgbClr val="C6BBA6"/>
      </a:accent4>
      <a:accent5>
        <a:srgbClr val="C5D8F2"/>
      </a:accent5>
      <a:accent6>
        <a:srgbClr val="FFC000"/>
      </a:accent6>
      <a:hlink>
        <a:srgbClr val="00B0F0"/>
      </a:hlink>
      <a:folHlink>
        <a:srgbClr val="AFB2B4"/>
      </a:folHlink>
    </a:clrScheme>
    <a:fontScheme name="自定义 19">
      <a:majorFont>
        <a:latin typeface="Arial Rounded MT Bold"/>
        <a:ea typeface="微软雅黑"/>
        <a:cs typeface=""/>
      </a:majorFont>
      <a:minorFont>
        <a:latin typeface="Calibri"/>
        <a:ea typeface="幼圆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lnSpc>
            <a:spcPct val="130000"/>
          </a:lnSpc>
          <a:defRPr sz="1400" dirty="0" smtClean="0">
            <a:latin typeface="Arial" charset="0"/>
            <a:ea typeface="微软雅黑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A000120140530A89PPBG">
  <a:themeElements>
    <a:clrScheme name="KSO_BLUE6">
      <a:dk1>
        <a:srgbClr val="3D3F41"/>
      </a:dk1>
      <a:lt1>
        <a:srgbClr val="FFFFFF"/>
      </a:lt1>
      <a:dk2>
        <a:srgbClr val="454749"/>
      </a:dk2>
      <a:lt2>
        <a:srgbClr val="EAF5FC"/>
      </a:lt2>
      <a:accent1>
        <a:srgbClr val="358CC1"/>
      </a:accent1>
      <a:accent2>
        <a:srgbClr val="5FACC0"/>
      </a:accent2>
      <a:accent3>
        <a:srgbClr val="A4C37B"/>
      </a:accent3>
      <a:accent4>
        <a:srgbClr val="C6BBA6"/>
      </a:accent4>
      <a:accent5>
        <a:srgbClr val="C5D8F2"/>
      </a:accent5>
      <a:accent6>
        <a:srgbClr val="FFC000"/>
      </a:accent6>
      <a:hlink>
        <a:srgbClr val="00B0F0"/>
      </a:hlink>
      <a:folHlink>
        <a:srgbClr val="AFB2B4"/>
      </a:folHlink>
    </a:clrScheme>
    <a:fontScheme name="自定义 19">
      <a:majorFont>
        <a:latin typeface="Arial Rounded MT Bold"/>
        <a:ea typeface="微软雅黑"/>
        <a:cs typeface=""/>
      </a:majorFont>
      <a:minorFont>
        <a:latin typeface="Calibri"/>
        <a:ea typeface="幼圆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lnSpc>
            <a:spcPct val="130000"/>
          </a:lnSpc>
          <a:defRPr sz="1400" dirty="0" smtClean="0">
            <a:latin typeface="Arial" charset="0"/>
            <a:ea typeface="微软雅黑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7_A000120140530A89PPBG">
  <a:themeElements>
    <a:clrScheme name="KSO_BLUE6">
      <a:dk1>
        <a:srgbClr val="3D3F41"/>
      </a:dk1>
      <a:lt1>
        <a:srgbClr val="FFFFFF"/>
      </a:lt1>
      <a:dk2>
        <a:srgbClr val="454749"/>
      </a:dk2>
      <a:lt2>
        <a:srgbClr val="EAF5FC"/>
      </a:lt2>
      <a:accent1>
        <a:srgbClr val="358CC1"/>
      </a:accent1>
      <a:accent2>
        <a:srgbClr val="5FACC0"/>
      </a:accent2>
      <a:accent3>
        <a:srgbClr val="A4C37B"/>
      </a:accent3>
      <a:accent4>
        <a:srgbClr val="C6BBA6"/>
      </a:accent4>
      <a:accent5>
        <a:srgbClr val="C5D8F2"/>
      </a:accent5>
      <a:accent6>
        <a:srgbClr val="FFC000"/>
      </a:accent6>
      <a:hlink>
        <a:srgbClr val="00B0F0"/>
      </a:hlink>
      <a:folHlink>
        <a:srgbClr val="AFB2B4"/>
      </a:folHlink>
    </a:clrScheme>
    <a:fontScheme name="自定义 19">
      <a:majorFont>
        <a:latin typeface="Arial Rounded MT Bold"/>
        <a:ea typeface="微软雅黑"/>
        <a:cs typeface=""/>
      </a:majorFont>
      <a:minorFont>
        <a:latin typeface="Calibri"/>
        <a:ea typeface="幼圆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lnSpc>
            <a:spcPct val="130000"/>
          </a:lnSpc>
          <a:defRPr sz="1400" dirty="0" smtClean="0">
            <a:latin typeface="Arial" charset="0"/>
            <a:ea typeface="微软雅黑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A000120140530A89PPBG</Template>
  <TotalTime>0</TotalTime>
  <Words>7460</Words>
  <Application>Kingsoft Office WPP</Application>
  <PresentationFormat>On-screen Show (4:3)</PresentationFormat>
  <Paragraphs>186</Paragraphs>
  <Slides>24</Slides>
  <Notes>2</Notes>
  <HiddenSlides>0</HiddenSlides>
  <MMClips>0</MMClips>
  <ScaleCrop>false</ScaleCrop>
  <HeadingPairs>
    <vt:vector size="6" baseType="variant">
      <vt:variant>
        <vt:lpstr>主题</vt:lpstr>
      </vt:variant>
      <vt:variant>
        <vt:i4>8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3" baseType="lpstr">
      <vt:lpstr>A000120140530A89PPBG</vt:lpstr>
      <vt:lpstr>1_A000120140530A89PPBG</vt:lpstr>
      <vt:lpstr>2_A000120140530A89PPBG</vt:lpstr>
      <vt:lpstr>3_A000120140530A89PPBG</vt:lpstr>
      <vt:lpstr>4_A000120140530A89PPBG</vt:lpstr>
      <vt:lpstr>5_A000120140530A89PPBG</vt:lpstr>
      <vt:lpstr>6_A000120140530A89PPBG</vt:lpstr>
      <vt:lpstr>7_A000120140530A89PPBG</vt:lpstr>
      <vt:lpstr>Paint.Picture</vt:lpstr>
      <vt:lpstr>Heurísticas de Refinamento</vt:lpstr>
      <vt:lpstr>Introdução</vt:lpstr>
      <vt:lpstr>Heurísticas de Refinamento</vt:lpstr>
      <vt:lpstr>Heurísticas de Refinamento</vt:lpstr>
      <vt:lpstr>Heurísticas de Refinamento</vt:lpstr>
      <vt:lpstr>PowerPoint 演示文稿</vt:lpstr>
      <vt:lpstr>PowerPoint 演示文稿</vt:lpstr>
      <vt:lpstr>Espaço de estados mapeado de acordo com a qualidade</vt:lpstr>
      <vt:lpstr>Busca de Subida (ou descida) de Encosta</vt:lpstr>
      <vt:lpstr>Busca de Subida (ou descida) de Encosta</vt:lpstr>
      <vt:lpstr>Funcionamento do método de subida</vt:lpstr>
      <vt:lpstr>Algoritmo Subida de Encosta</vt:lpstr>
      <vt:lpstr>Exemplo de uso do Subida em Encosta</vt:lpstr>
      <vt:lpstr>Exemplo – Problema das 8 rainhas</vt:lpstr>
      <vt:lpstr>Busca local para o problema das 8 rainhas</vt:lpstr>
      <vt:lpstr>Busca local para o problema das 8 rainhas</vt:lpstr>
      <vt:lpstr>Método da subida aplicado ao problema da mochila</vt:lpstr>
      <vt:lpstr>Método da subida aplicado ao problema da mochila</vt:lpstr>
      <vt:lpstr>Método da subida aplicado ao problema da mochila</vt:lpstr>
      <vt:lpstr>Método da subida aplicado ao problema da mochila</vt:lpstr>
      <vt:lpstr>Método da subida aplicado ao problema da mochila</vt:lpstr>
      <vt:lpstr>Método da primeira melhora (First Improvement Method)</vt:lpstr>
      <vt:lpstr>Método da Subida/Descida Randômica (Random Descent/Uphill Method)</vt:lpstr>
      <vt:lpstr>Método de Descida Randômica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fdsa</dc:title>
  <dc:creator>admin</dc:creator>
  <cp:lastModifiedBy>marcos</cp:lastModifiedBy>
  <cp:revision>100</cp:revision>
  <dcterms:created xsi:type="dcterms:W3CDTF">2017-09-10T18:58:15Z</dcterms:created>
  <dcterms:modified xsi:type="dcterms:W3CDTF">2017-09-10T18:58:15Z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模板文件">
    <vt:lpwstr/>
  </property>
  <property fmtid="{D5CDD505-2E9C-101B-9397-08002B2CF9AE}" pid="3" name="标题">
    <vt:lpwstr>̳_A000120140530A89PPBG</vt:lpwstr>
  </property>
  <property fmtid="{D5CDD505-2E9C-101B-9397-08002B2CF9AE}" pid="4" name="关键字">
    <vt:lpwstr>  4:3  ɫ  װ  V1 ɫ</vt:lpwstr>
  </property>
  <property fmtid="{D5CDD505-2E9C-101B-9397-08002B2CF9AE}" pid="5" name="KSOProductBuildVer">
    <vt:lpwstr>1046-10.1.0.5707</vt:lpwstr>
  </property>
</Properties>
</file>