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 id="2147483679" r:id="rId4"/>
    <p:sldMasterId id="2147483692" r:id="rId5"/>
    <p:sldMasterId id="2147483705" r:id="rId6"/>
    <p:sldMasterId id="2147483718" r:id="rId7"/>
    <p:sldMasterId id="2147483731" r:id="rId8"/>
    <p:sldMasterId id="2147483743" r:id="rId9"/>
    <p:sldMasterId id="2147483756" r:id="rId10"/>
    <p:sldMasterId id="2147483773" r:id="rId11"/>
    <p:sldMasterId id="2147483790" r:id="rId12"/>
    <p:sldMasterId id="2147483807" r:id="rId13"/>
    <p:sldMasterId id="2147483824" r:id="rId14"/>
    <p:sldMasterId id="2147483842" r:id="rId15"/>
    <p:sldMasterId id="2147483860" r:id="rId16"/>
    <p:sldMasterId id="2147483878" r:id="rId17"/>
    <p:sldMasterId id="2147483896" r:id="rId18"/>
    <p:sldMasterId id="2147483914" r:id="rId19"/>
    <p:sldMasterId id="2147483932" r:id="rId20"/>
    <p:sldMasterId id="2147483950" r:id="rId21"/>
    <p:sldMasterId id="2147483968" r:id="rId22"/>
    <p:sldMasterId id="2147483986" r:id="rId23"/>
    <p:sldMasterId id="2147484004" r:id="rId24"/>
    <p:sldMasterId id="2147484022" r:id="rId25"/>
    <p:sldMasterId id="2147484040" r:id="rId26"/>
    <p:sldMasterId id="2147484058" r:id="rId27"/>
    <p:sldMasterId id="2147484076" r:id="rId28"/>
    <p:sldMasterId id="2147484094" r:id="rId29"/>
    <p:sldMasterId id="2147484112" r:id="rId30"/>
    <p:sldMasterId id="2147484130" r:id="rId31"/>
    <p:sldMasterId id="2147484148" r:id="rId32"/>
    <p:sldMasterId id="2147484167" r:id="rId33"/>
  </p:sldMasterIdLst>
  <p:notesMasterIdLst>
    <p:notesMasterId r:id="rId35"/>
  </p:notesMasterIdLst>
  <p:handoutMasterIdLst>
    <p:handoutMasterId r:id="rId84"/>
  </p:handoutMasterIdLst>
  <p:sldIdLst>
    <p:sldId id="256" r:id="rId34"/>
    <p:sldId id="602" r:id="rId36"/>
    <p:sldId id="788" r:id="rId37"/>
    <p:sldId id="789" r:id="rId38"/>
    <p:sldId id="790" r:id="rId39"/>
    <p:sldId id="791" r:id="rId40"/>
    <p:sldId id="792" r:id="rId41"/>
    <p:sldId id="793" r:id="rId42"/>
    <p:sldId id="794" r:id="rId43"/>
    <p:sldId id="796" r:id="rId44"/>
    <p:sldId id="869" r:id="rId45"/>
    <p:sldId id="819" r:id="rId46"/>
    <p:sldId id="820" r:id="rId47"/>
    <p:sldId id="843" r:id="rId48"/>
    <p:sldId id="844" r:id="rId49"/>
    <p:sldId id="845" r:id="rId50"/>
    <p:sldId id="868" r:id="rId51"/>
    <p:sldId id="870" r:id="rId52"/>
    <p:sldId id="871" r:id="rId53"/>
    <p:sldId id="872" r:id="rId54"/>
    <p:sldId id="873" r:id="rId55"/>
    <p:sldId id="874" r:id="rId56"/>
    <p:sldId id="875" r:id="rId57"/>
    <p:sldId id="876" r:id="rId58"/>
    <p:sldId id="877" r:id="rId59"/>
    <p:sldId id="878" r:id="rId60"/>
    <p:sldId id="879" r:id="rId61"/>
    <p:sldId id="880" r:id="rId62"/>
    <p:sldId id="881" r:id="rId63"/>
    <p:sldId id="882" r:id="rId64"/>
    <p:sldId id="883" r:id="rId65"/>
    <p:sldId id="884" r:id="rId66"/>
    <p:sldId id="799" r:id="rId67"/>
    <p:sldId id="800" r:id="rId68"/>
    <p:sldId id="801" r:id="rId69"/>
    <p:sldId id="802" r:id="rId70"/>
    <p:sldId id="803" r:id="rId71"/>
    <p:sldId id="804" r:id="rId72"/>
    <p:sldId id="806" r:id="rId73"/>
    <p:sldId id="807" r:id="rId74"/>
    <p:sldId id="808" r:id="rId75"/>
    <p:sldId id="809" r:id="rId76"/>
    <p:sldId id="810" r:id="rId77"/>
    <p:sldId id="811" r:id="rId78"/>
    <p:sldId id="812" r:id="rId79"/>
    <p:sldId id="813" r:id="rId80"/>
    <p:sldId id="814" r:id="rId81"/>
    <p:sldId id="815" r:id="rId82"/>
    <p:sldId id="816" r:id="rId83"/>
  </p:sldIdLst>
  <p:sldSz cx="9144000" cy="6858000" type="screen4x3"/>
  <p:notesSz cx="6858000" cy="9144000"/>
  <p:defaultTextStyle>
    <a:defPPr>
      <a:defRPr lang="zh-CN"/>
    </a:defPPr>
    <a:lvl1pPr marL="0" lvl="0"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itchFamily="34" charset="0"/>
        <a:ea typeface="幼圆" pitchFamily="49" charset="-122"/>
      </a:defRPr>
    </a:lvl1pPr>
    <a:lvl2pPr marL="457200" lvl="1"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itchFamily="34" charset="0"/>
        <a:ea typeface="幼圆" pitchFamily="49" charset="-122"/>
      </a:defRPr>
    </a:lvl2pPr>
    <a:lvl3pPr marL="914400" lvl="2"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itchFamily="34" charset="0"/>
        <a:ea typeface="幼圆" pitchFamily="49" charset="-122"/>
      </a:defRPr>
    </a:lvl3pPr>
    <a:lvl4pPr marL="1371600" lvl="3"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itchFamily="34" charset="0"/>
        <a:ea typeface="幼圆" pitchFamily="49" charset="-122"/>
      </a:defRPr>
    </a:lvl4pPr>
    <a:lvl5pPr marL="1828800" lvl="4"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itchFamily="34" charset="0"/>
        <a:ea typeface="幼圆" pitchFamily="49" charset="-122"/>
      </a:defRPr>
    </a:lvl5pPr>
    <a:lvl6pPr marL="2286000" lvl="5"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itchFamily="34" charset="0"/>
        <a:ea typeface="幼圆" pitchFamily="49" charset="-122"/>
      </a:defRPr>
    </a:lvl6pPr>
    <a:lvl7pPr marL="2743200" lvl="6"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itchFamily="34" charset="0"/>
        <a:ea typeface="幼圆" pitchFamily="49" charset="-122"/>
      </a:defRPr>
    </a:lvl7pPr>
    <a:lvl8pPr marL="3200400" lvl="7"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itchFamily="34" charset="0"/>
        <a:ea typeface="幼圆" pitchFamily="49" charset="-122"/>
      </a:defRPr>
    </a:lvl8pPr>
    <a:lvl9pPr marL="3657600" lvl="8" indent="0" algn="l" defTabSz="914400" eaLnBrk="0" fontAlgn="base" latinLnBrk="0" hangingPunct="0">
      <a:lnSpc>
        <a:spcPct val="100000"/>
      </a:lnSpc>
      <a:spcBef>
        <a:spcPct val="0"/>
      </a:spcBef>
      <a:spcAft>
        <a:spcPct val="0"/>
      </a:spcAft>
      <a:buNone/>
      <a:defRPr sz="1800" b="0" i="0" u="none" kern="1200" baseline="0">
        <a:solidFill>
          <a:schemeClr val="tx1"/>
        </a:solidFill>
        <a:latin typeface="Calibri" pitchFamily="34" charset="0"/>
        <a:ea typeface="幼圆" pitchFamily="49"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AA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12"/>
    <p:restoredTop sz="91244"/>
  </p:normalViewPr>
  <p:slideViewPr>
    <p:cSldViewPr snapToGrid="0" showGuides="1">
      <p:cViewPr varScale="1">
        <p:scale>
          <a:sx n="75" d="100"/>
          <a:sy n="75" d="100"/>
        </p:scale>
        <p:origin x="1242" y="60"/>
      </p:cViewPr>
      <p:guideLst>
        <p:guide orient="horz" pos="2409"/>
        <p:guide pos="277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7" Type="http://schemas.openxmlformats.org/officeDocument/2006/relationships/tableStyles" Target="tableStyles.xml"/><Relationship Id="rId86" Type="http://schemas.openxmlformats.org/officeDocument/2006/relationships/viewProps" Target="viewProps.xml"/><Relationship Id="rId85" Type="http://schemas.openxmlformats.org/officeDocument/2006/relationships/presProps" Target="presProps.xml"/><Relationship Id="rId84" Type="http://schemas.openxmlformats.org/officeDocument/2006/relationships/handoutMaster" Target="handoutMasters/handoutMaster1.xml"/><Relationship Id="rId83" Type="http://schemas.openxmlformats.org/officeDocument/2006/relationships/slide" Target="slides/slide49.xml"/><Relationship Id="rId82" Type="http://schemas.openxmlformats.org/officeDocument/2006/relationships/slide" Target="slides/slide48.xml"/><Relationship Id="rId81" Type="http://schemas.openxmlformats.org/officeDocument/2006/relationships/slide" Target="slides/slide47.xml"/><Relationship Id="rId80" Type="http://schemas.openxmlformats.org/officeDocument/2006/relationships/slide" Target="slides/slide46.xml"/><Relationship Id="rId8" Type="http://schemas.openxmlformats.org/officeDocument/2006/relationships/slideMaster" Target="slideMasters/slideMaster7.xml"/><Relationship Id="rId79" Type="http://schemas.openxmlformats.org/officeDocument/2006/relationships/slide" Target="slides/slide45.xml"/><Relationship Id="rId78" Type="http://schemas.openxmlformats.org/officeDocument/2006/relationships/slide" Target="slides/slide44.xml"/><Relationship Id="rId77" Type="http://schemas.openxmlformats.org/officeDocument/2006/relationships/slide" Target="slides/slide43.xml"/><Relationship Id="rId76" Type="http://schemas.openxmlformats.org/officeDocument/2006/relationships/slide" Target="slides/slide42.xml"/><Relationship Id="rId75" Type="http://schemas.openxmlformats.org/officeDocument/2006/relationships/slide" Target="slides/slide41.xml"/><Relationship Id="rId74" Type="http://schemas.openxmlformats.org/officeDocument/2006/relationships/slide" Target="slides/slide40.xml"/><Relationship Id="rId73" Type="http://schemas.openxmlformats.org/officeDocument/2006/relationships/slide" Target="slides/slide39.xml"/><Relationship Id="rId72" Type="http://schemas.openxmlformats.org/officeDocument/2006/relationships/slide" Target="slides/slide38.xml"/><Relationship Id="rId71" Type="http://schemas.openxmlformats.org/officeDocument/2006/relationships/slide" Target="slides/slide37.xml"/><Relationship Id="rId70" Type="http://schemas.openxmlformats.org/officeDocument/2006/relationships/slide" Target="slides/slide36.xml"/><Relationship Id="rId7" Type="http://schemas.openxmlformats.org/officeDocument/2006/relationships/slideMaster" Target="slideMasters/slideMaster6.xml"/><Relationship Id="rId69" Type="http://schemas.openxmlformats.org/officeDocument/2006/relationships/slide" Target="slides/slide35.xml"/><Relationship Id="rId68" Type="http://schemas.openxmlformats.org/officeDocument/2006/relationships/slide" Target="slides/slide34.xml"/><Relationship Id="rId67" Type="http://schemas.openxmlformats.org/officeDocument/2006/relationships/slide" Target="slides/slide33.xml"/><Relationship Id="rId66" Type="http://schemas.openxmlformats.org/officeDocument/2006/relationships/slide" Target="slides/slide32.xml"/><Relationship Id="rId65" Type="http://schemas.openxmlformats.org/officeDocument/2006/relationships/slide" Target="slides/slide31.xml"/><Relationship Id="rId64" Type="http://schemas.openxmlformats.org/officeDocument/2006/relationships/slide" Target="slides/slide30.xml"/><Relationship Id="rId63" Type="http://schemas.openxmlformats.org/officeDocument/2006/relationships/slide" Target="slides/slide29.xml"/><Relationship Id="rId62" Type="http://schemas.openxmlformats.org/officeDocument/2006/relationships/slide" Target="slides/slide28.xml"/><Relationship Id="rId61" Type="http://schemas.openxmlformats.org/officeDocument/2006/relationships/slide" Target="slides/slide27.xml"/><Relationship Id="rId60" Type="http://schemas.openxmlformats.org/officeDocument/2006/relationships/slide" Target="slides/slide26.xml"/><Relationship Id="rId6" Type="http://schemas.openxmlformats.org/officeDocument/2006/relationships/slideMaster" Target="slideMasters/slideMaster5.xml"/><Relationship Id="rId59" Type="http://schemas.openxmlformats.org/officeDocument/2006/relationships/slide" Target="slides/slide25.xml"/><Relationship Id="rId58" Type="http://schemas.openxmlformats.org/officeDocument/2006/relationships/slide" Target="slides/slide24.xml"/><Relationship Id="rId57" Type="http://schemas.openxmlformats.org/officeDocument/2006/relationships/slide" Target="slides/slide23.xml"/><Relationship Id="rId56" Type="http://schemas.openxmlformats.org/officeDocument/2006/relationships/slide" Target="slides/slide22.xml"/><Relationship Id="rId55" Type="http://schemas.openxmlformats.org/officeDocument/2006/relationships/slide" Target="slides/slide21.xml"/><Relationship Id="rId54" Type="http://schemas.openxmlformats.org/officeDocument/2006/relationships/slide" Target="slides/slide20.xml"/><Relationship Id="rId53" Type="http://schemas.openxmlformats.org/officeDocument/2006/relationships/slide" Target="slides/slide19.xml"/><Relationship Id="rId52" Type="http://schemas.openxmlformats.org/officeDocument/2006/relationships/slide" Target="slides/slide18.xml"/><Relationship Id="rId51" Type="http://schemas.openxmlformats.org/officeDocument/2006/relationships/slide" Target="slides/slide17.xml"/><Relationship Id="rId50" Type="http://schemas.openxmlformats.org/officeDocument/2006/relationships/slide" Target="slides/slide16.xml"/><Relationship Id="rId5" Type="http://schemas.openxmlformats.org/officeDocument/2006/relationships/slideMaster" Target="slideMasters/slideMaster4.xml"/><Relationship Id="rId49" Type="http://schemas.openxmlformats.org/officeDocument/2006/relationships/slide" Target="slides/slide15.xml"/><Relationship Id="rId48" Type="http://schemas.openxmlformats.org/officeDocument/2006/relationships/slide" Target="slides/slide14.xml"/><Relationship Id="rId47" Type="http://schemas.openxmlformats.org/officeDocument/2006/relationships/slide" Target="slides/slide13.xml"/><Relationship Id="rId46" Type="http://schemas.openxmlformats.org/officeDocument/2006/relationships/slide" Target="slides/slide12.xml"/><Relationship Id="rId45" Type="http://schemas.openxmlformats.org/officeDocument/2006/relationships/slide" Target="slides/slide11.xml"/><Relationship Id="rId44" Type="http://schemas.openxmlformats.org/officeDocument/2006/relationships/slide" Target="slides/slide10.xml"/><Relationship Id="rId43" Type="http://schemas.openxmlformats.org/officeDocument/2006/relationships/slide" Target="slides/slide9.xml"/><Relationship Id="rId42" Type="http://schemas.openxmlformats.org/officeDocument/2006/relationships/slide" Target="slides/slide8.xml"/><Relationship Id="rId41" Type="http://schemas.openxmlformats.org/officeDocument/2006/relationships/slide" Target="slides/slide7.xml"/><Relationship Id="rId40" Type="http://schemas.openxmlformats.org/officeDocument/2006/relationships/slide" Target="slides/slide6.xml"/><Relationship Id="rId4" Type="http://schemas.openxmlformats.org/officeDocument/2006/relationships/slideMaster" Target="slideMasters/slideMaster3.xml"/><Relationship Id="rId39" Type="http://schemas.openxmlformats.org/officeDocument/2006/relationships/slide" Target="slides/slide5.xml"/><Relationship Id="rId38" Type="http://schemas.openxmlformats.org/officeDocument/2006/relationships/slide" Target="slides/slide4.xml"/><Relationship Id="rId37" Type="http://schemas.openxmlformats.org/officeDocument/2006/relationships/slide" Target="slides/slide3.xml"/><Relationship Id="rId36" Type="http://schemas.openxmlformats.org/officeDocument/2006/relationships/slide" Target="slides/slide2.xml"/><Relationship Id="rId35" Type="http://schemas.openxmlformats.org/officeDocument/2006/relationships/notesMaster" Target="notesMasters/notesMaster1.xml"/><Relationship Id="rId34" Type="http://schemas.openxmlformats.org/officeDocument/2006/relationships/slide" Target="slides/slide1.xml"/><Relationship Id="rId33" Type="http://schemas.openxmlformats.org/officeDocument/2006/relationships/slideMaster" Target="slideMasters/slideMaster32.xml"/><Relationship Id="rId32" Type="http://schemas.openxmlformats.org/officeDocument/2006/relationships/slideMaster" Target="slideMasters/slideMaster31.xml"/><Relationship Id="rId31" Type="http://schemas.openxmlformats.org/officeDocument/2006/relationships/slideMaster" Target="slideMasters/slideMaster30.xml"/><Relationship Id="rId30" Type="http://schemas.openxmlformats.org/officeDocument/2006/relationships/slideMaster" Target="slideMasters/slideMaster29.xml"/><Relationship Id="rId3" Type="http://schemas.openxmlformats.org/officeDocument/2006/relationships/slideMaster" Target="slideMasters/slideMaster2.xml"/><Relationship Id="rId29" Type="http://schemas.openxmlformats.org/officeDocument/2006/relationships/slideMaster" Target="slideMasters/slideMaster28.xml"/><Relationship Id="rId28" Type="http://schemas.openxmlformats.org/officeDocument/2006/relationships/slideMaster" Target="slideMasters/slideMaster27.xml"/><Relationship Id="rId27" Type="http://schemas.openxmlformats.org/officeDocument/2006/relationships/slideMaster" Target="slideMasters/slideMaster26.xml"/><Relationship Id="rId26" Type="http://schemas.openxmlformats.org/officeDocument/2006/relationships/slideMaster" Target="slideMasters/slideMaster25.xml"/><Relationship Id="rId25" Type="http://schemas.openxmlformats.org/officeDocument/2006/relationships/slideMaster" Target="slideMasters/slideMaster24.xml"/><Relationship Id="rId24" Type="http://schemas.openxmlformats.org/officeDocument/2006/relationships/slideMaster" Target="slideMasters/slideMaster23.xml"/><Relationship Id="rId23" Type="http://schemas.openxmlformats.org/officeDocument/2006/relationships/slideMaster" Target="slideMasters/slideMaster22.xml"/><Relationship Id="rId22" Type="http://schemas.openxmlformats.org/officeDocument/2006/relationships/slideMaster" Target="slideMasters/slideMaster21.xml"/><Relationship Id="rId21" Type="http://schemas.openxmlformats.org/officeDocument/2006/relationships/slideMaster" Target="slideMasters/slideMaster20.xml"/><Relationship Id="rId20" Type="http://schemas.openxmlformats.org/officeDocument/2006/relationships/slideMaster" Target="slideMasters/slideMaster19.xml"/><Relationship Id="rId2" Type="http://schemas.openxmlformats.org/officeDocument/2006/relationships/theme" Target="theme/theme1.xml"/><Relationship Id="rId19" Type="http://schemas.openxmlformats.org/officeDocument/2006/relationships/slideMaster" Target="slideMasters/slideMaster18.xml"/><Relationship Id="rId18" Type="http://schemas.openxmlformats.org/officeDocument/2006/relationships/slideMaster" Target="slideMasters/slideMaster17.xml"/><Relationship Id="rId17" Type="http://schemas.openxmlformats.org/officeDocument/2006/relationships/slideMaster" Target="slideMasters/slideMaster16.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 typeface="Arial" charset="0"/>
              <a:buNone/>
              <a:defRPr/>
            </a:pPr>
            <a:endParaRPr kumimoji="0" lang="zh-CN" altLang="en-US" sz="1400" b="0" i="0" u="none" strike="noStrike" kern="1200" cap="none" spc="0" normalizeH="0" baseline="0" noProof="0">
              <a:ln>
                <a:noFill/>
              </a:ln>
              <a:solidFill>
                <a:srgbClr val="FF0000"/>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 typeface="Arial" charset="0"/>
              <a:buNone/>
              <a:defRPr/>
            </a:pPr>
            <a:r>
              <a:rPr kumimoji="0" lang="zh-CN" altLang="en-US" sz="1400" b="0" i="0" u="none" strike="noStrike" kern="1200" cap="none" spc="0" normalizeH="0" baseline="0" noProof="0" dirty="0" smtClean="0">
                <a:ln>
                  <a:noFill/>
                </a:ln>
                <a:solidFill>
                  <a:srgbClr val="FF0000"/>
                </a:solidFill>
                <a:effectLst/>
                <a:uLnTx/>
                <a:uFillTx/>
                <a:latin typeface="+mn-lt"/>
                <a:ea typeface="+mn-ea"/>
                <a:cs typeface="+mn-cs"/>
              </a:rPr>
              <a:t>模板来自于 </a:t>
            </a:r>
            <a:r>
              <a:rPr kumimoji="0" lang="en-US" altLang="zh-CN" sz="1400" b="0" i="0" u="none" strike="noStrike" kern="1200" cap="none" spc="0" normalizeH="0" baseline="0" noProof="0" dirty="0" smtClean="0">
                <a:ln>
                  <a:noFill/>
                </a:ln>
                <a:solidFill>
                  <a:srgbClr val="FF0000"/>
                </a:solidFill>
                <a:effectLst/>
                <a:uLnTx/>
                <a:uFillTx/>
                <a:latin typeface="+mn-lt"/>
                <a:ea typeface="+mn-ea"/>
                <a:cs typeface="+mn-cs"/>
              </a:rPr>
              <a:t>http://docer.mysoeasy.com</a:t>
            </a:r>
            <a:endParaRPr kumimoji="0" lang="zh-CN" altLang="en-US" sz="1400" b="0" i="0" u="none" strike="noStrike" kern="1200" cap="none" spc="0" normalizeH="0" baseline="0" noProof="0" dirty="0">
              <a:ln>
                <a:noFill/>
              </a:ln>
              <a:solidFill>
                <a:srgbClr val="FF0000"/>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66E9DAE9-5608-4965-8D9C-9AF59AF10452}" type="slidenum">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buFont typeface="Arial" charset="0"/>
      <a:defRPr sz="1400" kern="1200">
        <a:solidFill>
          <a:srgbClr val="FF0000"/>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幻灯片图像占位符 1"/>
          <p:cNvSpPr>
            <a:spLocks noGrp="1" noRot="1" noChangeAspect="1" noTextEdit="1"/>
          </p:cNvSpPr>
          <p:nvPr>
            <p:ph type="sldImg"/>
          </p:nvPr>
        </p:nvSpPr>
        <p:spPr>
          <a:ln cap="flat" cmpd="sng">
            <a:solidFill>
              <a:srgbClr val="000000">
                <a:alpha val="100000"/>
              </a:srgbClr>
            </a:solidFill>
            <a:prstDash val="solid"/>
            <a:miter lim="800000"/>
            <a:headEnd type="none" w="med" len="med"/>
            <a:tailEnd type="none" w="med" len="med"/>
          </a:ln>
        </p:spPr>
        <p:txBody>
          <a:bodyPr/>
          <a:p>
            <a:endParaRPr lang="pt-BR" altLang="en-US"/>
          </a:p>
        </p:txBody>
      </p:sp>
      <p:sp>
        <p:nvSpPr>
          <p:cNvPr id="5123" name="备注占位符 2"/>
          <p:cNvSpPr>
            <a:spLocks noGrp="1"/>
          </p:cNvSpPr>
          <p:nvPr>
            <p:ph type="body" idx="1"/>
          </p:nvPr>
        </p:nvSpPr>
        <p:spPr>
          <a:noFill/>
          <a:ln w="9525">
            <a:miter/>
          </a:ln>
        </p:spPr>
        <p:txBody>
          <a:bodyPr wrap="square" lIns="91440" tIns="45720" rIns="91440" bIns="45720" anchor="t"/>
          <a:p>
            <a:pPr lvl="0" eaLnBrk="1" hangingPunct="1">
              <a:spcBef>
                <a:spcPct val="0"/>
              </a:spcBef>
            </a:pPr>
            <a:endParaRPr lang="zh-CN" altLang="en-US" dirty="0"/>
          </a:p>
        </p:txBody>
      </p:sp>
      <p:sp>
        <p:nvSpPr>
          <p:cNvPr id="5124" name="灯片编号占位符 3"/>
          <p:cNvSpPr txBox="1">
            <a:spLocks noGrp="1"/>
          </p:cNvSpPr>
          <p:nvPr>
            <p:ph type="sldNum" sz="quarter"/>
          </p:nvPr>
        </p:nvSpPr>
        <p:spPr>
          <a:xfrm>
            <a:off x="3884613" y="8685213"/>
            <a:ext cx="2971800" cy="458787"/>
          </a:xfrm>
          <a:prstGeom prst="rect">
            <a:avLst/>
          </a:prstGeom>
          <a:noFill/>
          <a:ln w="9525">
            <a:noFill/>
            <a:miter/>
          </a:ln>
        </p:spPr>
        <p:txBody>
          <a:bodyPr anchor="b"/>
          <a:p>
            <a:pPr lvl="0" algn="r" eaLnBrk="1" hangingPunct="1">
              <a:spcBef>
                <a:spcPct val="0"/>
              </a:spcBef>
              <a:buChar char="•"/>
            </a:pPr>
            <a:fld id="{9A0DB2DC-4C9A-4742-B13C-FB6460FD3503}" type="slidenum">
              <a:rPr lang="zh-CN" altLang="en-US" sz="1200" dirty="0">
                <a:solidFill>
                  <a:schemeClr val="tx1"/>
                </a:solidFill>
              </a:rPr>
            </a:fld>
            <a:endParaRPr lang="zh-CN" altLang="en-US" sz="1200" dirty="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2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2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2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Master" Target="../slideMasters/slideMaster3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Master" Target="../slideMasters/slideMaster3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Master" Target="../slideMasters/slideMaster3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91138" name="Group 91137"/>
          <p:cNvGrpSpPr/>
          <p:nvPr/>
        </p:nvGrpSpPr>
        <p:grpSpPr>
          <a:xfrm>
            <a:off x="0" y="0"/>
            <a:ext cx="9144000" cy="6858000"/>
            <a:chOff x="0" y="0"/>
            <a:chExt cx="5760" cy="4320"/>
          </a:xfrm>
        </p:grpSpPr>
        <p:grpSp>
          <p:nvGrpSpPr>
            <p:cNvPr id="91139" name="Group 91138"/>
            <p:cNvGrpSpPr/>
            <p:nvPr/>
          </p:nvGrpSpPr>
          <p:grpSpPr>
            <a:xfrm>
              <a:off x="0" y="0"/>
              <a:ext cx="5760" cy="4320"/>
              <a:chOff x="0" y="0"/>
              <a:chExt cx="5760" cy="4320"/>
            </a:xfrm>
          </p:grpSpPr>
          <p:sp>
            <p:nvSpPr>
              <p:cNvPr id="91140" name="Rectangle 91139"/>
              <p:cNvSpPr/>
              <p:nvPr/>
            </p:nvSpPr>
            <p:spPr>
              <a:xfrm>
                <a:off x="2112" y="0"/>
                <a:ext cx="3648" cy="96"/>
              </a:xfrm>
              <a:prstGeom prst="rect">
                <a:avLst/>
              </a:prstGeom>
              <a:solidFill>
                <a:schemeClr val="folHlink"/>
              </a:solidFill>
              <a:ln w="9525">
                <a:noFill/>
                <a:miter/>
              </a:ln>
            </p:spPr>
            <p:txBody>
              <a:bodyPr/>
              <a:p>
                <a:endParaRPr lang="pt-BR" altLang="en-US"/>
              </a:p>
            </p:txBody>
          </p:sp>
          <p:grpSp>
            <p:nvGrpSpPr>
              <p:cNvPr id="91141" name="Group 91140"/>
              <p:cNvGrpSpPr/>
              <p:nvPr userDrawn="1"/>
            </p:nvGrpSpPr>
            <p:grpSpPr>
              <a:xfrm>
                <a:off x="0" y="0"/>
                <a:ext cx="5760" cy="4320"/>
                <a:chOff x="0" y="0"/>
                <a:chExt cx="5760" cy="4320"/>
              </a:xfrm>
            </p:grpSpPr>
            <p:sp>
              <p:nvSpPr>
                <p:cNvPr id="91142" name="Straight Connector 91141"/>
                <p:cNvSpPr/>
                <p:nvPr/>
              </p:nvSpPr>
              <p:spPr>
                <a:xfrm>
                  <a:off x="0" y="19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3" name="Straight Connector 91142"/>
                <p:cNvSpPr/>
                <p:nvPr/>
              </p:nvSpPr>
              <p:spPr>
                <a:xfrm>
                  <a:off x="0" y="38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4" name="Straight Connector 91143"/>
                <p:cNvSpPr/>
                <p:nvPr/>
              </p:nvSpPr>
              <p:spPr>
                <a:xfrm>
                  <a:off x="0" y="57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5" name="Straight Connector 91144"/>
                <p:cNvSpPr/>
                <p:nvPr/>
              </p:nvSpPr>
              <p:spPr>
                <a:xfrm>
                  <a:off x="0" y="76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6" name="Straight Connector 91145"/>
                <p:cNvSpPr/>
                <p:nvPr/>
              </p:nvSpPr>
              <p:spPr>
                <a:xfrm>
                  <a:off x="0" y="96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7" name="Straight Connector 91146"/>
                <p:cNvSpPr/>
                <p:nvPr/>
              </p:nvSpPr>
              <p:spPr>
                <a:xfrm>
                  <a:off x="0" y="115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8" name="Straight Connector 91147"/>
                <p:cNvSpPr/>
                <p:nvPr/>
              </p:nvSpPr>
              <p:spPr>
                <a:xfrm>
                  <a:off x="0" y="134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9" name="Straight Connector 91148"/>
                <p:cNvSpPr/>
                <p:nvPr/>
              </p:nvSpPr>
              <p:spPr>
                <a:xfrm>
                  <a:off x="0" y="153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0" name="Straight Connector 91149"/>
                <p:cNvSpPr/>
                <p:nvPr/>
              </p:nvSpPr>
              <p:spPr>
                <a:xfrm>
                  <a:off x="0" y="172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1" name="Straight Connector 91150"/>
                <p:cNvSpPr/>
                <p:nvPr/>
              </p:nvSpPr>
              <p:spPr>
                <a:xfrm>
                  <a:off x="0" y="192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2" name="Straight Connector 91151"/>
                <p:cNvSpPr/>
                <p:nvPr/>
              </p:nvSpPr>
              <p:spPr>
                <a:xfrm>
                  <a:off x="0" y="211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3" name="Straight Connector 91152"/>
                <p:cNvSpPr/>
                <p:nvPr/>
              </p:nvSpPr>
              <p:spPr>
                <a:xfrm>
                  <a:off x="0" y="230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4" name="Straight Connector 91153"/>
                <p:cNvSpPr/>
                <p:nvPr/>
              </p:nvSpPr>
              <p:spPr>
                <a:xfrm>
                  <a:off x="0" y="249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5" name="Straight Connector 91154"/>
                <p:cNvSpPr/>
                <p:nvPr/>
              </p:nvSpPr>
              <p:spPr>
                <a:xfrm>
                  <a:off x="0" y="268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6" name="Straight Connector 91155"/>
                <p:cNvSpPr/>
                <p:nvPr/>
              </p:nvSpPr>
              <p:spPr>
                <a:xfrm>
                  <a:off x="0" y="288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7" name="Straight Connector 91156"/>
                <p:cNvSpPr/>
                <p:nvPr/>
              </p:nvSpPr>
              <p:spPr>
                <a:xfrm>
                  <a:off x="0" y="307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8" name="Straight Connector 91157"/>
                <p:cNvSpPr/>
                <p:nvPr/>
              </p:nvSpPr>
              <p:spPr>
                <a:xfrm>
                  <a:off x="0" y="326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9" name="Straight Connector 91158"/>
                <p:cNvSpPr/>
                <p:nvPr/>
              </p:nvSpPr>
              <p:spPr>
                <a:xfrm>
                  <a:off x="0" y="345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0" name="Straight Connector 91159"/>
                <p:cNvSpPr/>
                <p:nvPr/>
              </p:nvSpPr>
              <p:spPr>
                <a:xfrm>
                  <a:off x="0" y="364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1" name="Straight Connector 91160"/>
                <p:cNvSpPr/>
                <p:nvPr/>
              </p:nvSpPr>
              <p:spPr>
                <a:xfrm>
                  <a:off x="0" y="384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2" name="Straight Connector 91161"/>
                <p:cNvSpPr/>
                <p:nvPr/>
              </p:nvSpPr>
              <p:spPr>
                <a:xfrm>
                  <a:off x="0" y="403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3" name="Straight Connector 91162"/>
                <p:cNvSpPr/>
                <p:nvPr/>
              </p:nvSpPr>
              <p:spPr>
                <a:xfrm>
                  <a:off x="0" y="422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4" name="Straight Connector 91163"/>
                <p:cNvSpPr/>
                <p:nvPr/>
              </p:nvSpPr>
              <p:spPr>
                <a:xfrm>
                  <a:off x="19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5" name="Straight Connector 91164"/>
                <p:cNvSpPr/>
                <p:nvPr/>
              </p:nvSpPr>
              <p:spPr>
                <a:xfrm>
                  <a:off x="38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6" name="Straight Connector 91165"/>
                <p:cNvSpPr/>
                <p:nvPr/>
              </p:nvSpPr>
              <p:spPr>
                <a:xfrm>
                  <a:off x="57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7" name="Straight Connector 91166"/>
                <p:cNvSpPr/>
                <p:nvPr/>
              </p:nvSpPr>
              <p:spPr>
                <a:xfrm>
                  <a:off x="76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8" name="Straight Connector 91167"/>
                <p:cNvSpPr/>
                <p:nvPr/>
              </p:nvSpPr>
              <p:spPr>
                <a:xfrm>
                  <a:off x="96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9" name="Straight Connector 91168"/>
                <p:cNvSpPr/>
                <p:nvPr/>
              </p:nvSpPr>
              <p:spPr>
                <a:xfrm>
                  <a:off x="115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0" name="Straight Connector 91169"/>
                <p:cNvSpPr/>
                <p:nvPr/>
              </p:nvSpPr>
              <p:spPr>
                <a:xfrm>
                  <a:off x="134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1" name="Straight Connector 91170"/>
                <p:cNvSpPr/>
                <p:nvPr/>
              </p:nvSpPr>
              <p:spPr>
                <a:xfrm>
                  <a:off x="153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2" name="Straight Connector 91171"/>
                <p:cNvSpPr/>
                <p:nvPr/>
              </p:nvSpPr>
              <p:spPr>
                <a:xfrm>
                  <a:off x="172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3" name="Straight Connector 91172"/>
                <p:cNvSpPr/>
                <p:nvPr/>
              </p:nvSpPr>
              <p:spPr>
                <a:xfrm>
                  <a:off x="192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4" name="Straight Connector 91173"/>
                <p:cNvSpPr/>
                <p:nvPr/>
              </p:nvSpPr>
              <p:spPr>
                <a:xfrm>
                  <a:off x="211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5" name="Straight Connector 91174"/>
                <p:cNvSpPr/>
                <p:nvPr/>
              </p:nvSpPr>
              <p:spPr>
                <a:xfrm>
                  <a:off x="230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6" name="Straight Connector 91175"/>
                <p:cNvSpPr/>
                <p:nvPr/>
              </p:nvSpPr>
              <p:spPr>
                <a:xfrm>
                  <a:off x="249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7" name="Straight Connector 91176"/>
                <p:cNvSpPr/>
                <p:nvPr/>
              </p:nvSpPr>
              <p:spPr>
                <a:xfrm>
                  <a:off x="268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8" name="Straight Connector 91177"/>
                <p:cNvSpPr/>
                <p:nvPr/>
              </p:nvSpPr>
              <p:spPr>
                <a:xfrm>
                  <a:off x="288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9" name="Straight Connector 91178"/>
                <p:cNvSpPr/>
                <p:nvPr/>
              </p:nvSpPr>
              <p:spPr>
                <a:xfrm>
                  <a:off x="307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0" name="Straight Connector 91179"/>
                <p:cNvSpPr/>
                <p:nvPr/>
              </p:nvSpPr>
              <p:spPr>
                <a:xfrm>
                  <a:off x="326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1" name="Straight Connector 91180"/>
                <p:cNvSpPr/>
                <p:nvPr/>
              </p:nvSpPr>
              <p:spPr>
                <a:xfrm>
                  <a:off x="345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2" name="Straight Connector 91181"/>
                <p:cNvSpPr/>
                <p:nvPr/>
              </p:nvSpPr>
              <p:spPr>
                <a:xfrm>
                  <a:off x="364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3" name="Straight Connector 91182"/>
                <p:cNvSpPr/>
                <p:nvPr/>
              </p:nvSpPr>
              <p:spPr>
                <a:xfrm>
                  <a:off x="384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4" name="Straight Connector 91183"/>
                <p:cNvSpPr/>
                <p:nvPr/>
              </p:nvSpPr>
              <p:spPr>
                <a:xfrm>
                  <a:off x="403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5" name="Straight Connector 91184"/>
                <p:cNvSpPr/>
                <p:nvPr/>
              </p:nvSpPr>
              <p:spPr>
                <a:xfrm>
                  <a:off x="422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6" name="Straight Connector 91185"/>
                <p:cNvSpPr/>
                <p:nvPr/>
              </p:nvSpPr>
              <p:spPr>
                <a:xfrm>
                  <a:off x="441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7" name="Straight Connector 91186"/>
                <p:cNvSpPr/>
                <p:nvPr/>
              </p:nvSpPr>
              <p:spPr>
                <a:xfrm>
                  <a:off x="460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8" name="Straight Connector 91187"/>
                <p:cNvSpPr/>
                <p:nvPr/>
              </p:nvSpPr>
              <p:spPr>
                <a:xfrm>
                  <a:off x="480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9" name="Straight Connector 91188"/>
                <p:cNvSpPr/>
                <p:nvPr/>
              </p:nvSpPr>
              <p:spPr>
                <a:xfrm>
                  <a:off x="499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0" name="Straight Connector 91189"/>
                <p:cNvSpPr/>
                <p:nvPr/>
              </p:nvSpPr>
              <p:spPr>
                <a:xfrm>
                  <a:off x="518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1" name="Straight Connector 91190"/>
                <p:cNvSpPr/>
                <p:nvPr/>
              </p:nvSpPr>
              <p:spPr>
                <a:xfrm>
                  <a:off x="537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2" name="Straight Connector 91191"/>
                <p:cNvSpPr/>
                <p:nvPr/>
              </p:nvSpPr>
              <p:spPr>
                <a:xfrm>
                  <a:off x="556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grpSp>
          <p:sp>
            <p:nvSpPr>
              <p:cNvPr id="91193" name="Straight Connector 91192"/>
              <p:cNvSpPr/>
              <p:nvPr/>
            </p:nvSpPr>
            <p:spPr>
              <a:xfrm>
                <a:off x="5568" y="0"/>
                <a:ext cx="0" cy="1488"/>
              </a:xfrm>
              <a:prstGeom prst="line">
                <a:avLst/>
              </a:prstGeom>
              <a:ln w="9525" cap="flat" cmpd="sng">
                <a:solidFill>
                  <a:schemeClr val="hlink"/>
                </a:solidFill>
                <a:prstDash val="solid"/>
                <a:headEnd type="none" w="med" len="med"/>
                <a:tailEnd type="none" w="med" len="med"/>
              </a:ln>
            </p:spPr>
            <p:txBody>
              <a:bodyPr/>
              <a:p>
                <a:endParaRPr lang="pt-BR" altLang="en-US"/>
              </a:p>
            </p:txBody>
          </p:sp>
        </p:grpSp>
        <p:grpSp>
          <p:nvGrpSpPr>
            <p:cNvPr id="91194" name="Group 91193"/>
            <p:cNvGrpSpPr/>
            <p:nvPr userDrawn="1"/>
          </p:nvGrpSpPr>
          <p:grpSpPr>
            <a:xfrm>
              <a:off x="3" y="559"/>
              <a:ext cx="4192" cy="1796"/>
              <a:chOff x="3" y="559"/>
              <a:chExt cx="4192" cy="1796"/>
            </a:xfrm>
          </p:grpSpPr>
          <p:sp>
            <p:nvSpPr>
              <p:cNvPr id="91195" name="Straight Connector 91194"/>
              <p:cNvSpPr/>
              <p:nvPr/>
            </p:nvSpPr>
            <p:spPr>
              <a:xfrm>
                <a:off x="506" y="559"/>
                <a:ext cx="0" cy="1796"/>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6" name="Straight Connector 91195"/>
              <p:cNvSpPr/>
              <p:nvPr/>
            </p:nvSpPr>
            <p:spPr>
              <a:xfrm flipH="1" flipV="1">
                <a:off x="3" y="1924"/>
                <a:ext cx="3211" cy="1"/>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7" name="Straight Connector 91196"/>
              <p:cNvSpPr/>
              <p:nvPr/>
            </p:nvSpPr>
            <p:spPr>
              <a:xfrm flipH="1" flipV="1">
                <a:off x="384" y="938"/>
                <a:ext cx="3811" cy="1"/>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8" name="Freeform 91197"/>
              <p:cNvSpPr/>
              <p:nvPr/>
            </p:nvSpPr>
            <p:spPr>
              <a:xfrm rot="-5400000" flipH="1">
                <a:off x="425" y="860"/>
                <a:ext cx="156" cy="157"/>
              </a:xfrm>
              <a:custGeom>
                <a:avLst/>
                <a:gdLst>
                  <a:gd name="txL" fmla="*/ 0 w 43195"/>
                  <a:gd name="txT" fmla="*/ 0 h 43200"/>
                  <a:gd name="txR" fmla="*/ 43195 w 43195"/>
                  <a:gd name="txB" fmla="*/ 43200 h 43200"/>
                </a:gdLst>
                <a:ahLst/>
                <a:cxnLst>
                  <a:cxn ang="270">
                    <a:pos x="21113" y="5"/>
                  </a:cxn>
                  <a:cxn ang="90">
                    <a:pos x="0" y="22055"/>
                  </a:cxn>
                  <a:cxn ang="90">
                    <a:pos x="21595" y="21600"/>
                  </a:cxn>
                </a:cxnLst>
                <a:rect l="txL" t="txT" r="txR" b="txB"/>
                <a:pathLst>
                  <a:path w="43195" h="43200" fill="none">
                    <a:moveTo>
                      <a:pt x="21113" y="5"/>
                    </a:moveTo>
                    <a:arcTo wR="21600" hR="21600" stAng="-5476718" swAng="16204296"/>
                  </a:path>
                  <a:path w="43195" h="43200" stroke="0">
                    <a:moveTo>
                      <a:pt x="0" y="22055"/>
                    </a:moveTo>
                    <a:arcTo wR="-11041" hR="-21597" stAng="-10848429" swAng="2081844"/>
                    <a:lnTo>
                      <a:pt x="21113" y="5"/>
                    </a:lnTo>
                    <a:close/>
                  </a:path>
                </a:pathLst>
              </a:custGeom>
              <a:noFill/>
              <a:ln w="9525" cap="flat" cmpd="sng">
                <a:solidFill>
                  <a:schemeClr val="hlink"/>
                </a:solidFill>
                <a:prstDash val="solid"/>
                <a:headEnd type="none" w="med" len="med"/>
                <a:tailEnd type="none" w="med" len="med"/>
              </a:ln>
            </p:spPr>
            <p:txBody>
              <a:bodyPr/>
              <a:p>
                <a:endParaRPr lang="pt-BR" altLang="en-US"/>
              </a:p>
            </p:txBody>
          </p:sp>
        </p:grpSp>
        <p:grpSp>
          <p:nvGrpSpPr>
            <p:cNvPr id="91199" name="Group 91198"/>
            <p:cNvGrpSpPr/>
            <p:nvPr userDrawn="1"/>
          </p:nvGrpSpPr>
          <p:grpSpPr>
            <a:xfrm>
              <a:off x="1480" y="1952"/>
              <a:ext cx="3808" cy="1812"/>
              <a:chOff x="1480" y="1952"/>
              <a:chExt cx="3808" cy="1812"/>
            </a:xfrm>
          </p:grpSpPr>
          <p:sp>
            <p:nvSpPr>
              <p:cNvPr id="91200" name="Straight Connector 91199"/>
              <p:cNvSpPr/>
              <p:nvPr/>
            </p:nvSpPr>
            <p:spPr>
              <a:xfrm flipV="1">
                <a:off x="1480" y="3442"/>
                <a:ext cx="3808" cy="0"/>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201" name="Straight Connector 91200"/>
              <p:cNvSpPr/>
              <p:nvPr/>
            </p:nvSpPr>
            <p:spPr>
              <a:xfrm flipH="1">
                <a:off x="5172" y="1952"/>
                <a:ext cx="0" cy="1812"/>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202" name="Freeform 91201"/>
              <p:cNvSpPr/>
              <p:nvPr/>
            </p:nvSpPr>
            <p:spPr>
              <a:xfrm rot="5400000">
                <a:off x="5096" y="3346"/>
                <a:ext cx="156" cy="157"/>
              </a:xfrm>
              <a:custGeom>
                <a:avLst/>
                <a:gdLst>
                  <a:gd name="txL" fmla="*/ 0 w 43195"/>
                  <a:gd name="txT" fmla="*/ 0 h 43200"/>
                  <a:gd name="txR" fmla="*/ 43195 w 43195"/>
                  <a:gd name="txB" fmla="*/ 43200 h 43200"/>
                </a:gdLst>
                <a:ahLst/>
                <a:cxnLst>
                  <a:cxn ang="270">
                    <a:pos x="21113" y="5"/>
                  </a:cxn>
                  <a:cxn ang="90">
                    <a:pos x="0" y="22055"/>
                  </a:cxn>
                  <a:cxn ang="90">
                    <a:pos x="21595" y="21600"/>
                  </a:cxn>
                </a:cxnLst>
                <a:rect l="txL" t="txT" r="txR" b="txB"/>
                <a:pathLst>
                  <a:path w="43195" h="43200" fill="none">
                    <a:moveTo>
                      <a:pt x="21113" y="5"/>
                    </a:moveTo>
                    <a:arcTo wR="21600" hR="21600" stAng="-5476718" swAng="16204296"/>
                  </a:path>
                  <a:path w="43195" h="43200" stroke="0">
                    <a:moveTo>
                      <a:pt x="0" y="22055"/>
                    </a:moveTo>
                    <a:arcTo wR="-11041" hR="-21597" stAng="-10848429" swAng="2081844"/>
                    <a:lnTo>
                      <a:pt x="21113" y="5"/>
                    </a:lnTo>
                    <a:close/>
                  </a:path>
                </a:pathLst>
              </a:custGeom>
              <a:noFill/>
              <a:ln w="9525" cap="flat" cmpd="sng">
                <a:solidFill>
                  <a:schemeClr val="hlink"/>
                </a:solidFill>
                <a:prstDash val="solid"/>
                <a:headEnd type="none" w="med" len="med"/>
                <a:tailEnd type="none" w="med" len="med"/>
              </a:ln>
            </p:spPr>
            <p:txBody>
              <a:bodyPr/>
              <a:p>
                <a:endParaRPr lang="pt-BR" altLang="en-US"/>
              </a:p>
            </p:txBody>
          </p:sp>
        </p:grpSp>
      </p:grpSp>
      <p:sp>
        <p:nvSpPr>
          <p:cNvPr id="91203" name="Title 91202"/>
          <p:cNvSpPr>
            <a:spLocks noGrp="1"/>
          </p:cNvSpPr>
          <p:nvPr>
            <p:ph type="ctrTitle" hasCustomPrompt="1"/>
          </p:nvPr>
        </p:nvSpPr>
        <p:spPr>
          <a:xfrm>
            <a:off x="990600" y="1752600"/>
            <a:ext cx="7772400" cy="1143000"/>
          </a:xfrm>
          <a:prstGeom prst="rect">
            <a:avLst/>
          </a:prstGeom>
          <a:noFill/>
          <a:ln w="9525">
            <a:noFill/>
            <a:miter/>
          </a:ln>
        </p:spPr>
        <p:txBody>
          <a:bodyPr anchor="b"/>
          <a:lstStyle>
            <a:lvl1pPr lvl="0">
              <a:defRPr kern="1200"/>
            </a:lvl1pPr>
          </a:lstStyle>
          <a:p>
            <a:pPr lvl="0"/>
            <a:r>
              <a:rPr lang="pt-BR" altLang="x-none" dirty="0"/>
              <a:t>Clique para editar o estilo do título mestre</a:t>
            </a:r>
            <a:endParaRPr lang="pt-BR" altLang="x-none" dirty="0"/>
          </a:p>
        </p:txBody>
      </p:sp>
      <p:sp>
        <p:nvSpPr>
          <p:cNvPr id="91204" name="Subtitle 91203" descr="Rectangle: Click to edit Master text styles&#13;&#10;Second level&#13;&#10;Third level&#13;&#10;Fourth level&#13;&#10;Fifth level"/>
          <p:cNvSpPr>
            <a:spLocks noGrp="1"/>
          </p:cNvSpPr>
          <p:nvPr>
            <p:ph type="subTitle" idx="1" hasCustomPrompt="1"/>
          </p:nvPr>
        </p:nvSpPr>
        <p:spPr>
          <a:xfrm>
            <a:off x="990600" y="3309938"/>
            <a:ext cx="6400800" cy="1752600"/>
          </a:xfrm>
          <a:prstGeom prst="rect">
            <a:avLst/>
          </a:prstGeom>
          <a:noFill/>
          <a:ln w="9525">
            <a:noFill/>
            <a:miter/>
          </a:ln>
        </p:spPr>
        <p:txBody>
          <a:bodyPr anchor="t"/>
          <a:lstStyle>
            <a:lvl1pPr marL="0" lvl="0" indent="0">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a:r>
              <a:rPr lang="pt-BR" altLang="x-none" dirty="0"/>
              <a:t>Clique para editar o estilo do subtítulo mestre</a:t>
            </a:r>
            <a:endParaRPr lang="pt-BR" altLang="x-none" dirty="0"/>
          </a:p>
        </p:txBody>
      </p:sp>
      <p:sp>
        <p:nvSpPr>
          <p:cNvPr id="91205" name="Date Placeholder 91204"/>
          <p:cNvSpPr>
            <a:spLocks noGrp="1"/>
          </p:cNvSpPr>
          <p:nvPr>
            <p:ph type="dt" sz="quarter" idx="2"/>
          </p:nvPr>
        </p:nvSpPr>
        <p:spPr>
          <a:xfrm>
            <a:off x="685800" y="6248400"/>
            <a:ext cx="1905000" cy="457200"/>
          </a:xfrm>
          <a:prstGeom prst="rect">
            <a:avLst/>
          </a:prstGeom>
          <a:noFill/>
          <a:ln w="9525">
            <a:noFill/>
            <a:miter/>
          </a:ln>
        </p:spPr>
        <p:txBody>
          <a:bodyPr anchor="b"/>
          <a:p>
            <a:endParaRPr lang="pt-BR" altLang="x-none">
              <a:latin typeface="Tahoma" pitchFamily="34" charset="0"/>
            </a:endParaRPr>
          </a:p>
        </p:txBody>
      </p:sp>
      <p:sp>
        <p:nvSpPr>
          <p:cNvPr id="91206" name="Footer Placeholder 91205"/>
          <p:cNvSpPr>
            <a:spLocks noGrp="1"/>
          </p:cNvSpPr>
          <p:nvPr>
            <p:ph type="ftr" sz="quarter" idx="3"/>
          </p:nvPr>
        </p:nvSpPr>
        <p:spPr>
          <a:xfrm>
            <a:off x="3124200" y="6248400"/>
            <a:ext cx="2895600" cy="457200"/>
          </a:xfrm>
          <a:prstGeom prst="rect">
            <a:avLst/>
          </a:prstGeom>
          <a:noFill/>
          <a:ln w="9525">
            <a:noFill/>
            <a:miter/>
          </a:ln>
        </p:spPr>
        <p:txBody>
          <a:bodyPr anchor="b"/>
          <a:p>
            <a:endParaRPr lang="pt-BR" altLang="x-none">
              <a:latin typeface="Tahoma" pitchFamily="34" charset="0"/>
            </a:endParaRPr>
          </a:p>
        </p:txBody>
      </p:sp>
      <p:sp>
        <p:nvSpPr>
          <p:cNvPr id="91207" name="Slide Number Placeholder 91206"/>
          <p:cNvSpPr>
            <a:spLocks noGrp="1"/>
          </p:cNvSpPr>
          <p:nvPr>
            <p:ph type="sldNum" sz="quarter" idx="4"/>
          </p:nvPr>
        </p:nvSpPr>
        <p:spPr>
          <a:xfrm>
            <a:off x="6553200" y="6248400"/>
            <a:ext cx="1905000" cy="457200"/>
          </a:xfrm>
          <a:prstGeom prst="rect">
            <a:avLst/>
          </a:prstGeom>
          <a:noFill/>
          <a:ln w="9525">
            <a:noFill/>
            <a:miter/>
          </a:ln>
        </p:spPr>
        <p:txBody>
          <a:bodyPr anchor="b"/>
          <a:p>
            <a:fld id="{9A0DB2DC-4C9A-4742-B13C-FB6460FD3503}" type="slidenum">
              <a:rPr lang="pt-BR" altLang="x-none">
                <a:latin typeface="Tahoma" pitchFamily="34" charset="0"/>
              </a:rPr>
            </a:fld>
            <a:endParaRPr lang="pt-BR" altLang="x-none">
              <a:latin typeface="Tahoma" pitchFamily="34" charset="0"/>
            </a:endParaRP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91138" name="Group 91137"/>
          <p:cNvGrpSpPr/>
          <p:nvPr/>
        </p:nvGrpSpPr>
        <p:grpSpPr>
          <a:xfrm>
            <a:off x="0" y="0"/>
            <a:ext cx="9144000" cy="6858000"/>
            <a:chOff x="0" y="0"/>
            <a:chExt cx="5760" cy="4320"/>
          </a:xfrm>
        </p:grpSpPr>
        <p:grpSp>
          <p:nvGrpSpPr>
            <p:cNvPr id="91139" name="Group 91138"/>
            <p:cNvGrpSpPr/>
            <p:nvPr/>
          </p:nvGrpSpPr>
          <p:grpSpPr>
            <a:xfrm>
              <a:off x="0" y="0"/>
              <a:ext cx="5760" cy="4320"/>
              <a:chOff x="0" y="0"/>
              <a:chExt cx="5760" cy="4320"/>
            </a:xfrm>
          </p:grpSpPr>
          <p:sp>
            <p:nvSpPr>
              <p:cNvPr id="91140" name="Rectangle 91139"/>
              <p:cNvSpPr/>
              <p:nvPr/>
            </p:nvSpPr>
            <p:spPr>
              <a:xfrm>
                <a:off x="2112" y="0"/>
                <a:ext cx="3648" cy="96"/>
              </a:xfrm>
              <a:prstGeom prst="rect">
                <a:avLst/>
              </a:prstGeom>
              <a:solidFill>
                <a:schemeClr val="folHlink"/>
              </a:solidFill>
              <a:ln w="9525">
                <a:noFill/>
                <a:miter/>
              </a:ln>
            </p:spPr>
            <p:txBody>
              <a:bodyPr/>
              <a:p>
                <a:endParaRPr lang="pt-BR" altLang="en-US"/>
              </a:p>
            </p:txBody>
          </p:sp>
          <p:grpSp>
            <p:nvGrpSpPr>
              <p:cNvPr id="91141" name="Group 91140"/>
              <p:cNvGrpSpPr/>
              <p:nvPr userDrawn="1"/>
            </p:nvGrpSpPr>
            <p:grpSpPr>
              <a:xfrm>
                <a:off x="0" y="0"/>
                <a:ext cx="5760" cy="4320"/>
                <a:chOff x="0" y="0"/>
                <a:chExt cx="5760" cy="4320"/>
              </a:xfrm>
            </p:grpSpPr>
            <p:sp>
              <p:nvSpPr>
                <p:cNvPr id="91142" name="Straight Connector 91141"/>
                <p:cNvSpPr/>
                <p:nvPr/>
              </p:nvSpPr>
              <p:spPr>
                <a:xfrm>
                  <a:off x="0" y="19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3" name="Straight Connector 91142"/>
                <p:cNvSpPr/>
                <p:nvPr/>
              </p:nvSpPr>
              <p:spPr>
                <a:xfrm>
                  <a:off x="0" y="38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4" name="Straight Connector 91143"/>
                <p:cNvSpPr/>
                <p:nvPr/>
              </p:nvSpPr>
              <p:spPr>
                <a:xfrm>
                  <a:off x="0" y="57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5" name="Straight Connector 91144"/>
                <p:cNvSpPr/>
                <p:nvPr/>
              </p:nvSpPr>
              <p:spPr>
                <a:xfrm>
                  <a:off x="0" y="76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6" name="Straight Connector 91145"/>
                <p:cNvSpPr/>
                <p:nvPr/>
              </p:nvSpPr>
              <p:spPr>
                <a:xfrm>
                  <a:off x="0" y="96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7" name="Straight Connector 91146"/>
                <p:cNvSpPr/>
                <p:nvPr/>
              </p:nvSpPr>
              <p:spPr>
                <a:xfrm>
                  <a:off x="0" y="115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8" name="Straight Connector 91147"/>
                <p:cNvSpPr/>
                <p:nvPr/>
              </p:nvSpPr>
              <p:spPr>
                <a:xfrm>
                  <a:off x="0" y="134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9" name="Straight Connector 91148"/>
                <p:cNvSpPr/>
                <p:nvPr/>
              </p:nvSpPr>
              <p:spPr>
                <a:xfrm>
                  <a:off x="0" y="153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0" name="Straight Connector 91149"/>
                <p:cNvSpPr/>
                <p:nvPr/>
              </p:nvSpPr>
              <p:spPr>
                <a:xfrm>
                  <a:off x="0" y="172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1" name="Straight Connector 91150"/>
                <p:cNvSpPr/>
                <p:nvPr/>
              </p:nvSpPr>
              <p:spPr>
                <a:xfrm>
                  <a:off x="0" y="192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2" name="Straight Connector 91151"/>
                <p:cNvSpPr/>
                <p:nvPr/>
              </p:nvSpPr>
              <p:spPr>
                <a:xfrm>
                  <a:off x="0" y="211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3" name="Straight Connector 91152"/>
                <p:cNvSpPr/>
                <p:nvPr/>
              </p:nvSpPr>
              <p:spPr>
                <a:xfrm>
                  <a:off x="0" y="230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4" name="Straight Connector 91153"/>
                <p:cNvSpPr/>
                <p:nvPr/>
              </p:nvSpPr>
              <p:spPr>
                <a:xfrm>
                  <a:off x="0" y="249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5" name="Straight Connector 91154"/>
                <p:cNvSpPr/>
                <p:nvPr/>
              </p:nvSpPr>
              <p:spPr>
                <a:xfrm>
                  <a:off x="0" y="268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6" name="Straight Connector 91155"/>
                <p:cNvSpPr/>
                <p:nvPr/>
              </p:nvSpPr>
              <p:spPr>
                <a:xfrm>
                  <a:off x="0" y="288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7" name="Straight Connector 91156"/>
                <p:cNvSpPr/>
                <p:nvPr/>
              </p:nvSpPr>
              <p:spPr>
                <a:xfrm>
                  <a:off x="0" y="307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8" name="Straight Connector 91157"/>
                <p:cNvSpPr/>
                <p:nvPr/>
              </p:nvSpPr>
              <p:spPr>
                <a:xfrm>
                  <a:off x="0" y="326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9" name="Straight Connector 91158"/>
                <p:cNvSpPr/>
                <p:nvPr/>
              </p:nvSpPr>
              <p:spPr>
                <a:xfrm>
                  <a:off x="0" y="345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0" name="Straight Connector 91159"/>
                <p:cNvSpPr/>
                <p:nvPr/>
              </p:nvSpPr>
              <p:spPr>
                <a:xfrm>
                  <a:off x="0" y="364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1" name="Straight Connector 91160"/>
                <p:cNvSpPr/>
                <p:nvPr/>
              </p:nvSpPr>
              <p:spPr>
                <a:xfrm>
                  <a:off x="0" y="384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2" name="Straight Connector 91161"/>
                <p:cNvSpPr/>
                <p:nvPr/>
              </p:nvSpPr>
              <p:spPr>
                <a:xfrm>
                  <a:off x="0" y="403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3" name="Straight Connector 91162"/>
                <p:cNvSpPr/>
                <p:nvPr/>
              </p:nvSpPr>
              <p:spPr>
                <a:xfrm>
                  <a:off x="0" y="422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4" name="Straight Connector 91163"/>
                <p:cNvSpPr/>
                <p:nvPr/>
              </p:nvSpPr>
              <p:spPr>
                <a:xfrm>
                  <a:off x="19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5" name="Straight Connector 91164"/>
                <p:cNvSpPr/>
                <p:nvPr/>
              </p:nvSpPr>
              <p:spPr>
                <a:xfrm>
                  <a:off x="38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6" name="Straight Connector 91165"/>
                <p:cNvSpPr/>
                <p:nvPr/>
              </p:nvSpPr>
              <p:spPr>
                <a:xfrm>
                  <a:off x="57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7" name="Straight Connector 91166"/>
                <p:cNvSpPr/>
                <p:nvPr/>
              </p:nvSpPr>
              <p:spPr>
                <a:xfrm>
                  <a:off x="76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8" name="Straight Connector 91167"/>
                <p:cNvSpPr/>
                <p:nvPr/>
              </p:nvSpPr>
              <p:spPr>
                <a:xfrm>
                  <a:off x="96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9" name="Straight Connector 91168"/>
                <p:cNvSpPr/>
                <p:nvPr/>
              </p:nvSpPr>
              <p:spPr>
                <a:xfrm>
                  <a:off x="115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0" name="Straight Connector 91169"/>
                <p:cNvSpPr/>
                <p:nvPr/>
              </p:nvSpPr>
              <p:spPr>
                <a:xfrm>
                  <a:off x="134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1" name="Straight Connector 91170"/>
                <p:cNvSpPr/>
                <p:nvPr/>
              </p:nvSpPr>
              <p:spPr>
                <a:xfrm>
                  <a:off x="153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2" name="Straight Connector 91171"/>
                <p:cNvSpPr/>
                <p:nvPr/>
              </p:nvSpPr>
              <p:spPr>
                <a:xfrm>
                  <a:off x="172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3" name="Straight Connector 91172"/>
                <p:cNvSpPr/>
                <p:nvPr/>
              </p:nvSpPr>
              <p:spPr>
                <a:xfrm>
                  <a:off x="192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4" name="Straight Connector 91173"/>
                <p:cNvSpPr/>
                <p:nvPr/>
              </p:nvSpPr>
              <p:spPr>
                <a:xfrm>
                  <a:off x="211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5" name="Straight Connector 91174"/>
                <p:cNvSpPr/>
                <p:nvPr/>
              </p:nvSpPr>
              <p:spPr>
                <a:xfrm>
                  <a:off x="230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6" name="Straight Connector 91175"/>
                <p:cNvSpPr/>
                <p:nvPr/>
              </p:nvSpPr>
              <p:spPr>
                <a:xfrm>
                  <a:off x="249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7" name="Straight Connector 91176"/>
                <p:cNvSpPr/>
                <p:nvPr/>
              </p:nvSpPr>
              <p:spPr>
                <a:xfrm>
                  <a:off x="268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8" name="Straight Connector 91177"/>
                <p:cNvSpPr/>
                <p:nvPr/>
              </p:nvSpPr>
              <p:spPr>
                <a:xfrm>
                  <a:off x="288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9" name="Straight Connector 91178"/>
                <p:cNvSpPr/>
                <p:nvPr/>
              </p:nvSpPr>
              <p:spPr>
                <a:xfrm>
                  <a:off x="307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0" name="Straight Connector 91179"/>
                <p:cNvSpPr/>
                <p:nvPr/>
              </p:nvSpPr>
              <p:spPr>
                <a:xfrm>
                  <a:off x="326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1" name="Straight Connector 91180"/>
                <p:cNvSpPr/>
                <p:nvPr/>
              </p:nvSpPr>
              <p:spPr>
                <a:xfrm>
                  <a:off x="345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2" name="Straight Connector 91181"/>
                <p:cNvSpPr/>
                <p:nvPr/>
              </p:nvSpPr>
              <p:spPr>
                <a:xfrm>
                  <a:off x="364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3" name="Straight Connector 91182"/>
                <p:cNvSpPr/>
                <p:nvPr/>
              </p:nvSpPr>
              <p:spPr>
                <a:xfrm>
                  <a:off x="384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4" name="Straight Connector 91183"/>
                <p:cNvSpPr/>
                <p:nvPr/>
              </p:nvSpPr>
              <p:spPr>
                <a:xfrm>
                  <a:off x="403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5" name="Straight Connector 91184"/>
                <p:cNvSpPr/>
                <p:nvPr/>
              </p:nvSpPr>
              <p:spPr>
                <a:xfrm>
                  <a:off x="422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6" name="Straight Connector 91185"/>
                <p:cNvSpPr/>
                <p:nvPr/>
              </p:nvSpPr>
              <p:spPr>
                <a:xfrm>
                  <a:off x="441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7" name="Straight Connector 91186"/>
                <p:cNvSpPr/>
                <p:nvPr/>
              </p:nvSpPr>
              <p:spPr>
                <a:xfrm>
                  <a:off x="460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8" name="Straight Connector 91187"/>
                <p:cNvSpPr/>
                <p:nvPr/>
              </p:nvSpPr>
              <p:spPr>
                <a:xfrm>
                  <a:off x="480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9" name="Straight Connector 91188"/>
                <p:cNvSpPr/>
                <p:nvPr/>
              </p:nvSpPr>
              <p:spPr>
                <a:xfrm>
                  <a:off x="499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0" name="Straight Connector 91189"/>
                <p:cNvSpPr/>
                <p:nvPr/>
              </p:nvSpPr>
              <p:spPr>
                <a:xfrm>
                  <a:off x="518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1" name="Straight Connector 91190"/>
                <p:cNvSpPr/>
                <p:nvPr/>
              </p:nvSpPr>
              <p:spPr>
                <a:xfrm>
                  <a:off x="537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2" name="Straight Connector 91191"/>
                <p:cNvSpPr/>
                <p:nvPr/>
              </p:nvSpPr>
              <p:spPr>
                <a:xfrm>
                  <a:off x="556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grpSp>
          <p:sp>
            <p:nvSpPr>
              <p:cNvPr id="91193" name="Straight Connector 91192"/>
              <p:cNvSpPr/>
              <p:nvPr/>
            </p:nvSpPr>
            <p:spPr>
              <a:xfrm>
                <a:off x="5568" y="0"/>
                <a:ext cx="0" cy="1488"/>
              </a:xfrm>
              <a:prstGeom prst="line">
                <a:avLst/>
              </a:prstGeom>
              <a:ln w="9525" cap="flat" cmpd="sng">
                <a:solidFill>
                  <a:schemeClr val="hlink"/>
                </a:solidFill>
                <a:prstDash val="solid"/>
                <a:headEnd type="none" w="med" len="med"/>
                <a:tailEnd type="none" w="med" len="med"/>
              </a:ln>
            </p:spPr>
            <p:txBody>
              <a:bodyPr/>
              <a:p>
                <a:endParaRPr lang="pt-BR" altLang="en-US"/>
              </a:p>
            </p:txBody>
          </p:sp>
        </p:grpSp>
        <p:grpSp>
          <p:nvGrpSpPr>
            <p:cNvPr id="91194" name="Group 91193"/>
            <p:cNvGrpSpPr/>
            <p:nvPr userDrawn="1"/>
          </p:nvGrpSpPr>
          <p:grpSpPr>
            <a:xfrm>
              <a:off x="3" y="559"/>
              <a:ext cx="4192" cy="1796"/>
              <a:chOff x="3" y="559"/>
              <a:chExt cx="4192" cy="1796"/>
            </a:xfrm>
          </p:grpSpPr>
          <p:sp>
            <p:nvSpPr>
              <p:cNvPr id="91195" name="Straight Connector 91194"/>
              <p:cNvSpPr/>
              <p:nvPr/>
            </p:nvSpPr>
            <p:spPr>
              <a:xfrm>
                <a:off x="506" y="559"/>
                <a:ext cx="0" cy="1796"/>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6" name="Straight Connector 91195"/>
              <p:cNvSpPr/>
              <p:nvPr/>
            </p:nvSpPr>
            <p:spPr>
              <a:xfrm flipH="1" flipV="1">
                <a:off x="3" y="1924"/>
                <a:ext cx="3211" cy="1"/>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7" name="Straight Connector 91196"/>
              <p:cNvSpPr/>
              <p:nvPr/>
            </p:nvSpPr>
            <p:spPr>
              <a:xfrm flipH="1" flipV="1">
                <a:off x="384" y="938"/>
                <a:ext cx="3811" cy="1"/>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8" name="Freeform 91197"/>
              <p:cNvSpPr/>
              <p:nvPr/>
            </p:nvSpPr>
            <p:spPr>
              <a:xfrm rot="-5400000" flipH="1">
                <a:off x="425" y="860"/>
                <a:ext cx="156" cy="157"/>
              </a:xfrm>
              <a:custGeom>
                <a:avLst/>
                <a:gdLst>
                  <a:gd name="txL" fmla="*/ 0 w 43195"/>
                  <a:gd name="txT" fmla="*/ 0 h 43200"/>
                  <a:gd name="txR" fmla="*/ 43195 w 43195"/>
                  <a:gd name="txB" fmla="*/ 43200 h 43200"/>
                </a:gdLst>
                <a:ahLst/>
                <a:cxnLst>
                  <a:cxn ang="270">
                    <a:pos x="21113" y="5"/>
                  </a:cxn>
                  <a:cxn ang="90">
                    <a:pos x="0" y="22055"/>
                  </a:cxn>
                  <a:cxn ang="90">
                    <a:pos x="21595" y="21600"/>
                  </a:cxn>
                </a:cxnLst>
                <a:rect l="txL" t="txT" r="txR" b="txB"/>
                <a:pathLst>
                  <a:path w="43195" h="43200" fill="none">
                    <a:moveTo>
                      <a:pt x="21113" y="5"/>
                    </a:moveTo>
                    <a:arcTo wR="21600" hR="21600" stAng="-5476718" swAng="16204296"/>
                  </a:path>
                  <a:path w="43195" h="43200" stroke="0">
                    <a:moveTo>
                      <a:pt x="0" y="22055"/>
                    </a:moveTo>
                    <a:arcTo wR="-11041" hR="-21597" stAng="-10848429" swAng="2081844"/>
                    <a:lnTo>
                      <a:pt x="21113" y="5"/>
                    </a:lnTo>
                    <a:close/>
                  </a:path>
                </a:pathLst>
              </a:custGeom>
              <a:noFill/>
              <a:ln w="9525" cap="flat" cmpd="sng">
                <a:solidFill>
                  <a:schemeClr val="hlink"/>
                </a:solidFill>
                <a:prstDash val="solid"/>
                <a:headEnd type="none" w="med" len="med"/>
                <a:tailEnd type="none" w="med" len="med"/>
              </a:ln>
            </p:spPr>
            <p:txBody>
              <a:bodyPr/>
              <a:p>
                <a:endParaRPr lang="pt-BR" altLang="en-US"/>
              </a:p>
            </p:txBody>
          </p:sp>
        </p:grpSp>
        <p:grpSp>
          <p:nvGrpSpPr>
            <p:cNvPr id="91199" name="Group 91198"/>
            <p:cNvGrpSpPr/>
            <p:nvPr userDrawn="1"/>
          </p:nvGrpSpPr>
          <p:grpSpPr>
            <a:xfrm>
              <a:off x="1480" y="1952"/>
              <a:ext cx="3808" cy="1812"/>
              <a:chOff x="1480" y="1952"/>
              <a:chExt cx="3808" cy="1812"/>
            </a:xfrm>
          </p:grpSpPr>
          <p:sp>
            <p:nvSpPr>
              <p:cNvPr id="91200" name="Straight Connector 91199"/>
              <p:cNvSpPr/>
              <p:nvPr/>
            </p:nvSpPr>
            <p:spPr>
              <a:xfrm flipV="1">
                <a:off x="1480" y="3442"/>
                <a:ext cx="3808" cy="0"/>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201" name="Straight Connector 91200"/>
              <p:cNvSpPr/>
              <p:nvPr/>
            </p:nvSpPr>
            <p:spPr>
              <a:xfrm flipH="1">
                <a:off x="5172" y="1952"/>
                <a:ext cx="0" cy="1812"/>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202" name="Freeform 91201"/>
              <p:cNvSpPr/>
              <p:nvPr/>
            </p:nvSpPr>
            <p:spPr>
              <a:xfrm rot="5400000">
                <a:off x="5096" y="3346"/>
                <a:ext cx="156" cy="157"/>
              </a:xfrm>
              <a:custGeom>
                <a:avLst/>
                <a:gdLst>
                  <a:gd name="txL" fmla="*/ 0 w 43195"/>
                  <a:gd name="txT" fmla="*/ 0 h 43200"/>
                  <a:gd name="txR" fmla="*/ 43195 w 43195"/>
                  <a:gd name="txB" fmla="*/ 43200 h 43200"/>
                </a:gdLst>
                <a:ahLst/>
                <a:cxnLst>
                  <a:cxn ang="270">
                    <a:pos x="21113" y="5"/>
                  </a:cxn>
                  <a:cxn ang="90">
                    <a:pos x="0" y="22055"/>
                  </a:cxn>
                  <a:cxn ang="90">
                    <a:pos x="21595" y="21600"/>
                  </a:cxn>
                </a:cxnLst>
                <a:rect l="txL" t="txT" r="txR" b="txB"/>
                <a:pathLst>
                  <a:path w="43195" h="43200" fill="none">
                    <a:moveTo>
                      <a:pt x="21113" y="5"/>
                    </a:moveTo>
                    <a:arcTo wR="21600" hR="21600" stAng="-5476718" swAng="16204296"/>
                  </a:path>
                  <a:path w="43195" h="43200" stroke="0">
                    <a:moveTo>
                      <a:pt x="0" y="22055"/>
                    </a:moveTo>
                    <a:arcTo wR="-11041" hR="-21597" stAng="-10848429" swAng="2081844"/>
                    <a:lnTo>
                      <a:pt x="21113" y="5"/>
                    </a:lnTo>
                    <a:close/>
                  </a:path>
                </a:pathLst>
              </a:custGeom>
              <a:noFill/>
              <a:ln w="9525" cap="flat" cmpd="sng">
                <a:solidFill>
                  <a:schemeClr val="hlink"/>
                </a:solidFill>
                <a:prstDash val="solid"/>
                <a:headEnd type="none" w="med" len="med"/>
                <a:tailEnd type="none" w="med" len="med"/>
              </a:ln>
            </p:spPr>
            <p:txBody>
              <a:bodyPr/>
              <a:p>
                <a:endParaRPr lang="pt-BR" altLang="en-US"/>
              </a:p>
            </p:txBody>
          </p:sp>
        </p:grpSp>
      </p:grpSp>
      <p:sp>
        <p:nvSpPr>
          <p:cNvPr id="91203" name="Title 91202"/>
          <p:cNvSpPr>
            <a:spLocks noGrp="1"/>
          </p:cNvSpPr>
          <p:nvPr>
            <p:ph type="ctrTitle" hasCustomPrompt="1"/>
          </p:nvPr>
        </p:nvSpPr>
        <p:spPr>
          <a:xfrm>
            <a:off x="990600" y="1752600"/>
            <a:ext cx="7772400" cy="1143000"/>
          </a:xfrm>
          <a:prstGeom prst="rect">
            <a:avLst/>
          </a:prstGeom>
          <a:noFill/>
          <a:ln w="9525">
            <a:noFill/>
            <a:miter/>
          </a:ln>
        </p:spPr>
        <p:txBody>
          <a:bodyPr anchor="b"/>
          <a:lstStyle>
            <a:lvl1pPr lvl="0">
              <a:defRPr kern="1200"/>
            </a:lvl1pPr>
          </a:lstStyle>
          <a:p>
            <a:pPr lvl="0"/>
            <a:r>
              <a:rPr lang="pt-BR" altLang="x-none" dirty="0"/>
              <a:t>Clique para editar o estilo do título mestre</a:t>
            </a:r>
            <a:endParaRPr lang="pt-BR" altLang="x-none" dirty="0"/>
          </a:p>
        </p:txBody>
      </p:sp>
      <p:sp>
        <p:nvSpPr>
          <p:cNvPr id="91204" name="Subtitle 91203" descr="Rectangle: Click to edit Master text styles&#13;&#10;Second level&#13;&#10;Third level&#13;&#10;Fourth level&#13;&#10;Fifth level"/>
          <p:cNvSpPr>
            <a:spLocks noGrp="1"/>
          </p:cNvSpPr>
          <p:nvPr>
            <p:ph type="subTitle" idx="1" hasCustomPrompt="1"/>
          </p:nvPr>
        </p:nvSpPr>
        <p:spPr>
          <a:xfrm>
            <a:off x="990600" y="3309938"/>
            <a:ext cx="6400800" cy="1752600"/>
          </a:xfrm>
          <a:prstGeom prst="rect">
            <a:avLst/>
          </a:prstGeom>
          <a:noFill/>
          <a:ln w="9525">
            <a:noFill/>
            <a:miter/>
          </a:ln>
        </p:spPr>
        <p:txBody>
          <a:bodyPr anchor="t"/>
          <a:lstStyle>
            <a:lvl1pPr marL="0" lvl="0" indent="0">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a:r>
              <a:rPr lang="pt-BR" altLang="x-none" dirty="0"/>
              <a:t>Clique para editar o estilo do subtítulo mestre</a:t>
            </a:r>
            <a:endParaRPr lang="pt-BR" altLang="x-none" dirty="0"/>
          </a:p>
        </p:txBody>
      </p:sp>
      <p:sp>
        <p:nvSpPr>
          <p:cNvPr id="91205" name="Date Placeholder 91204"/>
          <p:cNvSpPr>
            <a:spLocks noGrp="1"/>
          </p:cNvSpPr>
          <p:nvPr>
            <p:ph type="dt" sz="quarter" idx="2"/>
          </p:nvPr>
        </p:nvSpPr>
        <p:spPr>
          <a:xfrm>
            <a:off x="685800" y="6248400"/>
            <a:ext cx="1905000" cy="457200"/>
          </a:xfrm>
          <a:prstGeom prst="rect">
            <a:avLst/>
          </a:prstGeom>
          <a:noFill/>
          <a:ln w="9525">
            <a:noFill/>
            <a:miter/>
          </a:ln>
        </p:spPr>
        <p:txBody>
          <a:bodyPr anchor="b"/>
          <a:p>
            <a:endParaRPr lang="pt-BR" altLang="x-none">
              <a:latin typeface="Tahoma" pitchFamily="34" charset="0"/>
            </a:endParaRPr>
          </a:p>
        </p:txBody>
      </p:sp>
      <p:sp>
        <p:nvSpPr>
          <p:cNvPr id="91206" name="Footer Placeholder 91205"/>
          <p:cNvSpPr>
            <a:spLocks noGrp="1"/>
          </p:cNvSpPr>
          <p:nvPr>
            <p:ph type="ftr" sz="quarter" idx="3"/>
          </p:nvPr>
        </p:nvSpPr>
        <p:spPr>
          <a:xfrm>
            <a:off x="3124200" y="6248400"/>
            <a:ext cx="2895600" cy="457200"/>
          </a:xfrm>
          <a:prstGeom prst="rect">
            <a:avLst/>
          </a:prstGeom>
          <a:noFill/>
          <a:ln w="9525">
            <a:noFill/>
            <a:miter/>
          </a:ln>
        </p:spPr>
        <p:txBody>
          <a:bodyPr anchor="b"/>
          <a:p>
            <a:endParaRPr lang="pt-BR" altLang="x-none">
              <a:latin typeface="Tahoma" pitchFamily="34" charset="0"/>
            </a:endParaRPr>
          </a:p>
        </p:txBody>
      </p:sp>
      <p:sp>
        <p:nvSpPr>
          <p:cNvPr id="91207" name="Slide Number Placeholder 91206"/>
          <p:cNvSpPr>
            <a:spLocks noGrp="1"/>
          </p:cNvSpPr>
          <p:nvPr>
            <p:ph type="sldNum" sz="quarter" idx="4"/>
          </p:nvPr>
        </p:nvSpPr>
        <p:spPr>
          <a:xfrm>
            <a:off x="6553200" y="6248400"/>
            <a:ext cx="1905000" cy="457200"/>
          </a:xfrm>
          <a:prstGeom prst="rect">
            <a:avLst/>
          </a:prstGeom>
          <a:noFill/>
          <a:ln w="9525">
            <a:noFill/>
            <a:miter/>
          </a:ln>
        </p:spPr>
        <p:txBody>
          <a:bodyPr anchor="b"/>
          <a:p>
            <a:fld id="{9A0DB2DC-4C9A-4742-B13C-FB6460FD3503}" type="slidenum">
              <a:rPr lang="pt-BR" altLang="x-none">
                <a:latin typeface="Tahoma" pitchFamily="34" charset="0"/>
              </a:rPr>
            </a:fld>
            <a:endParaRPr lang="pt-BR" altLang="x-none">
              <a:latin typeface="Tahoma" pitchFamily="34" charset="0"/>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p:txBody>
          <a:bodyPr/>
          <a:lstStyle>
            <a:lvl1pPr algn="just">
              <a:defRPr sz="2800"/>
            </a:lvl1pPr>
            <a:lvl2pPr algn="just">
              <a:defRPr sz="2800"/>
            </a:lvl2pPr>
            <a:lvl3pPr algn="just">
              <a:defRPr/>
            </a:lvl3pPr>
            <a:lvl4pPr algn="just">
              <a:defRPr/>
            </a:lvl4pPr>
            <a:lvl5pPr algn="just">
              <a:defRPr/>
            </a:lvl5pPr>
          </a:lstStyle>
          <a:p>
            <a:pPr lvl="0"/>
            <a:r>
              <a:rPr lang="pt-BR" dirty="0" smtClean="0"/>
              <a:t>Clique para editar os estilos do texto mestre</a:t>
            </a:r>
            <a:endParaRPr lang="pt-BR" dirty="0" smtClean="0"/>
          </a:p>
          <a:p>
            <a:pPr lvl="1"/>
            <a:r>
              <a:rPr lang="pt-BR" dirty="0" smtClean="0"/>
              <a:t>Segundo nível</a:t>
            </a:r>
            <a:endParaRPr lang="pt-BR" dirty="0" smtClean="0"/>
          </a:p>
          <a:p>
            <a:pPr lvl="2"/>
            <a:r>
              <a:rPr lang="pt-BR" dirty="0" smtClean="0"/>
              <a:t>Terceiro nível</a:t>
            </a:r>
            <a:endParaRPr lang="pt-BR" dirty="0" smtClean="0"/>
          </a:p>
          <a:p>
            <a:pPr lvl="3"/>
            <a:r>
              <a:rPr lang="pt-BR" dirty="0" smtClean="0"/>
              <a:t>Quarto nível</a:t>
            </a:r>
            <a:endParaRPr lang="pt-BR" dirty="0" smtClean="0"/>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C77EC23E-A261-46FE-A446-D634946B95D3}" type="datetime1">
              <a:rPr lang="pt-BR" smtClean="0"/>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D9C81E0-2FBE-439D-92D3-6CAE5BC4686E}" type="slidenum">
              <a:rPr lang="pt-BR" smtClean="0"/>
            </a:fld>
            <a:endParaRPr lang="pt-BR"/>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p:cSld name="Título e texto">
    <p:spTree>
      <p:nvGrpSpPr>
        <p:cNvPr id="1" name=""/>
        <p:cNvGrpSpPr/>
        <p:nvPr/>
      </p:nvGrpSpPr>
      <p:grpSpPr>
        <a:xfrm>
          <a:off x="0" y="0"/>
          <a:ext cx="0" cy="0"/>
          <a:chOff x="0" y="0"/>
          <a:chExt cx="0" cy="0"/>
        </a:xfrm>
      </p:grpSpPr>
      <p:sp>
        <p:nvSpPr>
          <p:cNvPr id="7" name="Rectangle 7"/>
          <p:cNvSpPr>
            <a:spLocks noGrp="1"/>
          </p:cNvSpPr>
          <p:nvPr>
            <p:ph type="body" idx="1" hasCustomPrompt="1"/>
          </p:nvPr>
        </p:nvSpPr>
        <p:spPr>
          <a:xfrm>
            <a:off x="457200" y="1689119"/>
            <a:ext cx="8229600" cy="4525963"/>
          </a:xfrm>
        </p:spPr>
        <p:txBody>
          <a:bodyPr/>
          <a:lstStyle>
            <a:lvl1pPr algn="just">
              <a:defRPr/>
            </a:lvl1pPr>
            <a:lvl2pPr algn="just">
              <a:defRPr/>
            </a:lvl2pPr>
            <a:lvl3pPr algn="just">
              <a:defRPr/>
            </a:lvl3pPr>
            <a:lvl4pPr algn="just">
              <a:defRPr/>
            </a:lvl4pPr>
            <a:lvl5pPr algn="just">
              <a:defRPr/>
            </a:lvl5pPr>
          </a:lstStyle>
          <a:p>
            <a:pPr lvl="0"/>
            <a:r>
              <a:rPr lang="pt-BR" smtClean="0"/>
              <a:t>Clique para editar os estilos do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en-US" smtClean="0"/>
          </a:p>
        </p:txBody>
      </p:sp>
      <p:sp>
        <p:nvSpPr>
          <p:cNvPr id="9" name="Title 8"/>
          <p:cNvSpPr>
            <a:spLocks noGrp="1"/>
          </p:cNvSpPr>
          <p:nvPr>
            <p:ph type="title" hasCustomPrompt="1"/>
          </p:nvPr>
        </p:nvSpPr>
        <p:spPr>
          <a:xfrm>
            <a:off x="457200" y="359465"/>
            <a:ext cx="8229600" cy="1143000"/>
          </a:xfrm>
          <a:prstGeom prst="rect">
            <a:avLst/>
          </a:prstGeom>
        </p:spPr>
        <p:txBody>
          <a:bodyPr anchor="b" anchorCtr="0">
            <a:normAutofit/>
          </a:bodyPr>
          <a:lstStyle/>
          <a:p>
            <a:pPr algn="l"/>
            <a:r>
              <a:rPr lang="pt-BR" smtClean="0"/>
              <a:t>Clique para editar o estilo do título mestre</a:t>
            </a:r>
            <a:endParaRPr lang="en-US"/>
          </a:p>
        </p:txBody>
      </p:sp>
      <p:sp>
        <p:nvSpPr>
          <p:cNvPr id="8" name="Date Placeholder 7"/>
          <p:cNvSpPr>
            <a:spLocks noGrp="1"/>
          </p:cNvSpPr>
          <p:nvPr>
            <p:ph type="dt" sz="half" idx="10"/>
          </p:nvPr>
        </p:nvSpPr>
        <p:spPr/>
        <p:txBody>
          <a:bodyPr/>
          <a:lstStyle/>
          <a:p>
            <a:fld id="{18B81983-5DF2-4E4B-AB35-CCAAB4D6DC79}" type="datetime1">
              <a:rPr lang="pt-BR" smtClean="0"/>
            </a:fld>
            <a:endParaRPr lang="pt-BR"/>
          </a:p>
        </p:txBody>
      </p:sp>
      <p:sp>
        <p:nvSpPr>
          <p:cNvPr id="10" name="Slide Number Placeholder 9"/>
          <p:cNvSpPr>
            <a:spLocks noGrp="1"/>
          </p:cNvSpPr>
          <p:nvPr>
            <p:ph type="sldNum" sz="quarter" idx="11"/>
          </p:nvPr>
        </p:nvSpPr>
        <p:spPr/>
        <p:txBody>
          <a:bodyPr/>
          <a:lstStyle>
            <a:lvl1pPr algn="r">
              <a:defRPr sz="1400"/>
            </a:lvl1pPr>
          </a:lstStyle>
          <a:p>
            <a:fld id="{C2ED8E04-4EE5-42DB-B15C-BC02839AF8B7}" type="slidenum">
              <a:rPr lang="pt-BR" smtClean="0"/>
            </a:fld>
            <a:endParaRPr lang="pt-BR"/>
          </a:p>
        </p:txBody>
      </p:sp>
      <p:sp>
        <p:nvSpPr>
          <p:cNvPr id="11" name="Footer Placeholder 10"/>
          <p:cNvSpPr>
            <a:spLocks noGrp="1"/>
          </p:cNvSpPr>
          <p:nvPr>
            <p:ph type="ftr" sz="quarter" idx="12"/>
          </p:nvPr>
        </p:nvSpPr>
        <p:spPr/>
        <p:txBody>
          <a:bodyPr/>
          <a:lstStyle/>
          <a:p>
            <a:endParaRPr lang="pt-BR"/>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8194" name="Rectangle 8193"/>
          <p:cNvSpPr/>
          <p:nvPr/>
        </p:nvSpPr>
        <p:spPr>
          <a:xfrm>
            <a:off x="0" y="0"/>
            <a:ext cx="4572000" cy="6858000"/>
          </a:xfrm>
          <a:prstGeom prst="rect">
            <a:avLst/>
          </a:prstGeom>
          <a:solidFill>
            <a:schemeClr val="accent1"/>
          </a:solidFill>
          <a:ln w="9525">
            <a:noFill/>
            <a:miter/>
          </a:ln>
        </p:spPr>
        <p:txBody>
          <a:bodyPr wrap="none" anchor="ctr"/>
          <a:p>
            <a:pPr lvl="0" algn="ctr"/>
            <a:endParaRPr lang="pt-BR" altLang="x-none">
              <a:latin typeface="Times New Roman" charset="0"/>
              <a:ea typeface="Arial" charset="0"/>
            </a:endParaRPr>
          </a:p>
        </p:txBody>
      </p:sp>
      <p:sp>
        <p:nvSpPr>
          <p:cNvPr id="8195" name="Rounded Rectangle 8194"/>
          <p:cNvSpPr/>
          <p:nvPr/>
        </p:nvSpPr>
        <p:spPr>
          <a:xfrm>
            <a:off x="685800" y="990600"/>
            <a:ext cx="5181600" cy="1905000"/>
          </a:xfrm>
          <a:prstGeom prst="roundRect">
            <a:avLst>
              <a:gd name="adj" fmla="val 50000"/>
            </a:avLst>
          </a:prstGeom>
          <a:solidFill>
            <a:schemeClr val="bg1"/>
          </a:solidFill>
          <a:ln w="9525">
            <a:noFill/>
          </a:ln>
        </p:spPr>
        <p:txBody>
          <a:bodyPr wrap="none" anchor="ctr"/>
          <a:p>
            <a:pPr lvl="0" algn="ctr"/>
            <a:endParaRPr lang="pt-BR" altLang="x-none">
              <a:latin typeface="Times New Roman" charset="0"/>
              <a:ea typeface="Arial" charset="0"/>
            </a:endParaRPr>
          </a:p>
        </p:txBody>
      </p:sp>
      <p:sp>
        <p:nvSpPr>
          <p:cNvPr id="8197" name="Subtitle 8196"/>
          <p:cNvSpPr>
            <a:spLocks noGrp="1"/>
          </p:cNvSpPr>
          <p:nvPr>
            <p:ph type="subTitle" idx="1" hasCustomPrompt="1"/>
          </p:nvPr>
        </p:nvSpPr>
        <p:spPr>
          <a:xfrm>
            <a:off x="4673600" y="2927350"/>
            <a:ext cx="3657600" cy="1822450"/>
          </a:xfrm>
          <a:prstGeom prst="rect">
            <a:avLst/>
          </a:prstGeom>
          <a:noFill/>
          <a:ln w="9525">
            <a:noFill/>
            <a:miter/>
          </a:ln>
        </p:spPr>
        <p:txBody>
          <a:bodyPr anchor="b"/>
          <a:lstStyle>
            <a:lvl1pPr marL="0" lvl="0" indent="0">
              <a:buNone/>
              <a:defRPr kern="1200">
                <a:solidFill>
                  <a:schemeClr val="tx2"/>
                </a:solidFill>
              </a:defRPr>
            </a:lvl1pPr>
            <a:lvl2pPr marL="457200" lvl="1" indent="-457200" algn="ctr">
              <a:buNone/>
              <a:defRPr kern="1200">
                <a:solidFill>
                  <a:schemeClr val="tx2"/>
                </a:solidFill>
              </a:defRPr>
            </a:lvl2pPr>
            <a:lvl3pPr marL="914400" lvl="2" indent="-914400" algn="ctr">
              <a:buNone/>
              <a:defRPr kern="1200">
                <a:solidFill>
                  <a:schemeClr val="tx2"/>
                </a:solidFill>
              </a:defRPr>
            </a:lvl3pPr>
            <a:lvl4pPr marL="1371600" lvl="3" indent="-1371600" algn="ctr">
              <a:buNone/>
              <a:defRPr kern="1200">
                <a:solidFill>
                  <a:schemeClr val="tx2"/>
                </a:solidFill>
              </a:defRPr>
            </a:lvl4pPr>
            <a:lvl5pPr marL="1828800" lvl="4" indent="-1828800" algn="ctr">
              <a:buNone/>
              <a:defRPr kern="1200">
                <a:solidFill>
                  <a:schemeClr val="tx2"/>
                </a:solidFill>
              </a:defRPr>
            </a:lvl5pPr>
          </a:lstStyle>
          <a:p>
            <a:pPr lvl="0"/>
            <a:r>
              <a:rPr lang="pt-BR" altLang="x-none" dirty="0"/>
              <a:t>Clique para editar o estilo do subtítulo mestre</a:t>
            </a:r>
            <a:endParaRPr lang="pt-BR" altLang="x-none" dirty="0"/>
          </a:p>
        </p:txBody>
      </p:sp>
      <p:grpSp>
        <p:nvGrpSpPr>
          <p:cNvPr id="8210" name="Group 8209"/>
          <p:cNvGrpSpPr/>
          <p:nvPr/>
        </p:nvGrpSpPr>
        <p:grpSpPr>
          <a:xfrm>
            <a:off x="3632200" y="4889500"/>
            <a:ext cx="4876800" cy="319088"/>
            <a:chOff x="2288" y="3080"/>
            <a:chExt cx="3072" cy="201"/>
          </a:xfrm>
        </p:grpSpPr>
        <p:sp>
          <p:nvSpPr>
            <p:cNvPr id="8204" name="Rounded Rectangle 8203"/>
            <p:cNvSpPr/>
            <p:nvPr/>
          </p:nvSpPr>
          <p:spPr>
            <a:xfrm flipH="1">
              <a:off x="2288" y="3080"/>
              <a:ext cx="2914" cy="200"/>
            </a:xfrm>
            <a:prstGeom prst="roundRect">
              <a:avLst>
                <a:gd name="adj" fmla="val 0"/>
              </a:avLst>
            </a:prstGeom>
            <a:solidFill>
              <a:schemeClr val="bg2"/>
            </a:solidFill>
            <a:ln w="9525">
              <a:noFill/>
            </a:ln>
          </p:spPr>
          <p:txBody>
            <a:bodyPr/>
            <a:p>
              <a:endParaRPr lang="pt-BR" altLang="en-US"/>
            </a:p>
          </p:txBody>
        </p:sp>
        <p:sp>
          <p:nvSpPr>
            <p:cNvPr id="8205" name="Flowchart: Delay 8204"/>
            <p:cNvSpPr/>
            <p:nvPr/>
          </p:nvSpPr>
          <p:spPr>
            <a:xfrm>
              <a:off x="5196" y="3080"/>
              <a:ext cx="164" cy="201"/>
            </a:xfrm>
            <a:prstGeom prst="flowChartDelay">
              <a:avLst/>
            </a:prstGeom>
            <a:solidFill>
              <a:schemeClr val="bg2"/>
            </a:solidFill>
            <a:ln w="9525">
              <a:noFill/>
              <a:miter/>
            </a:ln>
          </p:spPr>
          <p:txBody>
            <a:bodyPr/>
            <a:p>
              <a:endParaRPr lang="pt-BR" altLang="en-US"/>
            </a:p>
          </p:txBody>
        </p:sp>
      </p:grpSp>
      <p:sp>
        <p:nvSpPr>
          <p:cNvPr id="8206" name="Date Placeholder 8205"/>
          <p:cNvSpPr>
            <a:spLocks noGrp="1"/>
          </p:cNvSpPr>
          <p:nvPr>
            <p:ph type="dt" sz="quarter" idx="2"/>
          </p:nvPr>
        </p:nvSpPr>
        <p:spPr>
          <a:xfrm>
            <a:off x="2667000" y="6553200"/>
            <a:ext cx="1905000" cy="304800"/>
          </a:xfrm>
          <a:prstGeom prst="rect">
            <a:avLst/>
          </a:prstGeom>
          <a:noFill/>
          <a:ln w="9525">
            <a:noFill/>
            <a:miter/>
          </a:ln>
        </p:spPr>
        <p:txBody>
          <a:bodyPr anchor="b">
            <a:spAutoFit/>
          </a:bodyPr>
          <a:p>
            <a:endParaRPr lang="pt-BR" altLang="x-none">
              <a:solidFill>
                <a:schemeClr val="bg1"/>
              </a:solidFill>
            </a:endParaRPr>
          </a:p>
        </p:txBody>
      </p:sp>
      <p:sp>
        <p:nvSpPr>
          <p:cNvPr id="8207" name="Footer Placeholder 8206"/>
          <p:cNvSpPr>
            <a:spLocks noGrp="1"/>
          </p:cNvSpPr>
          <p:nvPr>
            <p:ph type="ftr" sz="quarter" idx="3"/>
          </p:nvPr>
        </p:nvSpPr>
        <p:spPr>
          <a:xfrm>
            <a:off x="5195888" y="6553200"/>
            <a:ext cx="3279775" cy="304800"/>
          </a:xfrm>
          <a:prstGeom prst="rect">
            <a:avLst/>
          </a:prstGeom>
          <a:noFill/>
          <a:ln w="9525">
            <a:noFill/>
            <a:miter/>
          </a:ln>
        </p:spPr>
        <p:txBody>
          <a:bodyPr anchor="b">
            <a:spAutoFit/>
          </a:bodyPr>
          <a:p>
            <a:pPr algn="r"/>
            <a:endParaRPr lang="pt-BR" altLang="x-none"/>
          </a:p>
        </p:txBody>
      </p:sp>
      <p:sp>
        <p:nvSpPr>
          <p:cNvPr id="8209" name="Slide Number Placeholder 8208"/>
          <p:cNvSpPr>
            <a:spLocks noGrp="1"/>
          </p:cNvSpPr>
          <p:nvPr>
            <p:ph type="sldNum" sz="quarter" idx="4"/>
          </p:nvPr>
        </p:nvSpPr>
        <p:spPr>
          <a:xfrm>
            <a:off x="9525" y="5962650"/>
            <a:ext cx="587375" cy="885825"/>
          </a:xfrm>
          <a:prstGeom prst="rect">
            <a:avLst/>
          </a:prstGeom>
          <a:noFill/>
          <a:ln w="9525">
            <a:noFill/>
            <a:miter/>
          </a:ln>
        </p:spPr>
        <p:txBody>
          <a:bodyPr anchor="b">
            <a:spAutoFit/>
          </a:bodyPr>
          <a:p>
            <a:fld id="{9A0DB2DC-4C9A-4742-B13C-FB6460FD3503}" type="slidenum">
              <a:rPr lang="pt-BR" altLang="x-none"/>
            </a:fld>
            <a:endParaRPr lang="pt-BR" altLang="x-none"/>
          </a:p>
        </p:txBody>
      </p:sp>
      <p:sp>
        <p:nvSpPr>
          <p:cNvPr id="8211" name="Title 8210"/>
          <p:cNvSpPr>
            <a:spLocks noGrp="1"/>
          </p:cNvSpPr>
          <p:nvPr>
            <p:ph type="ctrTitle" sz="quarter" hasCustomPrompt="1"/>
          </p:nvPr>
        </p:nvSpPr>
        <p:spPr>
          <a:xfrm>
            <a:off x="936625" y="1425575"/>
            <a:ext cx="7772400" cy="1143000"/>
          </a:xfrm>
          <a:prstGeom prst="rect">
            <a:avLst/>
          </a:prstGeom>
          <a:noFill/>
          <a:ln w="9525">
            <a:noFill/>
            <a:miter/>
          </a:ln>
        </p:spPr>
        <p:txBody>
          <a:bodyPr anchor="ctr"/>
          <a:lstStyle>
            <a:lvl1pPr lvl="0" algn="ctr">
              <a:defRPr kern="1200">
                <a:solidFill>
                  <a:schemeClr val="tx1"/>
                </a:solidFill>
              </a:defRPr>
            </a:lvl1pPr>
          </a:lstStyle>
          <a:p>
            <a:pPr lvl="0"/>
            <a:r>
              <a:rPr lang="pt-BR" altLang="x-none" dirty="0"/>
              <a:t>Clique para editar o estilo do título mestre</a:t>
            </a:r>
            <a:endParaRPr lang="pt-BR" altLang="x-none" dirty="0"/>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pt-BR" altLang="x-none"/>
          </a:p>
        </p:txBody>
      </p:sp>
      <p:sp>
        <p:nvSpPr>
          <p:cNvPr id="4" name="Footer Placeholder 3"/>
          <p:cNvSpPr>
            <a:spLocks noGrp="1"/>
          </p:cNvSpPr>
          <p:nvPr>
            <p:ph type="ftr" sz="quarter" idx="11"/>
          </p:nvPr>
        </p:nvSpPr>
        <p:spPr/>
        <p:txBody>
          <a:bodyPr/>
          <a:lstStyle/>
          <a:p>
            <a:pPr lvl="0"/>
            <a:endParaRPr lang="pt-BR" altLang="x-none"/>
          </a:p>
        </p:txBody>
      </p:sp>
      <p:sp>
        <p:nvSpPr>
          <p:cNvPr id="5" name="Slide Number Placeholder 4"/>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Online Image Placeholder 3"/>
          <p:cNvSpPr>
            <a:spLocks noGrp="1"/>
          </p:cNvSpPr>
          <p:nvPr>
            <p:ph type="clipArt" sz="half" idx="2"/>
          </p:nvPr>
        </p:nvSpPr>
        <p:spPr>
          <a:xfrm>
            <a:off x="4629150" y="1825625"/>
            <a:ext cx="3886200" cy="4351338"/>
          </a:xfrm>
        </p:spPr>
        <p:txBody>
          <a:bodyPr/>
          <a:lstStyle/>
          <a:p>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r>
              <a:rPr lang="pt-BR" altLang="x-none"/>
              <a:t>Introdução aos Algoritmos Genéticos - Prof. Ricardo Linden</a:t>
            </a:r>
            <a:endParaRPr lang="pt-BR" altLang="x-none"/>
          </a:p>
        </p:txBody>
      </p:sp>
      <p:sp>
        <p:nvSpPr>
          <p:cNvPr id="4" name="Slide Number Placeholder 3"/>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smtClean="0"/>
              <a:t>Clique para editar o estilo do título mestre</a:t>
            </a:r>
            <a:endParaRPr lang="pt-BR"/>
          </a:p>
        </p:txBody>
      </p:sp>
      <p:sp>
        <p:nvSpPr>
          <p:cNvPr id="3" name="Espaço Reservado para Conteúdo 2"/>
          <p:cNvSpPr>
            <a:spLocks noGrp="1"/>
          </p:cNvSpPr>
          <p:nvPr>
            <p:ph idx="1" hasCustomPrompt="1"/>
          </p:nvPr>
        </p:nvSpPr>
        <p:spPr/>
        <p:txBody>
          <a:bodyPr/>
          <a:lstStyle>
            <a:lvl1pPr algn="just">
              <a:defRPr sz="2800"/>
            </a:lvl1pPr>
            <a:lvl2pPr algn="just">
              <a:defRPr sz="2800"/>
            </a:lvl2pPr>
            <a:lvl3pPr algn="just">
              <a:defRPr/>
            </a:lvl3pPr>
            <a:lvl4pPr algn="just">
              <a:defRPr/>
            </a:lvl4pPr>
            <a:lvl5pPr algn="just">
              <a:defRPr/>
            </a:lvl5pPr>
          </a:lstStyle>
          <a:p>
            <a:pPr lvl="0"/>
            <a:r>
              <a:rPr lang="pt-BR" dirty="0" smtClean="0"/>
              <a:t>Clique para editar os estilos do texto mestre</a:t>
            </a:r>
            <a:endParaRPr lang="pt-BR" dirty="0" smtClean="0"/>
          </a:p>
          <a:p>
            <a:pPr lvl="1"/>
            <a:r>
              <a:rPr lang="pt-BR" dirty="0" smtClean="0"/>
              <a:t>Segundo nível</a:t>
            </a:r>
            <a:endParaRPr lang="pt-BR" dirty="0" smtClean="0"/>
          </a:p>
          <a:p>
            <a:pPr lvl="2"/>
            <a:r>
              <a:rPr lang="pt-BR" dirty="0" smtClean="0"/>
              <a:t>Terceiro nível</a:t>
            </a:r>
            <a:endParaRPr lang="pt-BR" dirty="0" smtClean="0"/>
          </a:p>
          <a:p>
            <a:pPr lvl="3"/>
            <a:r>
              <a:rPr lang="pt-BR" dirty="0" smtClean="0"/>
              <a:t>Quarto nível</a:t>
            </a:r>
            <a:endParaRPr lang="pt-BR" dirty="0" smtClean="0"/>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C77EC23E-A261-46FE-A446-D634946B95D3}" type="datetime1">
              <a:rPr lang="pt-BR" smtClean="0"/>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D9C81E0-2FBE-439D-92D3-6CAE5BC4686E}" type="slidenum">
              <a:rPr lang="pt-BR" smtClean="0"/>
            </a:fld>
            <a:endParaRPr lang="pt-B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91138" name="Group 91137"/>
          <p:cNvGrpSpPr/>
          <p:nvPr/>
        </p:nvGrpSpPr>
        <p:grpSpPr>
          <a:xfrm>
            <a:off x="0" y="0"/>
            <a:ext cx="9144000" cy="6858000"/>
            <a:chOff x="0" y="0"/>
            <a:chExt cx="5760" cy="4320"/>
          </a:xfrm>
        </p:grpSpPr>
        <p:grpSp>
          <p:nvGrpSpPr>
            <p:cNvPr id="91139" name="Group 91138"/>
            <p:cNvGrpSpPr/>
            <p:nvPr/>
          </p:nvGrpSpPr>
          <p:grpSpPr>
            <a:xfrm>
              <a:off x="0" y="0"/>
              <a:ext cx="5760" cy="4320"/>
              <a:chOff x="0" y="0"/>
              <a:chExt cx="5760" cy="4320"/>
            </a:xfrm>
          </p:grpSpPr>
          <p:sp>
            <p:nvSpPr>
              <p:cNvPr id="91140" name="Rectangle 91139"/>
              <p:cNvSpPr/>
              <p:nvPr/>
            </p:nvSpPr>
            <p:spPr>
              <a:xfrm>
                <a:off x="2112" y="0"/>
                <a:ext cx="3648" cy="96"/>
              </a:xfrm>
              <a:prstGeom prst="rect">
                <a:avLst/>
              </a:prstGeom>
              <a:solidFill>
                <a:schemeClr val="folHlink"/>
              </a:solidFill>
              <a:ln w="9525">
                <a:noFill/>
                <a:miter/>
              </a:ln>
            </p:spPr>
            <p:txBody>
              <a:bodyPr/>
              <a:p>
                <a:endParaRPr lang="pt-BR" altLang="en-US"/>
              </a:p>
            </p:txBody>
          </p:sp>
          <p:grpSp>
            <p:nvGrpSpPr>
              <p:cNvPr id="91141" name="Group 91140"/>
              <p:cNvGrpSpPr/>
              <p:nvPr userDrawn="1"/>
            </p:nvGrpSpPr>
            <p:grpSpPr>
              <a:xfrm>
                <a:off x="0" y="0"/>
                <a:ext cx="5760" cy="4320"/>
                <a:chOff x="0" y="0"/>
                <a:chExt cx="5760" cy="4320"/>
              </a:xfrm>
            </p:grpSpPr>
            <p:sp>
              <p:nvSpPr>
                <p:cNvPr id="91142" name="Straight Connector 91141"/>
                <p:cNvSpPr/>
                <p:nvPr/>
              </p:nvSpPr>
              <p:spPr>
                <a:xfrm>
                  <a:off x="0" y="19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3" name="Straight Connector 91142"/>
                <p:cNvSpPr/>
                <p:nvPr/>
              </p:nvSpPr>
              <p:spPr>
                <a:xfrm>
                  <a:off x="0" y="38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4" name="Straight Connector 91143"/>
                <p:cNvSpPr/>
                <p:nvPr/>
              </p:nvSpPr>
              <p:spPr>
                <a:xfrm>
                  <a:off x="0" y="57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5" name="Straight Connector 91144"/>
                <p:cNvSpPr/>
                <p:nvPr/>
              </p:nvSpPr>
              <p:spPr>
                <a:xfrm>
                  <a:off x="0" y="76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6" name="Straight Connector 91145"/>
                <p:cNvSpPr/>
                <p:nvPr/>
              </p:nvSpPr>
              <p:spPr>
                <a:xfrm>
                  <a:off x="0" y="96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7" name="Straight Connector 91146"/>
                <p:cNvSpPr/>
                <p:nvPr/>
              </p:nvSpPr>
              <p:spPr>
                <a:xfrm>
                  <a:off x="0" y="115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8" name="Straight Connector 91147"/>
                <p:cNvSpPr/>
                <p:nvPr/>
              </p:nvSpPr>
              <p:spPr>
                <a:xfrm>
                  <a:off x="0" y="134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9" name="Straight Connector 91148"/>
                <p:cNvSpPr/>
                <p:nvPr/>
              </p:nvSpPr>
              <p:spPr>
                <a:xfrm>
                  <a:off x="0" y="153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0" name="Straight Connector 91149"/>
                <p:cNvSpPr/>
                <p:nvPr/>
              </p:nvSpPr>
              <p:spPr>
                <a:xfrm>
                  <a:off x="0" y="172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1" name="Straight Connector 91150"/>
                <p:cNvSpPr/>
                <p:nvPr/>
              </p:nvSpPr>
              <p:spPr>
                <a:xfrm>
                  <a:off x="0" y="192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2" name="Straight Connector 91151"/>
                <p:cNvSpPr/>
                <p:nvPr/>
              </p:nvSpPr>
              <p:spPr>
                <a:xfrm>
                  <a:off x="0" y="211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3" name="Straight Connector 91152"/>
                <p:cNvSpPr/>
                <p:nvPr/>
              </p:nvSpPr>
              <p:spPr>
                <a:xfrm>
                  <a:off x="0" y="230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4" name="Straight Connector 91153"/>
                <p:cNvSpPr/>
                <p:nvPr/>
              </p:nvSpPr>
              <p:spPr>
                <a:xfrm>
                  <a:off x="0" y="249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5" name="Straight Connector 91154"/>
                <p:cNvSpPr/>
                <p:nvPr/>
              </p:nvSpPr>
              <p:spPr>
                <a:xfrm>
                  <a:off x="0" y="268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6" name="Straight Connector 91155"/>
                <p:cNvSpPr/>
                <p:nvPr/>
              </p:nvSpPr>
              <p:spPr>
                <a:xfrm>
                  <a:off x="0" y="288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7" name="Straight Connector 91156"/>
                <p:cNvSpPr/>
                <p:nvPr/>
              </p:nvSpPr>
              <p:spPr>
                <a:xfrm>
                  <a:off x="0" y="307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8" name="Straight Connector 91157"/>
                <p:cNvSpPr/>
                <p:nvPr/>
              </p:nvSpPr>
              <p:spPr>
                <a:xfrm>
                  <a:off x="0" y="326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9" name="Straight Connector 91158"/>
                <p:cNvSpPr/>
                <p:nvPr/>
              </p:nvSpPr>
              <p:spPr>
                <a:xfrm>
                  <a:off x="0" y="345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0" name="Straight Connector 91159"/>
                <p:cNvSpPr/>
                <p:nvPr/>
              </p:nvSpPr>
              <p:spPr>
                <a:xfrm>
                  <a:off x="0" y="364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1" name="Straight Connector 91160"/>
                <p:cNvSpPr/>
                <p:nvPr/>
              </p:nvSpPr>
              <p:spPr>
                <a:xfrm>
                  <a:off x="0" y="384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2" name="Straight Connector 91161"/>
                <p:cNvSpPr/>
                <p:nvPr/>
              </p:nvSpPr>
              <p:spPr>
                <a:xfrm>
                  <a:off x="0" y="403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3" name="Straight Connector 91162"/>
                <p:cNvSpPr/>
                <p:nvPr/>
              </p:nvSpPr>
              <p:spPr>
                <a:xfrm>
                  <a:off x="0" y="422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4" name="Straight Connector 91163"/>
                <p:cNvSpPr/>
                <p:nvPr/>
              </p:nvSpPr>
              <p:spPr>
                <a:xfrm>
                  <a:off x="19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5" name="Straight Connector 91164"/>
                <p:cNvSpPr/>
                <p:nvPr/>
              </p:nvSpPr>
              <p:spPr>
                <a:xfrm>
                  <a:off x="38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6" name="Straight Connector 91165"/>
                <p:cNvSpPr/>
                <p:nvPr/>
              </p:nvSpPr>
              <p:spPr>
                <a:xfrm>
                  <a:off x="57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7" name="Straight Connector 91166"/>
                <p:cNvSpPr/>
                <p:nvPr/>
              </p:nvSpPr>
              <p:spPr>
                <a:xfrm>
                  <a:off x="76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8" name="Straight Connector 91167"/>
                <p:cNvSpPr/>
                <p:nvPr/>
              </p:nvSpPr>
              <p:spPr>
                <a:xfrm>
                  <a:off x="96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9" name="Straight Connector 91168"/>
                <p:cNvSpPr/>
                <p:nvPr/>
              </p:nvSpPr>
              <p:spPr>
                <a:xfrm>
                  <a:off x="115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0" name="Straight Connector 91169"/>
                <p:cNvSpPr/>
                <p:nvPr/>
              </p:nvSpPr>
              <p:spPr>
                <a:xfrm>
                  <a:off x="134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1" name="Straight Connector 91170"/>
                <p:cNvSpPr/>
                <p:nvPr/>
              </p:nvSpPr>
              <p:spPr>
                <a:xfrm>
                  <a:off x="153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2" name="Straight Connector 91171"/>
                <p:cNvSpPr/>
                <p:nvPr/>
              </p:nvSpPr>
              <p:spPr>
                <a:xfrm>
                  <a:off x="172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3" name="Straight Connector 91172"/>
                <p:cNvSpPr/>
                <p:nvPr/>
              </p:nvSpPr>
              <p:spPr>
                <a:xfrm>
                  <a:off x="192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4" name="Straight Connector 91173"/>
                <p:cNvSpPr/>
                <p:nvPr/>
              </p:nvSpPr>
              <p:spPr>
                <a:xfrm>
                  <a:off x="211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5" name="Straight Connector 91174"/>
                <p:cNvSpPr/>
                <p:nvPr/>
              </p:nvSpPr>
              <p:spPr>
                <a:xfrm>
                  <a:off x="230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6" name="Straight Connector 91175"/>
                <p:cNvSpPr/>
                <p:nvPr/>
              </p:nvSpPr>
              <p:spPr>
                <a:xfrm>
                  <a:off x="249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7" name="Straight Connector 91176"/>
                <p:cNvSpPr/>
                <p:nvPr/>
              </p:nvSpPr>
              <p:spPr>
                <a:xfrm>
                  <a:off x="268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8" name="Straight Connector 91177"/>
                <p:cNvSpPr/>
                <p:nvPr/>
              </p:nvSpPr>
              <p:spPr>
                <a:xfrm>
                  <a:off x="288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9" name="Straight Connector 91178"/>
                <p:cNvSpPr/>
                <p:nvPr/>
              </p:nvSpPr>
              <p:spPr>
                <a:xfrm>
                  <a:off x="307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0" name="Straight Connector 91179"/>
                <p:cNvSpPr/>
                <p:nvPr/>
              </p:nvSpPr>
              <p:spPr>
                <a:xfrm>
                  <a:off x="326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1" name="Straight Connector 91180"/>
                <p:cNvSpPr/>
                <p:nvPr/>
              </p:nvSpPr>
              <p:spPr>
                <a:xfrm>
                  <a:off x="345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2" name="Straight Connector 91181"/>
                <p:cNvSpPr/>
                <p:nvPr/>
              </p:nvSpPr>
              <p:spPr>
                <a:xfrm>
                  <a:off x="364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3" name="Straight Connector 91182"/>
                <p:cNvSpPr/>
                <p:nvPr/>
              </p:nvSpPr>
              <p:spPr>
                <a:xfrm>
                  <a:off x="384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4" name="Straight Connector 91183"/>
                <p:cNvSpPr/>
                <p:nvPr/>
              </p:nvSpPr>
              <p:spPr>
                <a:xfrm>
                  <a:off x="403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5" name="Straight Connector 91184"/>
                <p:cNvSpPr/>
                <p:nvPr/>
              </p:nvSpPr>
              <p:spPr>
                <a:xfrm>
                  <a:off x="422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6" name="Straight Connector 91185"/>
                <p:cNvSpPr/>
                <p:nvPr/>
              </p:nvSpPr>
              <p:spPr>
                <a:xfrm>
                  <a:off x="441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7" name="Straight Connector 91186"/>
                <p:cNvSpPr/>
                <p:nvPr/>
              </p:nvSpPr>
              <p:spPr>
                <a:xfrm>
                  <a:off x="460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8" name="Straight Connector 91187"/>
                <p:cNvSpPr/>
                <p:nvPr/>
              </p:nvSpPr>
              <p:spPr>
                <a:xfrm>
                  <a:off x="480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9" name="Straight Connector 91188"/>
                <p:cNvSpPr/>
                <p:nvPr/>
              </p:nvSpPr>
              <p:spPr>
                <a:xfrm>
                  <a:off x="499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0" name="Straight Connector 91189"/>
                <p:cNvSpPr/>
                <p:nvPr/>
              </p:nvSpPr>
              <p:spPr>
                <a:xfrm>
                  <a:off x="518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1" name="Straight Connector 91190"/>
                <p:cNvSpPr/>
                <p:nvPr/>
              </p:nvSpPr>
              <p:spPr>
                <a:xfrm>
                  <a:off x="537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2" name="Straight Connector 91191"/>
                <p:cNvSpPr/>
                <p:nvPr/>
              </p:nvSpPr>
              <p:spPr>
                <a:xfrm>
                  <a:off x="556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grpSp>
          <p:sp>
            <p:nvSpPr>
              <p:cNvPr id="91193" name="Straight Connector 91192"/>
              <p:cNvSpPr/>
              <p:nvPr/>
            </p:nvSpPr>
            <p:spPr>
              <a:xfrm>
                <a:off x="5568" y="0"/>
                <a:ext cx="0" cy="1488"/>
              </a:xfrm>
              <a:prstGeom prst="line">
                <a:avLst/>
              </a:prstGeom>
              <a:ln w="9525" cap="flat" cmpd="sng">
                <a:solidFill>
                  <a:schemeClr val="hlink"/>
                </a:solidFill>
                <a:prstDash val="solid"/>
                <a:headEnd type="none" w="med" len="med"/>
                <a:tailEnd type="none" w="med" len="med"/>
              </a:ln>
            </p:spPr>
            <p:txBody>
              <a:bodyPr/>
              <a:p>
                <a:endParaRPr lang="pt-BR" altLang="en-US"/>
              </a:p>
            </p:txBody>
          </p:sp>
        </p:grpSp>
        <p:grpSp>
          <p:nvGrpSpPr>
            <p:cNvPr id="91194" name="Group 91193"/>
            <p:cNvGrpSpPr/>
            <p:nvPr userDrawn="1"/>
          </p:nvGrpSpPr>
          <p:grpSpPr>
            <a:xfrm>
              <a:off x="3" y="559"/>
              <a:ext cx="4192" cy="1796"/>
              <a:chOff x="3" y="559"/>
              <a:chExt cx="4192" cy="1796"/>
            </a:xfrm>
          </p:grpSpPr>
          <p:sp>
            <p:nvSpPr>
              <p:cNvPr id="91195" name="Straight Connector 91194"/>
              <p:cNvSpPr/>
              <p:nvPr/>
            </p:nvSpPr>
            <p:spPr>
              <a:xfrm>
                <a:off x="506" y="559"/>
                <a:ext cx="0" cy="1796"/>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6" name="Straight Connector 91195"/>
              <p:cNvSpPr/>
              <p:nvPr/>
            </p:nvSpPr>
            <p:spPr>
              <a:xfrm flipH="1" flipV="1">
                <a:off x="3" y="1924"/>
                <a:ext cx="3211" cy="1"/>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7" name="Straight Connector 91196"/>
              <p:cNvSpPr/>
              <p:nvPr/>
            </p:nvSpPr>
            <p:spPr>
              <a:xfrm flipH="1" flipV="1">
                <a:off x="384" y="938"/>
                <a:ext cx="3811" cy="1"/>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8" name="Freeform 91197"/>
              <p:cNvSpPr/>
              <p:nvPr/>
            </p:nvSpPr>
            <p:spPr>
              <a:xfrm rot="-5400000" flipH="1">
                <a:off x="425" y="860"/>
                <a:ext cx="156" cy="157"/>
              </a:xfrm>
              <a:custGeom>
                <a:avLst/>
                <a:gdLst>
                  <a:gd name="txL" fmla="*/ 0 w 43195"/>
                  <a:gd name="txT" fmla="*/ 0 h 43200"/>
                  <a:gd name="txR" fmla="*/ 43195 w 43195"/>
                  <a:gd name="txB" fmla="*/ 43200 h 43200"/>
                </a:gdLst>
                <a:ahLst/>
                <a:cxnLst>
                  <a:cxn ang="270">
                    <a:pos x="21113" y="5"/>
                  </a:cxn>
                  <a:cxn ang="90">
                    <a:pos x="0" y="22055"/>
                  </a:cxn>
                  <a:cxn ang="90">
                    <a:pos x="21595" y="21600"/>
                  </a:cxn>
                </a:cxnLst>
                <a:rect l="txL" t="txT" r="txR" b="txB"/>
                <a:pathLst>
                  <a:path w="43195" h="43200" fill="none">
                    <a:moveTo>
                      <a:pt x="21113" y="5"/>
                    </a:moveTo>
                    <a:arcTo wR="21600" hR="21600" stAng="-5476718" swAng="16204296"/>
                  </a:path>
                  <a:path w="43195" h="43200" stroke="0">
                    <a:moveTo>
                      <a:pt x="0" y="22055"/>
                    </a:moveTo>
                    <a:arcTo wR="-11041" hR="-21597" stAng="-10848429" swAng="2081844"/>
                    <a:lnTo>
                      <a:pt x="21113" y="5"/>
                    </a:lnTo>
                    <a:close/>
                  </a:path>
                </a:pathLst>
              </a:custGeom>
              <a:noFill/>
              <a:ln w="9525" cap="flat" cmpd="sng">
                <a:solidFill>
                  <a:schemeClr val="hlink"/>
                </a:solidFill>
                <a:prstDash val="solid"/>
                <a:headEnd type="none" w="med" len="med"/>
                <a:tailEnd type="none" w="med" len="med"/>
              </a:ln>
            </p:spPr>
            <p:txBody>
              <a:bodyPr/>
              <a:p>
                <a:endParaRPr lang="pt-BR" altLang="en-US"/>
              </a:p>
            </p:txBody>
          </p:sp>
        </p:grpSp>
        <p:grpSp>
          <p:nvGrpSpPr>
            <p:cNvPr id="91199" name="Group 91198"/>
            <p:cNvGrpSpPr/>
            <p:nvPr userDrawn="1"/>
          </p:nvGrpSpPr>
          <p:grpSpPr>
            <a:xfrm>
              <a:off x="1480" y="1952"/>
              <a:ext cx="3808" cy="1812"/>
              <a:chOff x="1480" y="1952"/>
              <a:chExt cx="3808" cy="1812"/>
            </a:xfrm>
          </p:grpSpPr>
          <p:sp>
            <p:nvSpPr>
              <p:cNvPr id="91200" name="Straight Connector 91199"/>
              <p:cNvSpPr/>
              <p:nvPr/>
            </p:nvSpPr>
            <p:spPr>
              <a:xfrm flipV="1">
                <a:off x="1480" y="3442"/>
                <a:ext cx="3808" cy="0"/>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201" name="Straight Connector 91200"/>
              <p:cNvSpPr/>
              <p:nvPr/>
            </p:nvSpPr>
            <p:spPr>
              <a:xfrm flipH="1">
                <a:off x="5172" y="1952"/>
                <a:ext cx="0" cy="1812"/>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202" name="Freeform 91201"/>
              <p:cNvSpPr/>
              <p:nvPr/>
            </p:nvSpPr>
            <p:spPr>
              <a:xfrm rot="5400000">
                <a:off x="5096" y="3346"/>
                <a:ext cx="156" cy="157"/>
              </a:xfrm>
              <a:custGeom>
                <a:avLst/>
                <a:gdLst>
                  <a:gd name="txL" fmla="*/ 0 w 43195"/>
                  <a:gd name="txT" fmla="*/ 0 h 43200"/>
                  <a:gd name="txR" fmla="*/ 43195 w 43195"/>
                  <a:gd name="txB" fmla="*/ 43200 h 43200"/>
                </a:gdLst>
                <a:ahLst/>
                <a:cxnLst>
                  <a:cxn ang="270">
                    <a:pos x="21113" y="5"/>
                  </a:cxn>
                  <a:cxn ang="90">
                    <a:pos x="0" y="22055"/>
                  </a:cxn>
                  <a:cxn ang="90">
                    <a:pos x="21595" y="21600"/>
                  </a:cxn>
                </a:cxnLst>
                <a:rect l="txL" t="txT" r="txR" b="txB"/>
                <a:pathLst>
                  <a:path w="43195" h="43200" fill="none">
                    <a:moveTo>
                      <a:pt x="21113" y="5"/>
                    </a:moveTo>
                    <a:arcTo wR="21600" hR="21600" stAng="-5476718" swAng="16204296"/>
                  </a:path>
                  <a:path w="43195" h="43200" stroke="0">
                    <a:moveTo>
                      <a:pt x="0" y="22055"/>
                    </a:moveTo>
                    <a:arcTo wR="-11041" hR="-21597" stAng="-10848429" swAng="2081844"/>
                    <a:lnTo>
                      <a:pt x="21113" y="5"/>
                    </a:lnTo>
                    <a:close/>
                  </a:path>
                </a:pathLst>
              </a:custGeom>
              <a:noFill/>
              <a:ln w="9525" cap="flat" cmpd="sng">
                <a:solidFill>
                  <a:schemeClr val="hlink"/>
                </a:solidFill>
                <a:prstDash val="solid"/>
                <a:headEnd type="none" w="med" len="med"/>
                <a:tailEnd type="none" w="med" len="med"/>
              </a:ln>
            </p:spPr>
            <p:txBody>
              <a:bodyPr/>
              <a:p>
                <a:endParaRPr lang="pt-BR" altLang="en-US"/>
              </a:p>
            </p:txBody>
          </p:sp>
        </p:grpSp>
      </p:grpSp>
      <p:sp>
        <p:nvSpPr>
          <p:cNvPr id="91203" name="Title 91202"/>
          <p:cNvSpPr>
            <a:spLocks noGrp="1"/>
          </p:cNvSpPr>
          <p:nvPr>
            <p:ph type="ctrTitle" hasCustomPrompt="1"/>
          </p:nvPr>
        </p:nvSpPr>
        <p:spPr>
          <a:xfrm>
            <a:off x="990600" y="1752600"/>
            <a:ext cx="7772400" cy="1143000"/>
          </a:xfrm>
          <a:prstGeom prst="rect">
            <a:avLst/>
          </a:prstGeom>
          <a:noFill/>
          <a:ln w="9525">
            <a:noFill/>
            <a:miter/>
          </a:ln>
        </p:spPr>
        <p:txBody>
          <a:bodyPr anchor="b"/>
          <a:lstStyle>
            <a:lvl1pPr lvl="0">
              <a:defRPr kern="1200"/>
            </a:lvl1pPr>
          </a:lstStyle>
          <a:p>
            <a:pPr lvl="0"/>
            <a:r>
              <a:rPr lang="pt-BR" altLang="x-none" dirty="0"/>
              <a:t>Clique para editar o estilo do título mestre</a:t>
            </a:r>
            <a:endParaRPr lang="pt-BR" altLang="x-none" dirty="0"/>
          </a:p>
        </p:txBody>
      </p:sp>
      <p:sp>
        <p:nvSpPr>
          <p:cNvPr id="91204" name="Subtitle 91203" descr="Rectangle: Click to edit Master text styles&#13;&#10;Second level&#13;&#10;Third level&#13;&#10;Fourth level&#13;&#10;Fifth level"/>
          <p:cNvSpPr>
            <a:spLocks noGrp="1"/>
          </p:cNvSpPr>
          <p:nvPr>
            <p:ph type="subTitle" idx="1" hasCustomPrompt="1"/>
          </p:nvPr>
        </p:nvSpPr>
        <p:spPr>
          <a:xfrm>
            <a:off x="990600" y="3309938"/>
            <a:ext cx="6400800" cy="1752600"/>
          </a:xfrm>
          <a:prstGeom prst="rect">
            <a:avLst/>
          </a:prstGeom>
          <a:noFill/>
          <a:ln w="9525">
            <a:noFill/>
            <a:miter/>
          </a:ln>
        </p:spPr>
        <p:txBody>
          <a:bodyPr anchor="t"/>
          <a:lstStyle>
            <a:lvl1pPr marL="0" lvl="0" indent="0">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a:r>
              <a:rPr lang="pt-BR" altLang="x-none" dirty="0"/>
              <a:t>Clique para editar o estilo do subtítulo mestre</a:t>
            </a:r>
            <a:endParaRPr lang="pt-BR" altLang="x-none" dirty="0"/>
          </a:p>
        </p:txBody>
      </p:sp>
      <p:sp>
        <p:nvSpPr>
          <p:cNvPr id="91205" name="Date Placeholder 91204"/>
          <p:cNvSpPr>
            <a:spLocks noGrp="1"/>
          </p:cNvSpPr>
          <p:nvPr>
            <p:ph type="dt" sz="quarter" idx="2"/>
          </p:nvPr>
        </p:nvSpPr>
        <p:spPr>
          <a:xfrm>
            <a:off x="685800" y="6248400"/>
            <a:ext cx="1905000" cy="457200"/>
          </a:xfrm>
          <a:prstGeom prst="rect">
            <a:avLst/>
          </a:prstGeom>
          <a:noFill/>
          <a:ln w="9525">
            <a:noFill/>
            <a:miter/>
          </a:ln>
        </p:spPr>
        <p:txBody>
          <a:bodyPr anchor="b"/>
          <a:p>
            <a:endParaRPr lang="pt-BR" altLang="x-none">
              <a:latin typeface="Tahoma" pitchFamily="34" charset="0"/>
            </a:endParaRPr>
          </a:p>
        </p:txBody>
      </p:sp>
      <p:sp>
        <p:nvSpPr>
          <p:cNvPr id="91206" name="Footer Placeholder 91205"/>
          <p:cNvSpPr>
            <a:spLocks noGrp="1"/>
          </p:cNvSpPr>
          <p:nvPr>
            <p:ph type="ftr" sz="quarter" idx="3"/>
          </p:nvPr>
        </p:nvSpPr>
        <p:spPr>
          <a:xfrm>
            <a:off x="3124200" y="6248400"/>
            <a:ext cx="2895600" cy="457200"/>
          </a:xfrm>
          <a:prstGeom prst="rect">
            <a:avLst/>
          </a:prstGeom>
          <a:noFill/>
          <a:ln w="9525">
            <a:noFill/>
            <a:miter/>
          </a:ln>
        </p:spPr>
        <p:txBody>
          <a:bodyPr anchor="b"/>
          <a:p>
            <a:endParaRPr lang="pt-BR" altLang="x-none">
              <a:latin typeface="Tahoma" pitchFamily="34" charset="0"/>
            </a:endParaRPr>
          </a:p>
        </p:txBody>
      </p:sp>
      <p:sp>
        <p:nvSpPr>
          <p:cNvPr id="91207" name="Slide Number Placeholder 91206"/>
          <p:cNvSpPr>
            <a:spLocks noGrp="1"/>
          </p:cNvSpPr>
          <p:nvPr>
            <p:ph type="sldNum" sz="quarter" idx="4"/>
          </p:nvPr>
        </p:nvSpPr>
        <p:spPr>
          <a:xfrm>
            <a:off x="6553200" y="6248400"/>
            <a:ext cx="1905000" cy="457200"/>
          </a:xfrm>
          <a:prstGeom prst="rect">
            <a:avLst/>
          </a:prstGeom>
          <a:noFill/>
          <a:ln w="9525">
            <a:noFill/>
            <a:miter/>
          </a:ln>
        </p:spPr>
        <p:txBody>
          <a:bodyPr anchor="b"/>
          <a:p>
            <a:fld id="{9A0DB2DC-4C9A-4742-B13C-FB6460FD3503}" type="slidenum">
              <a:rPr lang="pt-BR" altLang="x-none">
                <a:latin typeface="Tahoma" pitchFamily="34" charset="0"/>
              </a:rPr>
            </a:fld>
            <a:endParaRPr lang="pt-BR" altLang="x-none">
              <a:latin typeface="Tahoma"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91138" name="Group 91137"/>
          <p:cNvGrpSpPr/>
          <p:nvPr/>
        </p:nvGrpSpPr>
        <p:grpSpPr>
          <a:xfrm>
            <a:off x="0" y="0"/>
            <a:ext cx="9144000" cy="6858000"/>
            <a:chOff x="0" y="0"/>
            <a:chExt cx="5760" cy="4320"/>
          </a:xfrm>
        </p:grpSpPr>
        <p:grpSp>
          <p:nvGrpSpPr>
            <p:cNvPr id="91139" name="Group 91138"/>
            <p:cNvGrpSpPr/>
            <p:nvPr/>
          </p:nvGrpSpPr>
          <p:grpSpPr>
            <a:xfrm>
              <a:off x="0" y="0"/>
              <a:ext cx="5760" cy="4320"/>
              <a:chOff x="0" y="0"/>
              <a:chExt cx="5760" cy="4320"/>
            </a:xfrm>
          </p:grpSpPr>
          <p:sp>
            <p:nvSpPr>
              <p:cNvPr id="91140" name="Rectangle 91139"/>
              <p:cNvSpPr/>
              <p:nvPr/>
            </p:nvSpPr>
            <p:spPr>
              <a:xfrm>
                <a:off x="2112" y="0"/>
                <a:ext cx="3648" cy="96"/>
              </a:xfrm>
              <a:prstGeom prst="rect">
                <a:avLst/>
              </a:prstGeom>
              <a:solidFill>
                <a:schemeClr val="folHlink"/>
              </a:solidFill>
              <a:ln w="9525">
                <a:noFill/>
                <a:miter/>
              </a:ln>
            </p:spPr>
            <p:txBody>
              <a:bodyPr/>
              <a:p>
                <a:endParaRPr lang="pt-BR" altLang="en-US"/>
              </a:p>
            </p:txBody>
          </p:sp>
          <p:grpSp>
            <p:nvGrpSpPr>
              <p:cNvPr id="91141" name="Group 91140"/>
              <p:cNvGrpSpPr/>
              <p:nvPr userDrawn="1"/>
            </p:nvGrpSpPr>
            <p:grpSpPr>
              <a:xfrm>
                <a:off x="0" y="0"/>
                <a:ext cx="5760" cy="4320"/>
                <a:chOff x="0" y="0"/>
                <a:chExt cx="5760" cy="4320"/>
              </a:xfrm>
            </p:grpSpPr>
            <p:sp>
              <p:nvSpPr>
                <p:cNvPr id="91142" name="Straight Connector 91141"/>
                <p:cNvSpPr/>
                <p:nvPr/>
              </p:nvSpPr>
              <p:spPr>
                <a:xfrm>
                  <a:off x="0" y="19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3" name="Straight Connector 91142"/>
                <p:cNvSpPr/>
                <p:nvPr/>
              </p:nvSpPr>
              <p:spPr>
                <a:xfrm>
                  <a:off x="0" y="38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4" name="Straight Connector 91143"/>
                <p:cNvSpPr/>
                <p:nvPr/>
              </p:nvSpPr>
              <p:spPr>
                <a:xfrm>
                  <a:off x="0" y="57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5" name="Straight Connector 91144"/>
                <p:cNvSpPr/>
                <p:nvPr/>
              </p:nvSpPr>
              <p:spPr>
                <a:xfrm>
                  <a:off x="0" y="76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6" name="Straight Connector 91145"/>
                <p:cNvSpPr/>
                <p:nvPr/>
              </p:nvSpPr>
              <p:spPr>
                <a:xfrm>
                  <a:off x="0" y="96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7" name="Straight Connector 91146"/>
                <p:cNvSpPr/>
                <p:nvPr/>
              </p:nvSpPr>
              <p:spPr>
                <a:xfrm>
                  <a:off x="0" y="115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8" name="Straight Connector 91147"/>
                <p:cNvSpPr/>
                <p:nvPr/>
              </p:nvSpPr>
              <p:spPr>
                <a:xfrm>
                  <a:off x="0" y="134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9" name="Straight Connector 91148"/>
                <p:cNvSpPr/>
                <p:nvPr/>
              </p:nvSpPr>
              <p:spPr>
                <a:xfrm>
                  <a:off x="0" y="153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0" name="Straight Connector 91149"/>
                <p:cNvSpPr/>
                <p:nvPr/>
              </p:nvSpPr>
              <p:spPr>
                <a:xfrm>
                  <a:off x="0" y="172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1" name="Straight Connector 91150"/>
                <p:cNvSpPr/>
                <p:nvPr/>
              </p:nvSpPr>
              <p:spPr>
                <a:xfrm>
                  <a:off x="0" y="192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2" name="Straight Connector 91151"/>
                <p:cNvSpPr/>
                <p:nvPr/>
              </p:nvSpPr>
              <p:spPr>
                <a:xfrm>
                  <a:off x="0" y="211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3" name="Straight Connector 91152"/>
                <p:cNvSpPr/>
                <p:nvPr/>
              </p:nvSpPr>
              <p:spPr>
                <a:xfrm>
                  <a:off x="0" y="230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4" name="Straight Connector 91153"/>
                <p:cNvSpPr/>
                <p:nvPr/>
              </p:nvSpPr>
              <p:spPr>
                <a:xfrm>
                  <a:off x="0" y="249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5" name="Straight Connector 91154"/>
                <p:cNvSpPr/>
                <p:nvPr/>
              </p:nvSpPr>
              <p:spPr>
                <a:xfrm>
                  <a:off x="0" y="268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6" name="Straight Connector 91155"/>
                <p:cNvSpPr/>
                <p:nvPr/>
              </p:nvSpPr>
              <p:spPr>
                <a:xfrm>
                  <a:off x="0" y="288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7" name="Straight Connector 91156"/>
                <p:cNvSpPr/>
                <p:nvPr/>
              </p:nvSpPr>
              <p:spPr>
                <a:xfrm>
                  <a:off x="0" y="307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8" name="Straight Connector 91157"/>
                <p:cNvSpPr/>
                <p:nvPr/>
              </p:nvSpPr>
              <p:spPr>
                <a:xfrm>
                  <a:off x="0" y="326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9" name="Straight Connector 91158"/>
                <p:cNvSpPr/>
                <p:nvPr/>
              </p:nvSpPr>
              <p:spPr>
                <a:xfrm>
                  <a:off x="0" y="345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0" name="Straight Connector 91159"/>
                <p:cNvSpPr/>
                <p:nvPr/>
              </p:nvSpPr>
              <p:spPr>
                <a:xfrm>
                  <a:off x="0" y="364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1" name="Straight Connector 91160"/>
                <p:cNvSpPr/>
                <p:nvPr/>
              </p:nvSpPr>
              <p:spPr>
                <a:xfrm>
                  <a:off x="0" y="384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2" name="Straight Connector 91161"/>
                <p:cNvSpPr/>
                <p:nvPr/>
              </p:nvSpPr>
              <p:spPr>
                <a:xfrm>
                  <a:off x="0" y="403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3" name="Straight Connector 91162"/>
                <p:cNvSpPr/>
                <p:nvPr/>
              </p:nvSpPr>
              <p:spPr>
                <a:xfrm>
                  <a:off x="0" y="422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4" name="Straight Connector 91163"/>
                <p:cNvSpPr/>
                <p:nvPr/>
              </p:nvSpPr>
              <p:spPr>
                <a:xfrm>
                  <a:off x="19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5" name="Straight Connector 91164"/>
                <p:cNvSpPr/>
                <p:nvPr/>
              </p:nvSpPr>
              <p:spPr>
                <a:xfrm>
                  <a:off x="38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6" name="Straight Connector 91165"/>
                <p:cNvSpPr/>
                <p:nvPr/>
              </p:nvSpPr>
              <p:spPr>
                <a:xfrm>
                  <a:off x="57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7" name="Straight Connector 91166"/>
                <p:cNvSpPr/>
                <p:nvPr/>
              </p:nvSpPr>
              <p:spPr>
                <a:xfrm>
                  <a:off x="76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8" name="Straight Connector 91167"/>
                <p:cNvSpPr/>
                <p:nvPr/>
              </p:nvSpPr>
              <p:spPr>
                <a:xfrm>
                  <a:off x="96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9" name="Straight Connector 91168"/>
                <p:cNvSpPr/>
                <p:nvPr/>
              </p:nvSpPr>
              <p:spPr>
                <a:xfrm>
                  <a:off x="115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0" name="Straight Connector 91169"/>
                <p:cNvSpPr/>
                <p:nvPr/>
              </p:nvSpPr>
              <p:spPr>
                <a:xfrm>
                  <a:off x="134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1" name="Straight Connector 91170"/>
                <p:cNvSpPr/>
                <p:nvPr/>
              </p:nvSpPr>
              <p:spPr>
                <a:xfrm>
                  <a:off x="153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2" name="Straight Connector 91171"/>
                <p:cNvSpPr/>
                <p:nvPr/>
              </p:nvSpPr>
              <p:spPr>
                <a:xfrm>
                  <a:off x="172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3" name="Straight Connector 91172"/>
                <p:cNvSpPr/>
                <p:nvPr/>
              </p:nvSpPr>
              <p:spPr>
                <a:xfrm>
                  <a:off x="192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4" name="Straight Connector 91173"/>
                <p:cNvSpPr/>
                <p:nvPr/>
              </p:nvSpPr>
              <p:spPr>
                <a:xfrm>
                  <a:off x="211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5" name="Straight Connector 91174"/>
                <p:cNvSpPr/>
                <p:nvPr/>
              </p:nvSpPr>
              <p:spPr>
                <a:xfrm>
                  <a:off x="230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6" name="Straight Connector 91175"/>
                <p:cNvSpPr/>
                <p:nvPr/>
              </p:nvSpPr>
              <p:spPr>
                <a:xfrm>
                  <a:off x="249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7" name="Straight Connector 91176"/>
                <p:cNvSpPr/>
                <p:nvPr/>
              </p:nvSpPr>
              <p:spPr>
                <a:xfrm>
                  <a:off x="268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8" name="Straight Connector 91177"/>
                <p:cNvSpPr/>
                <p:nvPr/>
              </p:nvSpPr>
              <p:spPr>
                <a:xfrm>
                  <a:off x="288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9" name="Straight Connector 91178"/>
                <p:cNvSpPr/>
                <p:nvPr/>
              </p:nvSpPr>
              <p:spPr>
                <a:xfrm>
                  <a:off x="307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0" name="Straight Connector 91179"/>
                <p:cNvSpPr/>
                <p:nvPr/>
              </p:nvSpPr>
              <p:spPr>
                <a:xfrm>
                  <a:off x="326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1" name="Straight Connector 91180"/>
                <p:cNvSpPr/>
                <p:nvPr/>
              </p:nvSpPr>
              <p:spPr>
                <a:xfrm>
                  <a:off x="345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2" name="Straight Connector 91181"/>
                <p:cNvSpPr/>
                <p:nvPr/>
              </p:nvSpPr>
              <p:spPr>
                <a:xfrm>
                  <a:off x="364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3" name="Straight Connector 91182"/>
                <p:cNvSpPr/>
                <p:nvPr/>
              </p:nvSpPr>
              <p:spPr>
                <a:xfrm>
                  <a:off x="384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4" name="Straight Connector 91183"/>
                <p:cNvSpPr/>
                <p:nvPr/>
              </p:nvSpPr>
              <p:spPr>
                <a:xfrm>
                  <a:off x="403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5" name="Straight Connector 91184"/>
                <p:cNvSpPr/>
                <p:nvPr/>
              </p:nvSpPr>
              <p:spPr>
                <a:xfrm>
                  <a:off x="422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6" name="Straight Connector 91185"/>
                <p:cNvSpPr/>
                <p:nvPr/>
              </p:nvSpPr>
              <p:spPr>
                <a:xfrm>
                  <a:off x="441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7" name="Straight Connector 91186"/>
                <p:cNvSpPr/>
                <p:nvPr/>
              </p:nvSpPr>
              <p:spPr>
                <a:xfrm>
                  <a:off x="460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8" name="Straight Connector 91187"/>
                <p:cNvSpPr/>
                <p:nvPr/>
              </p:nvSpPr>
              <p:spPr>
                <a:xfrm>
                  <a:off x="480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9" name="Straight Connector 91188"/>
                <p:cNvSpPr/>
                <p:nvPr/>
              </p:nvSpPr>
              <p:spPr>
                <a:xfrm>
                  <a:off x="499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0" name="Straight Connector 91189"/>
                <p:cNvSpPr/>
                <p:nvPr/>
              </p:nvSpPr>
              <p:spPr>
                <a:xfrm>
                  <a:off x="518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1" name="Straight Connector 91190"/>
                <p:cNvSpPr/>
                <p:nvPr/>
              </p:nvSpPr>
              <p:spPr>
                <a:xfrm>
                  <a:off x="537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2" name="Straight Connector 91191"/>
                <p:cNvSpPr/>
                <p:nvPr/>
              </p:nvSpPr>
              <p:spPr>
                <a:xfrm>
                  <a:off x="556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grpSp>
          <p:sp>
            <p:nvSpPr>
              <p:cNvPr id="91193" name="Straight Connector 91192"/>
              <p:cNvSpPr/>
              <p:nvPr/>
            </p:nvSpPr>
            <p:spPr>
              <a:xfrm>
                <a:off x="5568" y="0"/>
                <a:ext cx="0" cy="1488"/>
              </a:xfrm>
              <a:prstGeom prst="line">
                <a:avLst/>
              </a:prstGeom>
              <a:ln w="9525" cap="flat" cmpd="sng">
                <a:solidFill>
                  <a:schemeClr val="hlink"/>
                </a:solidFill>
                <a:prstDash val="solid"/>
                <a:headEnd type="none" w="med" len="med"/>
                <a:tailEnd type="none" w="med" len="med"/>
              </a:ln>
            </p:spPr>
            <p:txBody>
              <a:bodyPr/>
              <a:p>
                <a:endParaRPr lang="pt-BR" altLang="en-US"/>
              </a:p>
            </p:txBody>
          </p:sp>
        </p:grpSp>
        <p:grpSp>
          <p:nvGrpSpPr>
            <p:cNvPr id="91194" name="Group 91193"/>
            <p:cNvGrpSpPr/>
            <p:nvPr userDrawn="1"/>
          </p:nvGrpSpPr>
          <p:grpSpPr>
            <a:xfrm>
              <a:off x="3" y="559"/>
              <a:ext cx="4192" cy="1796"/>
              <a:chOff x="3" y="559"/>
              <a:chExt cx="4192" cy="1796"/>
            </a:xfrm>
          </p:grpSpPr>
          <p:sp>
            <p:nvSpPr>
              <p:cNvPr id="91195" name="Straight Connector 91194"/>
              <p:cNvSpPr/>
              <p:nvPr/>
            </p:nvSpPr>
            <p:spPr>
              <a:xfrm>
                <a:off x="506" y="559"/>
                <a:ext cx="0" cy="1796"/>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6" name="Straight Connector 91195"/>
              <p:cNvSpPr/>
              <p:nvPr/>
            </p:nvSpPr>
            <p:spPr>
              <a:xfrm flipH="1" flipV="1">
                <a:off x="3" y="1924"/>
                <a:ext cx="3211" cy="1"/>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7" name="Straight Connector 91196"/>
              <p:cNvSpPr/>
              <p:nvPr/>
            </p:nvSpPr>
            <p:spPr>
              <a:xfrm flipH="1" flipV="1">
                <a:off x="384" y="938"/>
                <a:ext cx="3811" cy="1"/>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8" name="Freeform 91197"/>
              <p:cNvSpPr/>
              <p:nvPr/>
            </p:nvSpPr>
            <p:spPr>
              <a:xfrm rot="-5400000" flipH="1">
                <a:off x="425" y="860"/>
                <a:ext cx="156" cy="157"/>
              </a:xfrm>
              <a:custGeom>
                <a:avLst/>
                <a:gdLst>
                  <a:gd name="txL" fmla="*/ 0 w 43195"/>
                  <a:gd name="txT" fmla="*/ 0 h 43200"/>
                  <a:gd name="txR" fmla="*/ 43195 w 43195"/>
                  <a:gd name="txB" fmla="*/ 43200 h 43200"/>
                </a:gdLst>
                <a:ahLst/>
                <a:cxnLst>
                  <a:cxn ang="270">
                    <a:pos x="21113" y="5"/>
                  </a:cxn>
                  <a:cxn ang="90">
                    <a:pos x="0" y="22055"/>
                  </a:cxn>
                  <a:cxn ang="90">
                    <a:pos x="21595" y="21600"/>
                  </a:cxn>
                </a:cxnLst>
                <a:rect l="txL" t="txT" r="txR" b="txB"/>
                <a:pathLst>
                  <a:path w="43195" h="43200" fill="none">
                    <a:moveTo>
                      <a:pt x="21113" y="5"/>
                    </a:moveTo>
                    <a:arcTo wR="21600" hR="21600" stAng="-5476718" swAng="16204296"/>
                  </a:path>
                  <a:path w="43195" h="43200" stroke="0">
                    <a:moveTo>
                      <a:pt x="0" y="22055"/>
                    </a:moveTo>
                    <a:arcTo wR="-11041" hR="-21597" stAng="-10848429" swAng="2081844"/>
                    <a:lnTo>
                      <a:pt x="21113" y="5"/>
                    </a:lnTo>
                    <a:close/>
                  </a:path>
                </a:pathLst>
              </a:custGeom>
              <a:noFill/>
              <a:ln w="9525" cap="flat" cmpd="sng">
                <a:solidFill>
                  <a:schemeClr val="hlink"/>
                </a:solidFill>
                <a:prstDash val="solid"/>
                <a:headEnd type="none" w="med" len="med"/>
                <a:tailEnd type="none" w="med" len="med"/>
              </a:ln>
            </p:spPr>
            <p:txBody>
              <a:bodyPr/>
              <a:p>
                <a:endParaRPr lang="pt-BR" altLang="en-US"/>
              </a:p>
            </p:txBody>
          </p:sp>
        </p:grpSp>
        <p:grpSp>
          <p:nvGrpSpPr>
            <p:cNvPr id="91199" name="Group 91198"/>
            <p:cNvGrpSpPr/>
            <p:nvPr userDrawn="1"/>
          </p:nvGrpSpPr>
          <p:grpSpPr>
            <a:xfrm>
              <a:off x="1480" y="1952"/>
              <a:ext cx="3808" cy="1812"/>
              <a:chOff x="1480" y="1952"/>
              <a:chExt cx="3808" cy="1812"/>
            </a:xfrm>
          </p:grpSpPr>
          <p:sp>
            <p:nvSpPr>
              <p:cNvPr id="91200" name="Straight Connector 91199"/>
              <p:cNvSpPr/>
              <p:nvPr/>
            </p:nvSpPr>
            <p:spPr>
              <a:xfrm flipV="1">
                <a:off x="1480" y="3442"/>
                <a:ext cx="3808" cy="0"/>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201" name="Straight Connector 91200"/>
              <p:cNvSpPr/>
              <p:nvPr/>
            </p:nvSpPr>
            <p:spPr>
              <a:xfrm flipH="1">
                <a:off x="5172" y="1952"/>
                <a:ext cx="0" cy="1812"/>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202" name="Freeform 91201"/>
              <p:cNvSpPr/>
              <p:nvPr/>
            </p:nvSpPr>
            <p:spPr>
              <a:xfrm rot="5400000">
                <a:off x="5096" y="3346"/>
                <a:ext cx="156" cy="157"/>
              </a:xfrm>
              <a:custGeom>
                <a:avLst/>
                <a:gdLst>
                  <a:gd name="txL" fmla="*/ 0 w 43195"/>
                  <a:gd name="txT" fmla="*/ 0 h 43200"/>
                  <a:gd name="txR" fmla="*/ 43195 w 43195"/>
                  <a:gd name="txB" fmla="*/ 43200 h 43200"/>
                </a:gdLst>
                <a:ahLst/>
                <a:cxnLst>
                  <a:cxn ang="270">
                    <a:pos x="21113" y="5"/>
                  </a:cxn>
                  <a:cxn ang="90">
                    <a:pos x="0" y="22055"/>
                  </a:cxn>
                  <a:cxn ang="90">
                    <a:pos x="21595" y="21600"/>
                  </a:cxn>
                </a:cxnLst>
                <a:rect l="txL" t="txT" r="txR" b="txB"/>
                <a:pathLst>
                  <a:path w="43195" h="43200" fill="none">
                    <a:moveTo>
                      <a:pt x="21113" y="5"/>
                    </a:moveTo>
                    <a:arcTo wR="21600" hR="21600" stAng="-5476718" swAng="16204296"/>
                  </a:path>
                  <a:path w="43195" h="43200" stroke="0">
                    <a:moveTo>
                      <a:pt x="0" y="22055"/>
                    </a:moveTo>
                    <a:arcTo wR="-11041" hR="-21597" stAng="-10848429" swAng="2081844"/>
                    <a:lnTo>
                      <a:pt x="21113" y="5"/>
                    </a:lnTo>
                    <a:close/>
                  </a:path>
                </a:pathLst>
              </a:custGeom>
              <a:noFill/>
              <a:ln w="9525" cap="flat" cmpd="sng">
                <a:solidFill>
                  <a:schemeClr val="hlink"/>
                </a:solidFill>
                <a:prstDash val="solid"/>
                <a:headEnd type="none" w="med" len="med"/>
                <a:tailEnd type="none" w="med" len="med"/>
              </a:ln>
            </p:spPr>
            <p:txBody>
              <a:bodyPr/>
              <a:p>
                <a:endParaRPr lang="pt-BR" altLang="en-US"/>
              </a:p>
            </p:txBody>
          </p:sp>
        </p:grpSp>
      </p:grpSp>
      <p:sp>
        <p:nvSpPr>
          <p:cNvPr id="91203" name="Title 91202"/>
          <p:cNvSpPr>
            <a:spLocks noGrp="1"/>
          </p:cNvSpPr>
          <p:nvPr>
            <p:ph type="ctrTitle" hasCustomPrompt="1"/>
          </p:nvPr>
        </p:nvSpPr>
        <p:spPr>
          <a:xfrm>
            <a:off x="990600" y="1752600"/>
            <a:ext cx="7772400" cy="1143000"/>
          </a:xfrm>
          <a:prstGeom prst="rect">
            <a:avLst/>
          </a:prstGeom>
          <a:noFill/>
          <a:ln w="9525">
            <a:noFill/>
            <a:miter/>
          </a:ln>
        </p:spPr>
        <p:txBody>
          <a:bodyPr anchor="b"/>
          <a:lstStyle>
            <a:lvl1pPr lvl="0">
              <a:defRPr kern="1200"/>
            </a:lvl1pPr>
          </a:lstStyle>
          <a:p>
            <a:pPr lvl="0"/>
            <a:r>
              <a:rPr lang="pt-BR" altLang="x-none" dirty="0"/>
              <a:t>Clique para editar o estilo do título mestre</a:t>
            </a:r>
            <a:endParaRPr lang="pt-BR" altLang="x-none" dirty="0"/>
          </a:p>
        </p:txBody>
      </p:sp>
      <p:sp>
        <p:nvSpPr>
          <p:cNvPr id="91204" name="Subtitle 91203" descr="Rectangle: Click to edit Master text styles&#13;&#10;Second level&#13;&#10;Third level&#13;&#10;Fourth level&#13;&#10;Fifth level"/>
          <p:cNvSpPr>
            <a:spLocks noGrp="1"/>
          </p:cNvSpPr>
          <p:nvPr>
            <p:ph type="subTitle" idx="1" hasCustomPrompt="1"/>
          </p:nvPr>
        </p:nvSpPr>
        <p:spPr>
          <a:xfrm>
            <a:off x="990600" y="3309938"/>
            <a:ext cx="6400800" cy="1752600"/>
          </a:xfrm>
          <a:prstGeom prst="rect">
            <a:avLst/>
          </a:prstGeom>
          <a:noFill/>
          <a:ln w="9525">
            <a:noFill/>
            <a:miter/>
          </a:ln>
        </p:spPr>
        <p:txBody>
          <a:bodyPr anchor="t"/>
          <a:lstStyle>
            <a:lvl1pPr marL="0" lvl="0" indent="0">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a:r>
              <a:rPr lang="pt-BR" altLang="x-none" dirty="0"/>
              <a:t>Clique para editar o estilo do subtítulo mestre</a:t>
            </a:r>
            <a:endParaRPr lang="pt-BR" altLang="x-none" dirty="0"/>
          </a:p>
        </p:txBody>
      </p:sp>
      <p:sp>
        <p:nvSpPr>
          <p:cNvPr id="91205" name="Date Placeholder 91204"/>
          <p:cNvSpPr>
            <a:spLocks noGrp="1"/>
          </p:cNvSpPr>
          <p:nvPr>
            <p:ph type="dt" sz="quarter" idx="2"/>
          </p:nvPr>
        </p:nvSpPr>
        <p:spPr>
          <a:xfrm>
            <a:off x="685800" y="6248400"/>
            <a:ext cx="1905000" cy="457200"/>
          </a:xfrm>
          <a:prstGeom prst="rect">
            <a:avLst/>
          </a:prstGeom>
          <a:noFill/>
          <a:ln w="9525">
            <a:noFill/>
            <a:miter/>
          </a:ln>
        </p:spPr>
        <p:txBody>
          <a:bodyPr anchor="b"/>
          <a:p>
            <a:endParaRPr lang="pt-BR" altLang="x-none">
              <a:latin typeface="Tahoma" pitchFamily="34" charset="0"/>
            </a:endParaRPr>
          </a:p>
        </p:txBody>
      </p:sp>
      <p:sp>
        <p:nvSpPr>
          <p:cNvPr id="91206" name="Footer Placeholder 91205"/>
          <p:cNvSpPr>
            <a:spLocks noGrp="1"/>
          </p:cNvSpPr>
          <p:nvPr>
            <p:ph type="ftr" sz="quarter" idx="3"/>
          </p:nvPr>
        </p:nvSpPr>
        <p:spPr>
          <a:xfrm>
            <a:off x="3124200" y="6248400"/>
            <a:ext cx="2895600" cy="457200"/>
          </a:xfrm>
          <a:prstGeom prst="rect">
            <a:avLst/>
          </a:prstGeom>
          <a:noFill/>
          <a:ln w="9525">
            <a:noFill/>
            <a:miter/>
          </a:ln>
        </p:spPr>
        <p:txBody>
          <a:bodyPr anchor="b"/>
          <a:p>
            <a:endParaRPr lang="pt-BR" altLang="x-none">
              <a:latin typeface="Tahoma" pitchFamily="34" charset="0"/>
            </a:endParaRPr>
          </a:p>
        </p:txBody>
      </p:sp>
      <p:sp>
        <p:nvSpPr>
          <p:cNvPr id="91207" name="Slide Number Placeholder 91206"/>
          <p:cNvSpPr>
            <a:spLocks noGrp="1"/>
          </p:cNvSpPr>
          <p:nvPr>
            <p:ph type="sldNum" sz="quarter" idx="4"/>
          </p:nvPr>
        </p:nvSpPr>
        <p:spPr>
          <a:xfrm>
            <a:off x="6553200" y="6248400"/>
            <a:ext cx="1905000" cy="457200"/>
          </a:xfrm>
          <a:prstGeom prst="rect">
            <a:avLst/>
          </a:prstGeom>
          <a:noFill/>
          <a:ln w="9525">
            <a:noFill/>
            <a:miter/>
          </a:ln>
        </p:spPr>
        <p:txBody>
          <a:bodyPr anchor="b"/>
          <a:p>
            <a:fld id="{9A0DB2DC-4C9A-4742-B13C-FB6460FD3503}" type="slidenum">
              <a:rPr lang="pt-BR" altLang="x-none">
                <a:latin typeface="Tahoma" pitchFamily="34" charset="0"/>
              </a:rPr>
            </a:fld>
            <a:endParaRPr lang="pt-BR" altLang="x-none">
              <a:latin typeface="Tahoma"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91138" name="Group 91137"/>
          <p:cNvGrpSpPr/>
          <p:nvPr/>
        </p:nvGrpSpPr>
        <p:grpSpPr>
          <a:xfrm>
            <a:off x="0" y="0"/>
            <a:ext cx="9144000" cy="6858000"/>
            <a:chOff x="0" y="0"/>
            <a:chExt cx="5760" cy="4320"/>
          </a:xfrm>
        </p:grpSpPr>
        <p:grpSp>
          <p:nvGrpSpPr>
            <p:cNvPr id="91139" name="Group 91138"/>
            <p:cNvGrpSpPr/>
            <p:nvPr/>
          </p:nvGrpSpPr>
          <p:grpSpPr>
            <a:xfrm>
              <a:off x="0" y="0"/>
              <a:ext cx="5760" cy="4320"/>
              <a:chOff x="0" y="0"/>
              <a:chExt cx="5760" cy="4320"/>
            </a:xfrm>
          </p:grpSpPr>
          <p:sp>
            <p:nvSpPr>
              <p:cNvPr id="91140" name="Rectangle 91139"/>
              <p:cNvSpPr/>
              <p:nvPr/>
            </p:nvSpPr>
            <p:spPr>
              <a:xfrm>
                <a:off x="2112" y="0"/>
                <a:ext cx="3648" cy="96"/>
              </a:xfrm>
              <a:prstGeom prst="rect">
                <a:avLst/>
              </a:prstGeom>
              <a:solidFill>
                <a:schemeClr val="folHlink"/>
              </a:solidFill>
              <a:ln w="9525">
                <a:noFill/>
                <a:miter/>
              </a:ln>
            </p:spPr>
            <p:txBody>
              <a:bodyPr/>
              <a:p>
                <a:endParaRPr lang="pt-BR" altLang="en-US"/>
              </a:p>
            </p:txBody>
          </p:sp>
          <p:grpSp>
            <p:nvGrpSpPr>
              <p:cNvPr id="91141" name="Group 91140"/>
              <p:cNvGrpSpPr/>
              <p:nvPr userDrawn="1"/>
            </p:nvGrpSpPr>
            <p:grpSpPr>
              <a:xfrm>
                <a:off x="0" y="0"/>
                <a:ext cx="5760" cy="4320"/>
                <a:chOff x="0" y="0"/>
                <a:chExt cx="5760" cy="4320"/>
              </a:xfrm>
            </p:grpSpPr>
            <p:sp>
              <p:nvSpPr>
                <p:cNvPr id="91142" name="Straight Connector 91141"/>
                <p:cNvSpPr/>
                <p:nvPr/>
              </p:nvSpPr>
              <p:spPr>
                <a:xfrm>
                  <a:off x="0" y="19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3" name="Straight Connector 91142"/>
                <p:cNvSpPr/>
                <p:nvPr/>
              </p:nvSpPr>
              <p:spPr>
                <a:xfrm>
                  <a:off x="0" y="38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4" name="Straight Connector 91143"/>
                <p:cNvSpPr/>
                <p:nvPr/>
              </p:nvSpPr>
              <p:spPr>
                <a:xfrm>
                  <a:off x="0" y="57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5" name="Straight Connector 91144"/>
                <p:cNvSpPr/>
                <p:nvPr/>
              </p:nvSpPr>
              <p:spPr>
                <a:xfrm>
                  <a:off x="0" y="76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6" name="Straight Connector 91145"/>
                <p:cNvSpPr/>
                <p:nvPr/>
              </p:nvSpPr>
              <p:spPr>
                <a:xfrm>
                  <a:off x="0" y="96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7" name="Straight Connector 91146"/>
                <p:cNvSpPr/>
                <p:nvPr/>
              </p:nvSpPr>
              <p:spPr>
                <a:xfrm>
                  <a:off x="0" y="115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8" name="Straight Connector 91147"/>
                <p:cNvSpPr/>
                <p:nvPr/>
              </p:nvSpPr>
              <p:spPr>
                <a:xfrm>
                  <a:off x="0" y="134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49" name="Straight Connector 91148"/>
                <p:cNvSpPr/>
                <p:nvPr/>
              </p:nvSpPr>
              <p:spPr>
                <a:xfrm>
                  <a:off x="0" y="153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0" name="Straight Connector 91149"/>
                <p:cNvSpPr/>
                <p:nvPr/>
              </p:nvSpPr>
              <p:spPr>
                <a:xfrm>
                  <a:off x="0" y="172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1" name="Straight Connector 91150"/>
                <p:cNvSpPr/>
                <p:nvPr/>
              </p:nvSpPr>
              <p:spPr>
                <a:xfrm>
                  <a:off x="0" y="192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2" name="Straight Connector 91151"/>
                <p:cNvSpPr/>
                <p:nvPr/>
              </p:nvSpPr>
              <p:spPr>
                <a:xfrm>
                  <a:off x="0" y="211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3" name="Straight Connector 91152"/>
                <p:cNvSpPr/>
                <p:nvPr/>
              </p:nvSpPr>
              <p:spPr>
                <a:xfrm>
                  <a:off x="0" y="230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4" name="Straight Connector 91153"/>
                <p:cNvSpPr/>
                <p:nvPr/>
              </p:nvSpPr>
              <p:spPr>
                <a:xfrm>
                  <a:off x="0" y="249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5" name="Straight Connector 91154"/>
                <p:cNvSpPr/>
                <p:nvPr/>
              </p:nvSpPr>
              <p:spPr>
                <a:xfrm>
                  <a:off x="0" y="268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6" name="Straight Connector 91155"/>
                <p:cNvSpPr/>
                <p:nvPr/>
              </p:nvSpPr>
              <p:spPr>
                <a:xfrm>
                  <a:off x="0" y="288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7" name="Straight Connector 91156"/>
                <p:cNvSpPr/>
                <p:nvPr/>
              </p:nvSpPr>
              <p:spPr>
                <a:xfrm>
                  <a:off x="0" y="307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8" name="Straight Connector 91157"/>
                <p:cNvSpPr/>
                <p:nvPr/>
              </p:nvSpPr>
              <p:spPr>
                <a:xfrm>
                  <a:off x="0" y="326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59" name="Straight Connector 91158"/>
                <p:cNvSpPr/>
                <p:nvPr/>
              </p:nvSpPr>
              <p:spPr>
                <a:xfrm>
                  <a:off x="0" y="3456"/>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0" name="Straight Connector 91159"/>
                <p:cNvSpPr/>
                <p:nvPr/>
              </p:nvSpPr>
              <p:spPr>
                <a:xfrm>
                  <a:off x="0" y="3648"/>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1" name="Straight Connector 91160"/>
                <p:cNvSpPr/>
                <p:nvPr/>
              </p:nvSpPr>
              <p:spPr>
                <a:xfrm>
                  <a:off x="0" y="3840"/>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2" name="Straight Connector 91161"/>
                <p:cNvSpPr/>
                <p:nvPr/>
              </p:nvSpPr>
              <p:spPr>
                <a:xfrm>
                  <a:off x="0" y="4032"/>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3" name="Straight Connector 91162"/>
                <p:cNvSpPr/>
                <p:nvPr/>
              </p:nvSpPr>
              <p:spPr>
                <a:xfrm>
                  <a:off x="0" y="4224"/>
                  <a:ext cx="5760" cy="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4" name="Straight Connector 91163"/>
                <p:cNvSpPr/>
                <p:nvPr/>
              </p:nvSpPr>
              <p:spPr>
                <a:xfrm>
                  <a:off x="19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5" name="Straight Connector 91164"/>
                <p:cNvSpPr/>
                <p:nvPr/>
              </p:nvSpPr>
              <p:spPr>
                <a:xfrm>
                  <a:off x="38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6" name="Straight Connector 91165"/>
                <p:cNvSpPr/>
                <p:nvPr/>
              </p:nvSpPr>
              <p:spPr>
                <a:xfrm>
                  <a:off x="57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7" name="Straight Connector 91166"/>
                <p:cNvSpPr/>
                <p:nvPr/>
              </p:nvSpPr>
              <p:spPr>
                <a:xfrm>
                  <a:off x="76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8" name="Straight Connector 91167"/>
                <p:cNvSpPr/>
                <p:nvPr/>
              </p:nvSpPr>
              <p:spPr>
                <a:xfrm>
                  <a:off x="96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69" name="Straight Connector 91168"/>
                <p:cNvSpPr/>
                <p:nvPr/>
              </p:nvSpPr>
              <p:spPr>
                <a:xfrm>
                  <a:off x="115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0" name="Straight Connector 91169"/>
                <p:cNvSpPr/>
                <p:nvPr/>
              </p:nvSpPr>
              <p:spPr>
                <a:xfrm>
                  <a:off x="134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1" name="Straight Connector 91170"/>
                <p:cNvSpPr/>
                <p:nvPr/>
              </p:nvSpPr>
              <p:spPr>
                <a:xfrm>
                  <a:off x="153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2" name="Straight Connector 91171"/>
                <p:cNvSpPr/>
                <p:nvPr/>
              </p:nvSpPr>
              <p:spPr>
                <a:xfrm>
                  <a:off x="172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3" name="Straight Connector 91172"/>
                <p:cNvSpPr/>
                <p:nvPr/>
              </p:nvSpPr>
              <p:spPr>
                <a:xfrm>
                  <a:off x="192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4" name="Straight Connector 91173"/>
                <p:cNvSpPr/>
                <p:nvPr/>
              </p:nvSpPr>
              <p:spPr>
                <a:xfrm>
                  <a:off x="211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5" name="Straight Connector 91174"/>
                <p:cNvSpPr/>
                <p:nvPr/>
              </p:nvSpPr>
              <p:spPr>
                <a:xfrm>
                  <a:off x="230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6" name="Straight Connector 91175"/>
                <p:cNvSpPr/>
                <p:nvPr/>
              </p:nvSpPr>
              <p:spPr>
                <a:xfrm>
                  <a:off x="249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7" name="Straight Connector 91176"/>
                <p:cNvSpPr/>
                <p:nvPr/>
              </p:nvSpPr>
              <p:spPr>
                <a:xfrm>
                  <a:off x="268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8" name="Straight Connector 91177"/>
                <p:cNvSpPr/>
                <p:nvPr/>
              </p:nvSpPr>
              <p:spPr>
                <a:xfrm>
                  <a:off x="288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79" name="Straight Connector 91178"/>
                <p:cNvSpPr/>
                <p:nvPr/>
              </p:nvSpPr>
              <p:spPr>
                <a:xfrm>
                  <a:off x="307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0" name="Straight Connector 91179"/>
                <p:cNvSpPr/>
                <p:nvPr/>
              </p:nvSpPr>
              <p:spPr>
                <a:xfrm>
                  <a:off x="326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1" name="Straight Connector 91180"/>
                <p:cNvSpPr/>
                <p:nvPr/>
              </p:nvSpPr>
              <p:spPr>
                <a:xfrm>
                  <a:off x="345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2" name="Straight Connector 91181"/>
                <p:cNvSpPr/>
                <p:nvPr/>
              </p:nvSpPr>
              <p:spPr>
                <a:xfrm>
                  <a:off x="364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3" name="Straight Connector 91182"/>
                <p:cNvSpPr/>
                <p:nvPr/>
              </p:nvSpPr>
              <p:spPr>
                <a:xfrm>
                  <a:off x="384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4" name="Straight Connector 91183"/>
                <p:cNvSpPr/>
                <p:nvPr/>
              </p:nvSpPr>
              <p:spPr>
                <a:xfrm>
                  <a:off x="403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5" name="Straight Connector 91184"/>
                <p:cNvSpPr/>
                <p:nvPr/>
              </p:nvSpPr>
              <p:spPr>
                <a:xfrm>
                  <a:off x="422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6" name="Straight Connector 91185"/>
                <p:cNvSpPr/>
                <p:nvPr/>
              </p:nvSpPr>
              <p:spPr>
                <a:xfrm>
                  <a:off x="441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7" name="Straight Connector 91186"/>
                <p:cNvSpPr/>
                <p:nvPr/>
              </p:nvSpPr>
              <p:spPr>
                <a:xfrm>
                  <a:off x="460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8" name="Straight Connector 91187"/>
                <p:cNvSpPr/>
                <p:nvPr/>
              </p:nvSpPr>
              <p:spPr>
                <a:xfrm>
                  <a:off x="4800"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89" name="Straight Connector 91188"/>
                <p:cNvSpPr/>
                <p:nvPr/>
              </p:nvSpPr>
              <p:spPr>
                <a:xfrm>
                  <a:off x="4992"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0" name="Straight Connector 91189"/>
                <p:cNvSpPr/>
                <p:nvPr/>
              </p:nvSpPr>
              <p:spPr>
                <a:xfrm>
                  <a:off x="5184"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1" name="Straight Connector 91190"/>
                <p:cNvSpPr/>
                <p:nvPr/>
              </p:nvSpPr>
              <p:spPr>
                <a:xfrm>
                  <a:off x="5376"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sp>
              <p:nvSpPr>
                <p:cNvPr id="91192" name="Straight Connector 91191"/>
                <p:cNvSpPr/>
                <p:nvPr/>
              </p:nvSpPr>
              <p:spPr>
                <a:xfrm>
                  <a:off x="5568" y="0"/>
                  <a:ext cx="0" cy="4320"/>
                </a:xfrm>
                <a:prstGeom prst="line">
                  <a:avLst/>
                </a:prstGeom>
                <a:ln w="9525" cap="flat" cmpd="sng">
                  <a:pattFill prst="pct30">
                    <a:fgClr>
                      <a:schemeClr val="folHlink"/>
                    </a:fgClr>
                    <a:bgClr>
                      <a:schemeClr val="bg1"/>
                    </a:bgClr>
                  </a:pattFill>
                  <a:prstDash val="solid"/>
                  <a:headEnd type="none" w="med" len="med"/>
                  <a:tailEnd type="none" w="med" len="med"/>
                </a:ln>
              </p:spPr>
              <p:txBody>
                <a:bodyPr/>
                <a:p>
                  <a:endParaRPr lang="pt-BR" altLang="en-US"/>
                </a:p>
              </p:txBody>
            </p:sp>
          </p:grpSp>
          <p:sp>
            <p:nvSpPr>
              <p:cNvPr id="91193" name="Straight Connector 91192"/>
              <p:cNvSpPr/>
              <p:nvPr/>
            </p:nvSpPr>
            <p:spPr>
              <a:xfrm>
                <a:off x="5568" y="0"/>
                <a:ext cx="0" cy="1488"/>
              </a:xfrm>
              <a:prstGeom prst="line">
                <a:avLst/>
              </a:prstGeom>
              <a:ln w="9525" cap="flat" cmpd="sng">
                <a:solidFill>
                  <a:schemeClr val="hlink"/>
                </a:solidFill>
                <a:prstDash val="solid"/>
                <a:headEnd type="none" w="med" len="med"/>
                <a:tailEnd type="none" w="med" len="med"/>
              </a:ln>
            </p:spPr>
            <p:txBody>
              <a:bodyPr/>
              <a:p>
                <a:endParaRPr lang="pt-BR" altLang="en-US"/>
              </a:p>
            </p:txBody>
          </p:sp>
        </p:grpSp>
        <p:grpSp>
          <p:nvGrpSpPr>
            <p:cNvPr id="91194" name="Group 91193"/>
            <p:cNvGrpSpPr/>
            <p:nvPr userDrawn="1"/>
          </p:nvGrpSpPr>
          <p:grpSpPr>
            <a:xfrm>
              <a:off x="3" y="559"/>
              <a:ext cx="4192" cy="1796"/>
              <a:chOff x="3" y="559"/>
              <a:chExt cx="4192" cy="1796"/>
            </a:xfrm>
          </p:grpSpPr>
          <p:sp>
            <p:nvSpPr>
              <p:cNvPr id="91195" name="Straight Connector 91194"/>
              <p:cNvSpPr/>
              <p:nvPr/>
            </p:nvSpPr>
            <p:spPr>
              <a:xfrm>
                <a:off x="506" y="559"/>
                <a:ext cx="0" cy="1796"/>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6" name="Straight Connector 91195"/>
              <p:cNvSpPr/>
              <p:nvPr/>
            </p:nvSpPr>
            <p:spPr>
              <a:xfrm flipH="1" flipV="1">
                <a:off x="3" y="1924"/>
                <a:ext cx="3211" cy="1"/>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7" name="Straight Connector 91196"/>
              <p:cNvSpPr/>
              <p:nvPr/>
            </p:nvSpPr>
            <p:spPr>
              <a:xfrm flipH="1" flipV="1">
                <a:off x="384" y="938"/>
                <a:ext cx="3811" cy="1"/>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198" name="Freeform 91197"/>
              <p:cNvSpPr/>
              <p:nvPr/>
            </p:nvSpPr>
            <p:spPr>
              <a:xfrm rot="-5400000" flipH="1">
                <a:off x="425" y="860"/>
                <a:ext cx="156" cy="157"/>
              </a:xfrm>
              <a:custGeom>
                <a:avLst/>
                <a:gdLst>
                  <a:gd name="txL" fmla="*/ 0 w 43195"/>
                  <a:gd name="txT" fmla="*/ 0 h 43200"/>
                  <a:gd name="txR" fmla="*/ 43195 w 43195"/>
                  <a:gd name="txB" fmla="*/ 43200 h 43200"/>
                </a:gdLst>
                <a:ahLst/>
                <a:cxnLst>
                  <a:cxn ang="270">
                    <a:pos x="21113" y="5"/>
                  </a:cxn>
                  <a:cxn ang="90">
                    <a:pos x="0" y="22055"/>
                  </a:cxn>
                  <a:cxn ang="90">
                    <a:pos x="21595" y="21600"/>
                  </a:cxn>
                </a:cxnLst>
                <a:rect l="txL" t="txT" r="txR" b="txB"/>
                <a:pathLst>
                  <a:path w="43195" h="43200" fill="none">
                    <a:moveTo>
                      <a:pt x="21113" y="5"/>
                    </a:moveTo>
                    <a:arcTo wR="21600" hR="21600" stAng="-5476718" swAng="16204296"/>
                  </a:path>
                  <a:path w="43195" h="43200" stroke="0">
                    <a:moveTo>
                      <a:pt x="0" y="22055"/>
                    </a:moveTo>
                    <a:arcTo wR="-11041" hR="-21597" stAng="-10848429" swAng="2081844"/>
                    <a:lnTo>
                      <a:pt x="21113" y="5"/>
                    </a:lnTo>
                    <a:close/>
                  </a:path>
                </a:pathLst>
              </a:custGeom>
              <a:noFill/>
              <a:ln w="9525" cap="flat" cmpd="sng">
                <a:solidFill>
                  <a:schemeClr val="hlink"/>
                </a:solidFill>
                <a:prstDash val="solid"/>
                <a:headEnd type="none" w="med" len="med"/>
                <a:tailEnd type="none" w="med" len="med"/>
              </a:ln>
            </p:spPr>
            <p:txBody>
              <a:bodyPr/>
              <a:p>
                <a:endParaRPr lang="pt-BR" altLang="en-US"/>
              </a:p>
            </p:txBody>
          </p:sp>
        </p:grpSp>
        <p:grpSp>
          <p:nvGrpSpPr>
            <p:cNvPr id="91199" name="Group 91198"/>
            <p:cNvGrpSpPr/>
            <p:nvPr userDrawn="1"/>
          </p:nvGrpSpPr>
          <p:grpSpPr>
            <a:xfrm>
              <a:off x="1480" y="1952"/>
              <a:ext cx="3808" cy="1812"/>
              <a:chOff x="1480" y="1952"/>
              <a:chExt cx="3808" cy="1812"/>
            </a:xfrm>
          </p:grpSpPr>
          <p:sp>
            <p:nvSpPr>
              <p:cNvPr id="91200" name="Straight Connector 91199"/>
              <p:cNvSpPr/>
              <p:nvPr/>
            </p:nvSpPr>
            <p:spPr>
              <a:xfrm flipV="1">
                <a:off x="1480" y="3442"/>
                <a:ext cx="3808" cy="0"/>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201" name="Straight Connector 91200"/>
              <p:cNvSpPr/>
              <p:nvPr/>
            </p:nvSpPr>
            <p:spPr>
              <a:xfrm flipH="1">
                <a:off x="5172" y="1952"/>
                <a:ext cx="0" cy="1812"/>
              </a:xfrm>
              <a:prstGeom prst="line">
                <a:avLst/>
              </a:prstGeom>
              <a:ln w="9525" cap="flat" cmpd="sng">
                <a:solidFill>
                  <a:schemeClr val="hlink"/>
                </a:solidFill>
                <a:prstDash val="solid"/>
                <a:headEnd type="none" w="med" len="med"/>
                <a:tailEnd type="none" w="med" len="med"/>
              </a:ln>
            </p:spPr>
            <p:txBody>
              <a:bodyPr/>
              <a:p>
                <a:endParaRPr lang="pt-BR" altLang="en-US"/>
              </a:p>
            </p:txBody>
          </p:sp>
          <p:sp>
            <p:nvSpPr>
              <p:cNvPr id="91202" name="Freeform 91201"/>
              <p:cNvSpPr/>
              <p:nvPr/>
            </p:nvSpPr>
            <p:spPr>
              <a:xfrm rot="5400000">
                <a:off x="5096" y="3346"/>
                <a:ext cx="156" cy="157"/>
              </a:xfrm>
              <a:custGeom>
                <a:avLst/>
                <a:gdLst>
                  <a:gd name="txL" fmla="*/ 0 w 43195"/>
                  <a:gd name="txT" fmla="*/ 0 h 43200"/>
                  <a:gd name="txR" fmla="*/ 43195 w 43195"/>
                  <a:gd name="txB" fmla="*/ 43200 h 43200"/>
                </a:gdLst>
                <a:ahLst/>
                <a:cxnLst>
                  <a:cxn ang="270">
                    <a:pos x="21113" y="5"/>
                  </a:cxn>
                  <a:cxn ang="90">
                    <a:pos x="0" y="22055"/>
                  </a:cxn>
                  <a:cxn ang="90">
                    <a:pos x="21595" y="21600"/>
                  </a:cxn>
                </a:cxnLst>
                <a:rect l="txL" t="txT" r="txR" b="txB"/>
                <a:pathLst>
                  <a:path w="43195" h="43200" fill="none">
                    <a:moveTo>
                      <a:pt x="21113" y="5"/>
                    </a:moveTo>
                    <a:arcTo wR="21600" hR="21600" stAng="-5476718" swAng="16204296"/>
                  </a:path>
                  <a:path w="43195" h="43200" stroke="0">
                    <a:moveTo>
                      <a:pt x="0" y="22055"/>
                    </a:moveTo>
                    <a:arcTo wR="-11041" hR="-21597" stAng="-10848429" swAng="2081844"/>
                    <a:lnTo>
                      <a:pt x="21113" y="5"/>
                    </a:lnTo>
                    <a:close/>
                  </a:path>
                </a:pathLst>
              </a:custGeom>
              <a:noFill/>
              <a:ln w="9525" cap="flat" cmpd="sng">
                <a:solidFill>
                  <a:schemeClr val="hlink"/>
                </a:solidFill>
                <a:prstDash val="solid"/>
                <a:headEnd type="none" w="med" len="med"/>
                <a:tailEnd type="none" w="med" len="med"/>
              </a:ln>
            </p:spPr>
            <p:txBody>
              <a:bodyPr/>
              <a:p>
                <a:endParaRPr lang="pt-BR" altLang="en-US"/>
              </a:p>
            </p:txBody>
          </p:sp>
        </p:grpSp>
      </p:grpSp>
      <p:sp>
        <p:nvSpPr>
          <p:cNvPr id="91203" name="Title 91202"/>
          <p:cNvSpPr>
            <a:spLocks noGrp="1"/>
          </p:cNvSpPr>
          <p:nvPr>
            <p:ph type="ctrTitle" hasCustomPrompt="1"/>
          </p:nvPr>
        </p:nvSpPr>
        <p:spPr>
          <a:xfrm>
            <a:off x="990600" y="1752600"/>
            <a:ext cx="7772400" cy="1143000"/>
          </a:xfrm>
          <a:prstGeom prst="rect">
            <a:avLst/>
          </a:prstGeom>
          <a:noFill/>
          <a:ln w="9525">
            <a:noFill/>
            <a:miter/>
          </a:ln>
        </p:spPr>
        <p:txBody>
          <a:bodyPr anchor="b"/>
          <a:lstStyle>
            <a:lvl1pPr lvl="0">
              <a:defRPr kern="1200"/>
            </a:lvl1pPr>
          </a:lstStyle>
          <a:p>
            <a:pPr lvl="0"/>
            <a:r>
              <a:rPr lang="pt-BR" altLang="x-none" dirty="0"/>
              <a:t>Clique para editar o estilo do título mestre</a:t>
            </a:r>
            <a:endParaRPr lang="pt-BR" altLang="x-none" dirty="0"/>
          </a:p>
        </p:txBody>
      </p:sp>
      <p:sp>
        <p:nvSpPr>
          <p:cNvPr id="91204" name="Subtitle 91203" descr="Rectangle: Click to edit Master text styles&#13;&#10;Second level&#13;&#10;Third level&#13;&#10;Fourth level&#13;&#10;Fifth level"/>
          <p:cNvSpPr>
            <a:spLocks noGrp="1"/>
          </p:cNvSpPr>
          <p:nvPr>
            <p:ph type="subTitle" idx="1" hasCustomPrompt="1"/>
          </p:nvPr>
        </p:nvSpPr>
        <p:spPr>
          <a:xfrm>
            <a:off x="990600" y="3309938"/>
            <a:ext cx="6400800" cy="1752600"/>
          </a:xfrm>
          <a:prstGeom prst="rect">
            <a:avLst/>
          </a:prstGeom>
          <a:noFill/>
          <a:ln w="9525">
            <a:noFill/>
            <a:miter/>
          </a:ln>
        </p:spPr>
        <p:txBody>
          <a:bodyPr anchor="t"/>
          <a:lstStyle>
            <a:lvl1pPr marL="0" lvl="0" indent="0">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a:r>
              <a:rPr lang="pt-BR" altLang="x-none" dirty="0"/>
              <a:t>Clique para editar o estilo do subtítulo mestre</a:t>
            </a:r>
            <a:endParaRPr lang="pt-BR" altLang="x-none" dirty="0"/>
          </a:p>
        </p:txBody>
      </p:sp>
      <p:sp>
        <p:nvSpPr>
          <p:cNvPr id="91205" name="Date Placeholder 91204"/>
          <p:cNvSpPr>
            <a:spLocks noGrp="1"/>
          </p:cNvSpPr>
          <p:nvPr>
            <p:ph type="dt" sz="quarter" idx="2"/>
          </p:nvPr>
        </p:nvSpPr>
        <p:spPr>
          <a:xfrm>
            <a:off x="685800" y="6248400"/>
            <a:ext cx="1905000" cy="457200"/>
          </a:xfrm>
          <a:prstGeom prst="rect">
            <a:avLst/>
          </a:prstGeom>
          <a:noFill/>
          <a:ln w="9525">
            <a:noFill/>
            <a:miter/>
          </a:ln>
        </p:spPr>
        <p:txBody>
          <a:bodyPr anchor="b"/>
          <a:p>
            <a:endParaRPr lang="pt-BR" altLang="x-none">
              <a:latin typeface="Tahoma" pitchFamily="34" charset="0"/>
            </a:endParaRPr>
          </a:p>
        </p:txBody>
      </p:sp>
      <p:sp>
        <p:nvSpPr>
          <p:cNvPr id="91206" name="Footer Placeholder 91205"/>
          <p:cNvSpPr>
            <a:spLocks noGrp="1"/>
          </p:cNvSpPr>
          <p:nvPr>
            <p:ph type="ftr" sz="quarter" idx="3"/>
          </p:nvPr>
        </p:nvSpPr>
        <p:spPr>
          <a:xfrm>
            <a:off x="3124200" y="6248400"/>
            <a:ext cx="2895600" cy="457200"/>
          </a:xfrm>
          <a:prstGeom prst="rect">
            <a:avLst/>
          </a:prstGeom>
          <a:noFill/>
          <a:ln w="9525">
            <a:noFill/>
            <a:miter/>
          </a:ln>
        </p:spPr>
        <p:txBody>
          <a:bodyPr anchor="b"/>
          <a:p>
            <a:endParaRPr lang="pt-BR" altLang="x-none">
              <a:latin typeface="Tahoma" pitchFamily="34" charset="0"/>
            </a:endParaRPr>
          </a:p>
        </p:txBody>
      </p:sp>
      <p:sp>
        <p:nvSpPr>
          <p:cNvPr id="91207" name="Slide Number Placeholder 91206"/>
          <p:cNvSpPr>
            <a:spLocks noGrp="1"/>
          </p:cNvSpPr>
          <p:nvPr>
            <p:ph type="sldNum" sz="quarter" idx="4"/>
          </p:nvPr>
        </p:nvSpPr>
        <p:spPr>
          <a:xfrm>
            <a:off x="6553200" y="6248400"/>
            <a:ext cx="1905000" cy="457200"/>
          </a:xfrm>
          <a:prstGeom prst="rect">
            <a:avLst/>
          </a:prstGeom>
          <a:noFill/>
          <a:ln w="9525">
            <a:noFill/>
            <a:miter/>
          </a:ln>
        </p:spPr>
        <p:txBody>
          <a:bodyPr anchor="b"/>
          <a:p>
            <a:fld id="{9A0DB2DC-4C9A-4742-B13C-FB6460FD3503}" type="slidenum">
              <a:rPr lang="pt-BR" altLang="x-none">
                <a:latin typeface="Tahoma" pitchFamily="34" charset="0"/>
              </a:rPr>
            </a:fld>
            <a:endParaRPr lang="pt-BR" altLang="x-none">
              <a:latin typeface="Tahoma"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图片 9"/>
          <p:cNvPicPr>
            <a:picLocks noChangeAspect="1"/>
          </p:cNvPicPr>
          <p:nvPr userDrawn="1"/>
        </p:nvPicPr>
        <p:blipFill>
          <a:blip r:embed="rId2"/>
          <a:stretch>
            <a:fillRect/>
          </a:stretch>
        </p:blipFill>
        <p:spPr>
          <a:xfrm>
            <a:off x="-4762" y="0"/>
            <a:ext cx="9148762" cy="6858000"/>
          </a:xfrm>
          <a:prstGeom prst="rect">
            <a:avLst/>
          </a:prstGeom>
          <a:noFill/>
          <a:ln w="9525">
            <a:noFill/>
            <a:miter/>
          </a:ln>
        </p:spPr>
      </p:pic>
      <p:sp>
        <p:nvSpPr>
          <p:cNvPr id="10" name="矩形 10"/>
          <p:cNvSpPr/>
          <p:nvPr/>
        </p:nvSpPr>
        <p:spPr>
          <a:xfrm>
            <a:off x="-4762" y="0"/>
            <a:ext cx="9148763" cy="6632575"/>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KSO_BT1"/>
          <p:cNvSpPr>
            <a:spLocks noGrp="1"/>
          </p:cNvSpPr>
          <p:nvPr>
            <p:ph type="title" hasCustomPrompt="1"/>
          </p:nvPr>
        </p:nvSpPr>
        <p:spPr>
          <a:xfrm>
            <a:off x="1395413" y="1325563"/>
            <a:ext cx="6351587" cy="1470025"/>
          </a:xfrm>
        </p:spPr>
        <p:txBody>
          <a:bodyPr/>
          <a:lstStyle>
            <a:lvl1pPr algn="ctr">
              <a:lnSpc>
                <a:spcPct val="100000"/>
              </a:lnSpc>
              <a:defRPr sz="4200" smtClean="0"/>
            </a:lvl1pPr>
          </a:lstStyle>
          <a:p>
            <a:pPr lvl="0"/>
            <a:r>
              <a:rPr lang="zh-CN" altLang="en-US" noProof="0" smtClean="0"/>
              <a:t>单击此处</a:t>
            </a:r>
            <a:br>
              <a:rPr lang="zh-CN" altLang="en-US" noProof="0" smtClean="0"/>
            </a:br>
            <a:r>
              <a:rPr lang="zh-CN" altLang="en-US" noProof="0" smtClean="0"/>
              <a:t>编辑母版标题样式</a:t>
            </a:r>
          </a:p>
        </p:txBody>
      </p:sp>
      <p:sp>
        <p:nvSpPr>
          <p:cNvPr id="16389" name="KSO_BC1"/>
          <p:cNvSpPr>
            <a:spLocks noGrp="1"/>
          </p:cNvSpPr>
          <p:nvPr>
            <p:ph type="subTitle" idx="1"/>
          </p:nvPr>
        </p:nvSpPr>
        <p:spPr>
          <a:xfrm>
            <a:off x="2393950" y="2919413"/>
            <a:ext cx="4354513" cy="496887"/>
          </a:xfrm>
          <a:prstGeom prst="roundRect">
            <a:avLst>
              <a:gd name="adj" fmla="val 50000"/>
            </a:avLst>
          </a:prstGeom>
          <a:ln>
            <a:solidFill>
              <a:schemeClr val="accent2"/>
            </a:solidFill>
            <a:round/>
          </a:ln>
        </p:spPr>
        <p:txBody>
          <a:bodyPr anchor="ctr"/>
          <a:lstStyle>
            <a:lvl1pPr marL="0" indent="0" algn="ctr">
              <a:buFont typeface="Wingdings 2" pitchFamily="18" charset="2"/>
              <a:buNone/>
              <a:defRPr sz="1800" smtClean="0">
                <a:solidFill>
                  <a:schemeClr val="accent1"/>
                </a:solidFill>
              </a:defRPr>
            </a:lvl1pPr>
          </a:lstStyle>
          <a:p>
            <a:pPr lvl="0"/>
            <a:r>
              <a:rPr lang="en-US" altLang="zh-CN" noProof="0" smtClean="0"/>
              <a:t>Click to edit Master subtitle style</a:t>
            </a:r>
            <a:endParaRPr lang="zh-CN" altLang="en-US" noProof="0" smtClean="0"/>
          </a:p>
        </p:txBody>
      </p:sp>
      <p:sp>
        <p:nvSpPr>
          <p:cNvPr id="11" name="KSO_FD"/>
          <p:cNvSpPr>
            <a:spLocks noGrp="1"/>
          </p:cNvSpPr>
          <p:nvPr>
            <p:ph type="dt" sz="half" idx="2"/>
          </p:nvPr>
        </p:nvSpPr>
        <p:spPr>
          <a:xfrm>
            <a:off x="457200" y="6245225"/>
            <a:ext cx="2133600" cy="476250"/>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2" name="KSO_FT"/>
          <p:cNvSpPr>
            <a:spLocks noGrp="1"/>
          </p:cNvSpPr>
          <p:nvPr>
            <p:ph type="ftr" sz="quarter" idx="3"/>
          </p:nvPr>
        </p:nvSpPr>
        <p:spPr>
          <a:xfrm>
            <a:off x="3124200" y="6245225"/>
            <a:ext cx="2895600" cy="476250"/>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indent="0" defTabSz="914400" rtl="0" latinLnBrk="0">
              <a:lnSpc>
                <a:spcPct val="100000"/>
              </a:lnSpc>
              <a:buClrTx/>
              <a:buSzTx/>
              <a:buFontTx/>
              <a:buNone/>
              <a:defRPr/>
            </a:pPr>
            <a:endParaRPr kumimoji="0" lang="zh-CN" altLang="en-US" b="0" i="0" kern="1200" cap="none" spc="0" normalizeH="0" baseline="0" noProof="0">
              <a:latin typeface="+mn-lt"/>
              <a:ea typeface="+mn-ea"/>
              <a:cs typeface="+mn-cs"/>
            </a:endParaRPr>
          </a:p>
        </p:txBody>
      </p:sp>
      <p:sp>
        <p:nvSpPr>
          <p:cNvPr id="13" name="KSO_FN"/>
          <p:cNvSpPr>
            <a:spLocks noGrp="1"/>
          </p:cNvSpPr>
          <p:nvPr>
            <p:ph type="sldNum" sz="quarter" idx="4"/>
          </p:nvPr>
        </p:nvSpPr>
        <p:spPr>
          <a:xfrm>
            <a:off x="6553200" y="6245225"/>
            <a:ext cx="2133600" cy="476250"/>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marL="0" marR="0" indent="0" defTabSz="914400" rtl="0" latinLnBrk="0">
              <a:lnSpc>
                <a:spcPct val="100000"/>
              </a:lnSpc>
              <a:buClrTx/>
              <a:buSzTx/>
              <a:buFontTx/>
              <a:buNone/>
              <a:defRPr/>
            </a:pPr>
            <a:fld id="{81926CE9-F0B3-451E-89A1-1F9B76FBF57C}" type="slidenum">
              <a:rPr kumimoji="0" lang="zh-CN" altLang="en-US" b="0" i="0" kern="1200" cap="none" spc="0" normalizeH="0" baseline="0" noProof="0">
                <a:latin typeface="+mn-lt"/>
                <a:ea typeface="+mn-ea"/>
                <a:cs typeface="+mn-cs"/>
              </a:rPr>
            </a:fld>
            <a:endParaRPr kumimoji="0" lang="zh-CN" altLang="en-US" b="0" i="0" kern="1200" cap="none" spc="0" normalizeH="0" baseline="0" noProof="0">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lvl1pPr>
              <a:defRPr>
                <a:latin typeface="+mn-lt"/>
              </a:defRPr>
            </a:lvl1pPr>
          </a:lstStyle>
          <a:p>
            <a:r>
              <a:rPr lang="en-US" altLang="zh-CN" smtClean="0"/>
              <a:t>Click to edit Master title style</a:t>
            </a:r>
            <a:endParaRPr lang="en-US" dirty="0"/>
          </a:p>
        </p:txBody>
      </p:sp>
      <p:sp>
        <p:nvSpPr>
          <p:cNvPr id="3" name="KSO_BC1"/>
          <p:cNvSpPr>
            <a:spLocks noGrp="1"/>
          </p:cNvSpPr>
          <p:nvPr>
            <p:ph idx="1"/>
          </p:nvPr>
        </p:nvSpPr>
        <p:spPr/>
        <p:txBody>
          <a:bodyPr/>
          <a:lstStyle>
            <a:lvl1pPr>
              <a:defRPr>
                <a:latin typeface="+mn-lt"/>
              </a:defRPr>
            </a:lvl1pPr>
            <a:lvl2pPr>
              <a:defRPr>
                <a:latin typeface="+mn-lt"/>
              </a:defRPr>
            </a:lvl2p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KSO_节标题">
    <p:spTree>
      <p:nvGrpSpPr>
        <p:cNvPr id="1" name=""/>
        <p:cNvGrpSpPr/>
        <p:nvPr/>
      </p:nvGrpSpPr>
      <p:grpSpPr>
        <a:xfrm>
          <a:off x="0" y="0"/>
          <a:ext cx="0" cy="0"/>
          <a:chOff x="0" y="0"/>
          <a:chExt cx="0" cy="0"/>
        </a:xfrm>
      </p:grpSpPr>
      <p:sp>
        <p:nvSpPr>
          <p:cNvPr id="2" name="KSO_ST1"/>
          <p:cNvSpPr>
            <a:spLocks noGrp="1"/>
          </p:cNvSpPr>
          <p:nvPr>
            <p:ph type="title"/>
          </p:nvPr>
        </p:nvSpPr>
        <p:spPr>
          <a:xfrm>
            <a:off x="1574006" y="2012949"/>
            <a:ext cx="5995988" cy="1235075"/>
          </a:xfrm>
        </p:spPr>
        <p:txBody>
          <a:bodyPr/>
          <a:lstStyle>
            <a:lvl1pPr algn="ctr">
              <a:defRPr sz="4000">
                <a:gradFill flip="none" rotWithShape="1">
                  <a:gsLst>
                    <a:gs pos="0">
                      <a:schemeClr val="accent1"/>
                    </a:gs>
                    <a:gs pos="50000">
                      <a:schemeClr val="accent2">
                        <a:lumMod val="75000"/>
                      </a:schemeClr>
                    </a:gs>
                    <a:gs pos="100000">
                      <a:schemeClr val="accent1">
                        <a:lumMod val="75000"/>
                        <a:shade val="100000"/>
                        <a:satMod val="115000"/>
                      </a:schemeClr>
                    </a:gs>
                  </a:gsLst>
                  <a:lin ang="2700000" scaled="1"/>
                  <a:tileRect/>
                </a:gradFill>
              </a:defRPr>
            </a:lvl1pPr>
          </a:lstStyle>
          <a:p>
            <a:r>
              <a:rPr lang="en-US" altLang="zh-CN" smtClean="0"/>
              <a:t>Click to edit Master title style</a:t>
            </a:r>
            <a:endParaRPr lang="en-US" dirty="0"/>
          </a:p>
        </p:txBody>
      </p:sp>
      <p:sp>
        <p:nvSpPr>
          <p:cNvPr id="3" name="KSO_ST2"/>
          <p:cNvSpPr>
            <a:spLocks noGrp="1"/>
          </p:cNvSpPr>
          <p:nvPr>
            <p:ph type="body" idx="1"/>
          </p:nvPr>
        </p:nvSpPr>
        <p:spPr>
          <a:xfrm>
            <a:off x="2886075" y="3292432"/>
            <a:ext cx="3371851" cy="373878"/>
          </a:xfrm>
          <a:prstGeom prst="roundRect">
            <a:avLst>
              <a:gd name="adj" fmla="val 50000"/>
            </a:avLst>
          </a:prstGeom>
          <a:ln w="19050">
            <a:solidFill>
              <a:schemeClr val="accent2">
                <a:lumMod val="60000"/>
                <a:lumOff val="40000"/>
              </a:schemeClr>
            </a:solidFill>
          </a:ln>
        </p:spPr>
        <p:txBody>
          <a:bodyPr anchor="ctr">
            <a:normAutofit/>
          </a:bodyPr>
          <a:lstStyle>
            <a:lvl1pPr marL="0" indent="0" algn="ctr">
              <a:buNone/>
              <a:defRPr sz="16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a:t>
            </a:r>
            <a:endParaRPr lang="zh-CN" altLang="en-US" smtClean="0"/>
          </a:p>
        </p:txBody>
      </p:sp>
      <p:sp>
        <p:nvSpPr>
          <p:cNvPr id="7" name="文本占位符 7"/>
          <p:cNvSpPr>
            <a:spLocks noGrp="1"/>
          </p:cNvSpPr>
          <p:nvPr>
            <p:ph type="body" sz="quarter" idx="13"/>
          </p:nvPr>
        </p:nvSpPr>
        <p:spPr>
          <a:xfrm>
            <a:off x="9152172" y="-78021"/>
            <a:ext cx="36000" cy="36000"/>
          </a:xfrm>
        </p:spPr>
        <p:txBody>
          <a:bodyPr>
            <a:normAutofit/>
          </a:bodyPr>
          <a:lstStyle>
            <a:lvl1pPr marL="0" indent="0">
              <a:buNone/>
              <a:defRPr sz="100">
                <a:solidFill>
                  <a:schemeClr val="bg1"/>
                </a:solidFill>
              </a:defRPr>
            </a:lvl1pPr>
          </a:lstStyle>
          <a:p>
            <a:pPr lvl="0"/>
            <a:r>
              <a:rPr lang="en-US" altLang="zh-CN" smtClean="0"/>
              <a:t>Click to edit Master text style</a:t>
            </a:r>
            <a:endParaRPr lang="zh-CN" altLang="en-US" smtClean="0"/>
          </a:p>
        </p:txBody>
      </p:sp>
      <p:sp>
        <p:nvSpPr>
          <p:cNvPr id="4" name="Date Placeholder 3"/>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sz="half" idx="1"/>
          </p:nvPr>
        </p:nvSpPr>
        <p:spPr>
          <a:xfrm>
            <a:off x="1049867" y="1244600"/>
            <a:ext cx="3810000"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KSO_BC2"/>
          <p:cNvSpPr>
            <a:spLocks noGrp="1"/>
          </p:cNvSpPr>
          <p:nvPr>
            <p:ph sz="half" idx="2"/>
          </p:nvPr>
        </p:nvSpPr>
        <p:spPr>
          <a:xfrm>
            <a:off x="4889499" y="1244600"/>
            <a:ext cx="3820587" cy="4932363"/>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en-US" altLang="zh-CN" smtClean="0"/>
              <a:t>Click to edit Master title style</a:t>
            </a:r>
            <a:endParaRPr lang="en-US" dirty="0"/>
          </a:p>
        </p:txBody>
      </p:sp>
      <p:sp>
        <p:nvSpPr>
          <p:cNvPr id="3" name="Text Placeholder 2"/>
          <p:cNvSpPr>
            <a:spLocks noGrp="1"/>
          </p:cNvSpPr>
          <p:nvPr>
            <p:ph type="body" idx="1"/>
          </p:nvPr>
        </p:nvSpPr>
        <p:spPr>
          <a:xfrm>
            <a:off x="824576" y="1376362"/>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4" name="KSO_BC1"/>
          <p:cNvSpPr>
            <a:spLocks noGrp="1"/>
          </p:cNvSpPr>
          <p:nvPr>
            <p:ph sz="half" idx="2"/>
          </p:nvPr>
        </p:nvSpPr>
        <p:spPr>
          <a:xfrm>
            <a:off x="824576" y="2200274"/>
            <a:ext cx="3868340"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a:t>
            </a:r>
            <a:endParaRPr lang="zh-CN" altLang="en-US" smtClean="0"/>
          </a:p>
        </p:txBody>
      </p:sp>
      <p:sp>
        <p:nvSpPr>
          <p:cNvPr id="6" name="KSO_BC2"/>
          <p:cNvSpPr>
            <a:spLocks noGrp="1"/>
          </p:cNvSpPr>
          <p:nvPr>
            <p:ph sz="quarter" idx="4"/>
          </p:nvPr>
        </p:nvSpPr>
        <p:spPr>
          <a:xfrm>
            <a:off x="4823884" y="2200274"/>
            <a:ext cx="3887391" cy="3684588"/>
          </a:xfrm>
        </p:spPr>
        <p:txBody>
          <a:bodyPr/>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en-US" altLang="zh-CN" smtClean="0"/>
              <a:t>Click to edit Master title style</a:t>
            </a:r>
            <a:endParaRPr lang="en-US" dirty="0"/>
          </a:p>
        </p:txBody>
      </p:sp>
      <p:sp>
        <p:nvSpPr>
          <p:cNvPr id="3" name="KSO_BC1"/>
          <p:cNvSpPr>
            <a:spLocks noGrp="1"/>
          </p:cNvSpPr>
          <p:nvPr>
            <p:ph type="body" orient="vert" idx="1"/>
          </p:nvPr>
        </p:nvSpPr>
        <p:spPr/>
        <p:txBody>
          <a:bodyPr vert="eaVert"/>
          <a:lstStyle/>
          <a:p>
            <a:pPr lvl="0"/>
            <a:r>
              <a:rPr lang="en-US" altLang="zh-CN" smtClean="0"/>
              <a:t>Click to edit Master text style</a:t>
            </a:r>
            <a:endParaRPr lang="zh-CN" altLang="en-US" smtClean="0"/>
          </a:p>
          <a:p>
            <a:pPr lvl="1"/>
            <a:r>
              <a:rPr lang="en-US" altLang="zh-CN" smtClean="0"/>
              <a:t>Second level</a:t>
            </a:r>
            <a:endParaRPr lang="zh-CN" alt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Click to edit Master title style</a:t>
            </a:r>
            <a:endParaRPr lang="zh-CN" altLang="en-US" dirty="0"/>
          </a:p>
        </p:txBody>
      </p:sp>
      <p:sp>
        <p:nvSpPr>
          <p:cNvPr id="9" name="目录条目"/>
          <p:cNvSpPr>
            <a:spLocks noGrp="1"/>
          </p:cNvSpPr>
          <p:nvPr>
            <p:ph type="body" sz="quarter" idx="13"/>
          </p:nvPr>
        </p:nvSpPr>
        <p:spPr>
          <a:xfrm>
            <a:off x="628650" y="1328738"/>
            <a:ext cx="7886700" cy="4749800"/>
          </a:xfrm>
          <a:effectLst/>
        </p:spPr>
        <p:txBody>
          <a:bodyPr>
            <a:normAutofit/>
          </a:bodyPr>
          <a:lstStyle>
            <a:lvl1pPr marL="514350" indent="-514350">
              <a:buClr>
                <a:schemeClr val="accent1">
                  <a:lumMod val="75000"/>
                </a:schemeClr>
              </a:buClr>
              <a:buSzPct val="100000"/>
              <a:buFont typeface="+mj-lt"/>
              <a:buAutoNum type="arabicPeriod"/>
              <a:defRPr sz="2800" b="0" cap="none" spc="0">
                <a:ln>
                  <a:noFill/>
                </a:ln>
                <a:solidFill>
                  <a:schemeClr val="accent1">
                    <a:lumMod val="75000"/>
                  </a:schemeClr>
                </a:solidFill>
                <a:effectLst/>
                <a:latin typeface="+mn-ea"/>
                <a:ea typeface="+mn-ea"/>
              </a:defRPr>
            </a:lvl1pPr>
          </a:lstStyle>
          <a:p>
            <a:pPr lvl="0"/>
            <a:r>
              <a:rPr lang="en-US" altLang="zh-CN" smtClean="0"/>
              <a:t>Click to edit Master text style</a:t>
            </a:r>
            <a:endParaRPr lang="zh-CN" altLang="en-US" smtClean="0"/>
          </a:p>
        </p:txBody>
      </p:sp>
      <p:sp>
        <p:nvSpPr>
          <p:cNvPr id="3" name="Date Placeholder 2"/>
          <p:cNvSpPr>
            <a:spLocks noGrp="1"/>
          </p:cNvSpPr>
          <p:nvPr>
            <p:ph type="dt" sz="half" idx="14"/>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5"/>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6"/>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pt-BR" altLang="x-none"/>
          </a:p>
        </p:txBody>
      </p:sp>
      <p:sp>
        <p:nvSpPr>
          <p:cNvPr id="5" name="Footer Placeholder 4"/>
          <p:cNvSpPr>
            <a:spLocks noGrp="1"/>
          </p:cNvSpPr>
          <p:nvPr>
            <p:ph type="ftr" sz="quarter" idx="11"/>
          </p:nvPr>
        </p:nvSpPr>
        <p:spPr/>
        <p:txBody>
          <a:bodyPr/>
          <a:lstStyle/>
          <a:p>
            <a:pPr lvl="0"/>
            <a:endParaRPr lang="pt-BR" altLang="x-none"/>
          </a:p>
        </p:txBody>
      </p:sp>
      <p:sp>
        <p:nvSpPr>
          <p:cNvPr id="6" name="Slide Number Placeholder 5"/>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802124" y="1905000"/>
            <a:ext cx="3808476"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pt-BR" altLang="x-none"/>
          </a:p>
        </p:txBody>
      </p:sp>
      <p:sp>
        <p:nvSpPr>
          <p:cNvPr id="6" name="Footer Placeholder 5"/>
          <p:cNvSpPr>
            <a:spLocks noGrp="1"/>
          </p:cNvSpPr>
          <p:nvPr>
            <p:ph type="ftr" sz="quarter" idx="11"/>
          </p:nvPr>
        </p:nvSpPr>
        <p:spPr/>
        <p:txBody>
          <a:bodyPr/>
          <a:lstStyle/>
          <a:p>
            <a:pPr lvl="0"/>
            <a:endParaRPr lang="pt-BR" altLang="x-none"/>
          </a:p>
        </p:txBody>
      </p:sp>
      <p:sp>
        <p:nvSpPr>
          <p:cNvPr id="7" name="Slide Number Placeholder 6"/>
          <p:cNvSpPr>
            <a:spLocks noGrp="1"/>
          </p:cNvSpPr>
          <p:nvPr>
            <p:ph type="sldNum" sz="quarter" idx="12"/>
          </p:nvPr>
        </p:nvSpPr>
        <p:spPr/>
        <p:txBody>
          <a:bodyPr/>
          <a:lstStyle/>
          <a:p>
            <a:pPr lvl="0"/>
            <a:fld id="{9A0DB2DC-4C9A-4742-B13C-FB6460FD3503}" type="slidenum">
              <a:rPr lang="pt-BR" altLang="x-none"/>
            </a:fld>
            <a:endParaRPr lang="pt-BR" altLang="x-non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2.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25.xml"/><Relationship Id="rId8" Type="http://schemas.openxmlformats.org/officeDocument/2006/relationships/slideLayout" Target="../slideLayouts/slideLayout124.xml"/><Relationship Id="rId7" Type="http://schemas.openxmlformats.org/officeDocument/2006/relationships/slideLayout" Target="../slideLayouts/slideLayout123.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3" Type="http://schemas.openxmlformats.org/officeDocument/2006/relationships/slideLayout" Target="../slideLayouts/slideLayout119.xml"/><Relationship Id="rId2" Type="http://schemas.openxmlformats.org/officeDocument/2006/relationships/slideLayout" Target="../slideLayouts/slideLayout118.xml"/><Relationship Id="rId18" Type="http://schemas.openxmlformats.org/officeDocument/2006/relationships/theme" Target="../theme/theme10.xml"/><Relationship Id="rId17" Type="http://schemas.openxmlformats.org/officeDocument/2006/relationships/image" Target="../media/image20.jpeg"/><Relationship Id="rId16" Type="http://schemas.openxmlformats.org/officeDocument/2006/relationships/slideLayout" Target="../slideLayouts/slideLayout132.xml"/><Relationship Id="rId15" Type="http://schemas.openxmlformats.org/officeDocument/2006/relationships/slideLayout" Target="../slideLayouts/slideLayout131.xml"/><Relationship Id="rId14" Type="http://schemas.openxmlformats.org/officeDocument/2006/relationships/slideLayout" Target="../slideLayouts/slideLayout130.xml"/><Relationship Id="rId13" Type="http://schemas.openxmlformats.org/officeDocument/2006/relationships/slideLayout" Target="../slideLayouts/slideLayout129.xml"/><Relationship Id="rId12" Type="http://schemas.openxmlformats.org/officeDocument/2006/relationships/slideLayout" Target="../slideLayouts/slideLayout128.xml"/><Relationship Id="rId11" Type="http://schemas.openxmlformats.org/officeDocument/2006/relationships/slideLayout" Target="../slideLayouts/slideLayout127.xml"/><Relationship Id="rId10" Type="http://schemas.openxmlformats.org/officeDocument/2006/relationships/slideLayout" Target="../slideLayouts/slideLayout126.xml"/><Relationship Id="rId1"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8" Type="http://schemas.openxmlformats.org/officeDocument/2006/relationships/theme" Target="../theme/theme11.xml"/><Relationship Id="rId17" Type="http://schemas.openxmlformats.org/officeDocument/2006/relationships/image" Target="../media/image22.jpeg"/><Relationship Id="rId16" Type="http://schemas.openxmlformats.org/officeDocument/2006/relationships/slideLayout" Target="../slideLayouts/slideLayout148.xml"/><Relationship Id="rId15" Type="http://schemas.openxmlformats.org/officeDocument/2006/relationships/slideLayout" Target="../slideLayouts/slideLayout147.xml"/><Relationship Id="rId14" Type="http://schemas.openxmlformats.org/officeDocument/2006/relationships/slideLayout" Target="../slideLayouts/slideLayout146.xml"/><Relationship Id="rId13" Type="http://schemas.openxmlformats.org/officeDocument/2006/relationships/slideLayout" Target="../slideLayouts/slideLayout145.xml"/><Relationship Id="rId12" Type="http://schemas.openxmlformats.org/officeDocument/2006/relationships/slideLayout" Target="../slideLayouts/slideLayout144.xml"/><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7.xml"/><Relationship Id="rId8" Type="http://schemas.openxmlformats.org/officeDocument/2006/relationships/slideLayout" Target="../slideLayouts/slideLayout156.xml"/><Relationship Id="rId7" Type="http://schemas.openxmlformats.org/officeDocument/2006/relationships/slideLayout" Target="../slideLayouts/slideLayout155.xml"/><Relationship Id="rId6" Type="http://schemas.openxmlformats.org/officeDocument/2006/relationships/slideLayout" Target="../slideLayouts/slideLayout154.xml"/><Relationship Id="rId5" Type="http://schemas.openxmlformats.org/officeDocument/2006/relationships/slideLayout" Target="../slideLayouts/slideLayout153.xml"/><Relationship Id="rId4" Type="http://schemas.openxmlformats.org/officeDocument/2006/relationships/slideLayout" Target="../slideLayouts/slideLayout152.xml"/><Relationship Id="rId3" Type="http://schemas.openxmlformats.org/officeDocument/2006/relationships/slideLayout" Target="../slideLayouts/slideLayout151.xml"/><Relationship Id="rId2" Type="http://schemas.openxmlformats.org/officeDocument/2006/relationships/slideLayout" Target="../slideLayouts/slideLayout150.xml"/><Relationship Id="rId18" Type="http://schemas.openxmlformats.org/officeDocument/2006/relationships/theme" Target="../theme/theme12.xml"/><Relationship Id="rId17" Type="http://schemas.openxmlformats.org/officeDocument/2006/relationships/image" Target="../media/image24.jpeg"/><Relationship Id="rId16" Type="http://schemas.openxmlformats.org/officeDocument/2006/relationships/slideLayout" Target="../slideLayouts/slideLayout164.xml"/><Relationship Id="rId15" Type="http://schemas.openxmlformats.org/officeDocument/2006/relationships/slideLayout" Target="../slideLayouts/slideLayout163.xml"/><Relationship Id="rId14" Type="http://schemas.openxmlformats.org/officeDocument/2006/relationships/slideLayout" Target="../slideLayouts/slideLayout162.xml"/><Relationship Id="rId13" Type="http://schemas.openxmlformats.org/officeDocument/2006/relationships/slideLayout" Target="../slideLayouts/slideLayout161.xml"/><Relationship Id="rId12" Type="http://schemas.openxmlformats.org/officeDocument/2006/relationships/slideLayout" Target="../slideLayouts/slideLayout160.xml"/><Relationship Id="rId11" Type="http://schemas.openxmlformats.org/officeDocument/2006/relationships/slideLayout" Target="../slideLayouts/slideLayout159.xml"/><Relationship Id="rId10" Type="http://schemas.openxmlformats.org/officeDocument/2006/relationships/slideLayout" Target="../slideLayouts/slideLayout158.xml"/><Relationship Id="rId1" Type="http://schemas.openxmlformats.org/officeDocument/2006/relationships/slideLayout" Target="../slideLayouts/slideLayout149.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73.xml"/><Relationship Id="rId8" Type="http://schemas.openxmlformats.org/officeDocument/2006/relationships/slideLayout" Target="../slideLayouts/slideLayout172.xml"/><Relationship Id="rId7" Type="http://schemas.openxmlformats.org/officeDocument/2006/relationships/slideLayout" Target="../slideLayouts/slideLayout171.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4" Type="http://schemas.openxmlformats.org/officeDocument/2006/relationships/slideLayout" Target="../slideLayouts/slideLayout168.xml"/><Relationship Id="rId3" Type="http://schemas.openxmlformats.org/officeDocument/2006/relationships/slideLayout" Target="../slideLayouts/slideLayout167.xml"/><Relationship Id="rId2" Type="http://schemas.openxmlformats.org/officeDocument/2006/relationships/slideLayout" Target="../slideLayouts/slideLayout166.xml"/><Relationship Id="rId19" Type="http://schemas.openxmlformats.org/officeDocument/2006/relationships/theme" Target="../theme/theme13.xml"/><Relationship Id="rId18" Type="http://schemas.openxmlformats.org/officeDocument/2006/relationships/image" Target="../media/image26.jpeg"/><Relationship Id="rId17" Type="http://schemas.openxmlformats.org/officeDocument/2006/relationships/slideLayout" Target="../slideLayouts/slideLayout181.xml"/><Relationship Id="rId16" Type="http://schemas.openxmlformats.org/officeDocument/2006/relationships/slideLayout" Target="../slideLayouts/slideLayout180.xml"/><Relationship Id="rId15" Type="http://schemas.openxmlformats.org/officeDocument/2006/relationships/slideLayout" Target="../slideLayouts/slideLayout179.xml"/><Relationship Id="rId14" Type="http://schemas.openxmlformats.org/officeDocument/2006/relationships/slideLayout" Target="../slideLayouts/slideLayout178.xml"/><Relationship Id="rId13" Type="http://schemas.openxmlformats.org/officeDocument/2006/relationships/slideLayout" Target="../slideLayouts/slideLayout177.xml"/><Relationship Id="rId12" Type="http://schemas.openxmlformats.org/officeDocument/2006/relationships/slideLayout" Target="../slideLayouts/slideLayout176.xml"/><Relationship Id="rId11" Type="http://schemas.openxmlformats.org/officeDocument/2006/relationships/slideLayout" Target="../slideLayouts/slideLayout175.xml"/><Relationship Id="rId10" Type="http://schemas.openxmlformats.org/officeDocument/2006/relationships/slideLayout" Target="../slideLayouts/slideLayout174.xml"/><Relationship Id="rId1" Type="http://schemas.openxmlformats.org/officeDocument/2006/relationships/slideLayout" Target="../slideLayouts/slideLayout165.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90.xml"/><Relationship Id="rId8" Type="http://schemas.openxmlformats.org/officeDocument/2006/relationships/slideLayout" Target="../slideLayouts/slideLayout189.xml"/><Relationship Id="rId7" Type="http://schemas.openxmlformats.org/officeDocument/2006/relationships/slideLayout" Target="../slideLayouts/slideLayout188.xml"/><Relationship Id="rId6" Type="http://schemas.openxmlformats.org/officeDocument/2006/relationships/slideLayout" Target="../slideLayouts/slideLayout187.xml"/><Relationship Id="rId5" Type="http://schemas.openxmlformats.org/officeDocument/2006/relationships/slideLayout" Target="../slideLayouts/slideLayout186.xml"/><Relationship Id="rId4" Type="http://schemas.openxmlformats.org/officeDocument/2006/relationships/slideLayout" Target="../slideLayouts/slideLayout185.xml"/><Relationship Id="rId3" Type="http://schemas.openxmlformats.org/officeDocument/2006/relationships/slideLayout" Target="../slideLayouts/slideLayout184.xml"/><Relationship Id="rId2" Type="http://schemas.openxmlformats.org/officeDocument/2006/relationships/slideLayout" Target="../slideLayouts/slideLayout183.xml"/><Relationship Id="rId19" Type="http://schemas.openxmlformats.org/officeDocument/2006/relationships/theme" Target="../theme/theme14.xml"/><Relationship Id="rId18" Type="http://schemas.openxmlformats.org/officeDocument/2006/relationships/image" Target="../media/image28.jpeg"/><Relationship Id="rId17" Type="http://schemas.openxmlformats.org/officeDocument/2006/relationships/slideLayout" Target="../slideLayouts/slideLayout198.xml"/><Relationship Id="rId16" Type="http://schemas.openxmlformats.org/officeDocument/2006/relationships/slideLayout" Target="../slideLayouts/slideLayout197.xml"/><Relationship Id="rId15" Type="http://schemas.openxmlformats.org/officeDocument/2006/relationships/slideLayout" Target="../slideLayouts/slideLayout196.xml"/><Relationship Id="rId14" Type="http://schemas.openxmlformats.org/officeDocument/2006/relationships/slideLayout" Target="../slideLayouts/slideLayout195.xml"/><Relationship Id="rId13" Type="http://schemas.openxmlformats.org/officeDocument/2006/relationships/slideLayout" Target="../slideLayouts/slideLayout194.xml"/><Relationship Id="rId12" Type="http://schemas.openxmlformats.org/officeDocument/2006/relationships/slideLayout" Target="../slideLayouts/slideLayout193.xml"/><Relationship Id="rId11" Type="http://schemas.openxmlformats.org/officeDocument/2006/relationships/slideLayout" Target="../slideLayouts/slideLayout192.xml"/><Relationship Id="rId10" Type="http://schemas.openxmlformats.org/officeDocument/2006/relationships/slideLayout" Target="../slideLayouts/slideLayout191.xml"/><Relationship Id="rId1" Type="http://schemas.openxmlformats.org/officeDocument/2006/relationships/slideLayout" Target="../slideLayouts/slideLayout182.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207.xml"/><Relationship Id="rId8" Type="http://schemas.openxmlformats.org/officeDocument/2006/relationships/slideLayout" Target="../slideLayouts/slideLayout206.xml"/><Relationship Id="rId7" Type="http://schemas.openxmlformats.org/officeDocument/2006/relationships/slideLayout" Target="../slideLayouts/slideLayout205.xml"/><Relationship Id="rId6" Type="http://schemas.openxmlformats.org/officeDocument/2006/relationships/slideLayout" Target="../slideLayouts/slideLayout204.xml"/><Relationship Id="rId5" Type="http://schemas.openxmlformats.org/officeDocument/2006/relationships/slideLayout" Target="../slideLayouts/slideLayout203.xml"/><Relationship Id="rId4" Type="http://schemas.openxmlformats.org/officeDocument/2006/relationships/slideLayout" Target="../slideLayouts/slideLayout202.xml"/><Relationship Id="rId3" Type="http://schemas.openxmlformats.org/officeDocument/2006/relationships/slideLayout" Target="../slideLayouts/slideLayout201.xml"/><Relationship Id="rId2" Type="http://schemas.openxmlformats.org/officeDocument/2006/relationships/slideLayout" Target="../slideLayouts/slideLayout200.xml"/><Relationship Id="rId19" Type="http://schemas.openxmlformats.org/officeDocument/2006/relationships/theme" Target="../theme/theme15.xml"/><Relationship Id="rId18" Type="http://schemas.openxmlformats.org/officeDocument/2006/relationships/image" Target="../media/image30.jpeg"/><Relationship Id="rId17" Type="http://schemas.openxmlformats.org/officeDocument/2006/relationships/slideLayout" Target="../slideLayouts/slideLayout215.xml"/><Relationship Id="rId16" Type="http://schemas.openxmlformats.org/officeDocument/2006/relationships/slideLayout" Target="../slideLayouts/slideLayout214.xml"/><Relationship Id="rId15" Type="http://schemas.openxmlformats.org/officeDocument/2006/relationships/slideLayout" Target="../slideLayouts/slideLayout213.xml"/><Relationship Id="rId14" Type="http://schemas.openxmlformats.org/officeDocument/2006/relationships/slideLayout" Target="../slideLayouts/slideLayout212.xml"/><Relationship Id="rId13" Type="http://schemas.openxmlformats.org/officeDocument/2006/relationships/slideLayout" Target="../slideLayouts/slideLayout211.xml"/><Relationship Id="rId12" Type="http://schemas.openxmlformats.org/officeDocument/2006/relationships/slideLayout" Target="../slideLayouts/slideLayout210.xml"/><Relationship Id="rId11" Type="http://schemas.openxmlformats.org/officeDocument/2006/relationships/slideLayout" Target="../slideLayouts/slideLayout209.xml"/><Relationship Id="rId10" Type="http://schemas.openxmlformats.org/officeDocument/2006/relationships/slideLayout" Target="../slideLayouts/slideLayout208.xml"/><Relationship Id="rId1" Type="http://schemas.openxmlformats.org/officeDocument/2006/relationships/slideLayout" Target="../slideLayouts/slideLayout199.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24.xml"/><Relationship Id="rId8" Type="http://schemas.openxmlformats.org/officeDocument/2006/relationships/slideLayout" Target="../slideLayouts/slideLayout223.xml"/><Relationship Id="rId7" Type="http://schemas.openxmlformats.org/officeDocument/2006/relationships/slideLayout" Target="../slideLayouts/slideLayout222.xml"/><Relationship Id="rId6" Type="http://schemas.openxmlformats.org/officeDocument/2006/relationships/slideLayout" Target="../slideLayouts/slideLayout221.xml"/><Relationship Id="rId5" Type="http://schemas.openxmlformats.org/officeDocument/2006/relationships/slideLayout" Target="../slideLayouts/slideLayout220.xml"/><Relationship Id="rId4" Type="http://schemas.openxmlformats.org/officeDocument/2006/relationships/slideLayout" Target="../slideLayouts/slideLayout219.xml"/><Relationship Id="rId3" Type="http://schemas.openxmlformats.org/officeDocument/2006/relationships/slideLayout" Target="../slideLayouts/slideLayout218.xml"/><Relationship Id="rId2" Type="http://schemas.openxmlformats.org/officeDocument/2006/relationships/slideLayout" Target="../slideLayouts/slideLayout217.xml"/><Relationship Id="rId19" Type="http://schemas.openxmlformats.org/officeDocument/2006/relationships/theme" Target="../theme/theme16.xml"/><Relationship Id="rId18" Type="http://schemas.openxmlformats.org/officeDocument/2006/relationships/image" Target="../media/image32.jpeg"/><Relationship Id="rId17" Type="http://schemas.openxmlformats.org/officeDocument/2006/relationships/slideLayout" Target="../slideLayouts/slideLayout232.xml"/><Relationship Id="rId16" Type="http://schemas.openxmlformats.org/officeDocument/2006/relationships/slideLayout" Target="../slideLayouts/slideLayout231.xml"/><Relationship Id="rId15" Type="http://schemas.openxmlformats.org/officeDocument/2006/relationships/slideLayout" Target="../slideLayouts/slideLayout230.xml"/><Relationship Id="rId14" Type="http://schemas.openxmlformats.org/officeDocument/2006/relationships/slideLayout" Target="../slideLayouts/slideLayout229.xml"/><Relationship Id="rId13" Type="http://schemas.openxmlformats.org/officeDocument/2006/relationships/slideLayout" Target="../slideLayouts/slideLayout228.xml"/><Relationship Id="rId12" Type="http://schemas.openxmlformats.org/officeDocument/2006/relationships/slideLayout" Target="../slideLayouts/slideLayout227.xml"/><Relationship Id="rId11" Type="http://schemas.openxmlformats.org/officeDocument/2006/relationships/slideLayout" Target="../slideLayouts/slideLayout226.xml"/><Relationship Id="rId10" Type="http://schemas.openxmlformats.org/officeDocument/2006/relationships/slideLayout" Target="../slideLayouts/slideLayout225.xml"/><Relationship Id="rId1" Type="http://schemas.openxmlformats.org/officeDocument/2006/relationships/slideLayout" Target="../slideLayouts/slideLayout216.xml"/></Relationships>
</file>

<file path=ppt/slideMasters/_rels/slideMaster17.xml.rels><?xml version="1.0" encoding="UTF-8" standalone="yes"?>
<Relationships xmlns="http://schemas.openxmlformats.org/package/2006/relationships"><Relationship Id="rId9" Type="http://schemas.openxmlformats.org/officeDocument/2006/relationships/slideLayout" Target="../slideLayouts/slideLayout241.xml"/><Relationship Id="rId8" Type="http://schemas.openxmlformats.org/officeDocument/2006/relationships/slideLayout" Target="../slideLayouts/slideLayout240.xml"/><Relationship Id="rId7" Type="http://schemas.openxmlformats.org/officeDocument/2006/relationships/slideLayout" Target="../slideLayouts/slideLayout239.xml"/><Relationship Id="rId6" Type="http://schemas.openxmlformats.org/officeDocument/2006/relationships/slideLayout" Target="../slideLayouts/slideLayout238.xml"/><Relationship Id="rId5" Type="http://schemas.openxmlformats.org/officeDocument/2006/relationships/slideLayout" Target="../slideLayouts/slideLayout237.xml"/><Relationship Id="rId4" Type="http://schemas.openxmlformats.org/officeDocument/2006/relationships/slideLayout" Target="../slideLayouts/slideLayout236.xml"/><Relationship Id="rId3" Type="http://schemas.openxmlformats.org/officeDocument/2006/relationships/slideLayout" Target="../slideLayouts/slideLayout235.xml"/><Relationship Id="rId2" Type="http://schemas.openxmlformats.org/officeDocument/2006/relationships/slideLayout" Target="../slideLayouts/slideLayout234.xml"/><Relationship Id="rId19" Type="http://schemas.openxmlformats.org/officeDocument/2006/relationships/theme" Target="../theme/theme17.xml"/><Relationship Id="rId18" Type="http://schemas.openxmlformats.org/officeDocument/2006/relationships/image" Target="../media/image34.jpeg"/><Relationship Id="rId17" Type="http://schemas.openxmlformats.org/officeDocument/2006/relationships/slideLayout" Target="../slideLayouts/slideLayout249.xml"/><Relationship Id="rId16" Type="http://schemas.openxmlformats.org/officeDocument/2006/relationships/slideLayout" Target="../slideLayouts/slideLayout248.xml"/><Relationship Id="rId15" Type="http://schemas.openxmlformats.org/officeDocument/2006/relationships/slideLayout" Target="../slideLayouts/slideLayout247.xml"/><Relationship Id="rId14" Type="http://schemas.openxmlformats.org/officeDocument/2006/relationships/slideLayout" Target="../slideLayouts/slideLayout246.xml"/><Relationship Id="rId13" Type="http://schemas.openxmlformats.org/officeDocument/2006/relationships/slideLayout" Target="../slideLayouts/slideLayout245.xml"/><Relationship Id="rId12" Type="http://schemas.openxmlformats.org/officeDocument/2006/relationships/slideLayout" Target="../slideLayouts/slideLayout244.xml"/><Relationship Id="rId11" Type="http://schemas.openxmlformats.org/officeDocument/2006/relationships/slideLayout" Target="../slideLayouts/slideLayout243.xml"/><Relationship Id="rId10" Type="http://schemas.openxmlformats.org/officeDocument/2006/relationships/slideLayout" Target="../slideLayouts/slideLayout242.xml"/><Relationship Id="rId1" Type="http://schemas.openxmlformats.org/officeDocument/2006/relationships/slideLayout" Target="../slideLayouts/slideLayout233.xml"/></Relationships>
</file>

<file path=ppt/slideMasters/_rels/slideMaster18.xml.rels><?xml version="1.0" encoding="UTF-8" standalone="yes"?>
<Relationships xmlns="http://schemas.openxmlformats.org/package/2006/relationships"><Relationship Id="rId9" Type="http://schemas.openxmlformats.org/officeDocument/2006/relationships/slideLayout" Target="../slideLayouts/slideLayout258.xml"/><Relationship Id="rId8" Type="http://schemas.openxmlformats.org/officeDocument/2006/relationships/slideLayout" Target="../slideLayouts/slideLayout257.xml"/><Relationship Id="rId7" Type="http://schemas.openxmlformats.org/officeDocument/2006/relationships/slideLayout" Target="../slideLayouts/slideLayout256.xml"/><Relationship Id="rId6" Type="http://schemas.openxmlformats.org/officeDocument/2006/relationships/slideLayout" Target="../slideLayouts/slideLayout255.xml"/><Relationship Id="rId5" Type="http://schemas.openxmlformats.org/officeDocument/2006/relationships/slideLayout" Target="../slideLayouts/slideLayout254.xml"/><Relationship Id="rId4" Type="http://schemas.openxmlformats.org/officeDocument/2006/relationships/slideLayout" Target="../slideLayouts/slideLayout253.xml"/><Relationship Id="rId3" Type="http://schemas.openxmlformats.org/officeDocument/2006/relationships/slideLayout" Target="../slideLayouts/slideLayout252.xml"/><Relationship Id="rId2" Type="http://schemas.openxmlformats.org/officeDocument/2006/relationships/slideLayout" Target="../slideLayouts/slideLayout251.xml"/><Relationship Id="rId19" Type="http://schemas.openxmlformats.org/officeDocument/2006/relationships/theme" Target="../theme/theme18.xml"/><Relationship Id="rId18" Type="http://schemas.openxmlformats.org/officeDocument/2006/relationships/image" Target="../media/image36.jpeg"/><Relationship Id="rId17" Type="http://schemas.openxmlformats.org/officeDocument/2006/relationships/slideLayout" Target="../slideLayouts/slideLayout266.xml"/><Relationship Id="rId16" Type="http://schemas.openxmlformats.org/officeDocument/2006/relationships/slideLayout" Target="../slideLayouts/slideLayout265.xml"/><Relationship Id="rId15" Type="http://schemas.openxmlformats.org/officeDocument/2006/relationships/slideLayout" Target="../slideLayouts/slideLayout264.xml"/><Relationship Id="rId14" Type="http://schemas.openxmlformats.org/officeDocument/2006/relationships/slideLayout" Target="../slideLayouts/slideLayout263.xml"/><Relationship Id="rId13" Type="http://schemas.openxmlformats.org/officeDocument/2006/relationships/slideLayout" Target="../slideLayouts/slideLayout262.xml"/><Relationship Id="rId12" Type="http://schemas.openxmlformats.org/officeDocument/2006/relationships/slideLayout" Target="../slideLayouts/slideLayout261.xml"/><Relationship Id="rId11" Type="http://schemas.openxmlformats.org/officeDocument/2006/relationships/slideLayout" Target="../slideLayouts/slideLayout260.xml"/><Relationship Id="rId10" Type="http://schemas.openxmlformats.org/officeDocument/2006/relationships/slideLayout" Target="../slideLayouts/slideLayout259.xml"/><Relationship Id="rId1" Type="http://schemas.openxmlformats.org/officeDocument/2006/relationships/slideLayout" Target="../slideLayouts/slideLayout250.xml"/></Relationships>
</file>

<file path=ppt/slideMasters/_rels/slideMaster19.xml.rels><?xml version="1.0" encoding="UTF-8" standalone="yes"?>
<Relationships xmlns="http://schemas.openxmlformats.org/package/2006/relationships"><Relationship Id="rId9" Type="http://schemas.openxmlformats.org/officeDocument/2006/relationships/slideLayout" Target="../slideLayouts/slideLayout275.xml"/><Relationship Id="rId8" Type="http://schemas.openxmlformats.org/officeDocument/2006/relationships/slideLayout" Target="../slideLayouts/slideLayout274.xml"/><Relationship Id="rId7" Type="http://schemas.openxmlformats.org/officeDocument/2006/relationships/slideLayout" Target="../slideLayouts/slideLayout273.xml"/><Relationship Id="rId6" Type="http://schemas.openxmlformats.org/officeDocument/2006/relationships/slideLayout" Target="../slideLayouts/slideLayout272.xml"/><Relationship Id="rId5" Type="http://schemas.openxmlformats.org/officeDocument/2006/relationships/slideLayout" Target="../slideLayouts/slideLayout271.xml"/><Relationship Id="rId4" Type="http://schemas.openxmlformats.org/officeDocument/2006/relationships/slideLayout" Target="../slideLayouts/slideLayout270.xml"/><Relationship Id="rId3" Type="http://schemas.openxmlformats.org/officeDocument/2006/relationships/slideLayout" Target="../slideLayouts/slideLayout269.xml"/><Relationship Id="rId2" Type="http://schemas.openxmlformats.org/officeDocument/2006/relationships/slideLayout" Target="../slideLayouts/slideLayout268.xml"/><Relationship Id="rId19" Type="http://schemas.openxmlformats.org/officeDocument/2006/relationships/theme" Target="../theme/theme19.xml"/><Relationship Id="rId18" Type="http://schemas.openxmlformats.org/officeDocument/2006/relationships/image" Target="../media/image38.jpeg"/><Relationship Id="rId17" Type="http://schemas.openxmlformats.org/officeDocument/2006/relationships/slideLayout" Target="../slideLayouts/slideLayout283.xml"/><Relationship Id="rId16" Type="http://schemas.openxmlformats.org/officeDocument/2006/relationships/slideLayout" Target="../slideLayouts/slideLayout282.xml"/><Relationship Id="rId15" Type="http://schemas.openxmlformats.org/officeDocument/2006/relationships/slideLayout" Target="../slideLayouts/slideLayout281.xml"/><Relationship Id="rId14" Type="http://schemas.openxmlformats.org/officeDocument/2006/relationships/slideLayout" Target="../slideLayouts/slideLayout280.xml"/><Relationship Id="rId13" Type="http://schemas.openxmlformats.org/officeDocument/2006/relationships/slideLayout" Target="../slideLayouts/slideLayout279.xml"/><Relationship Id="rId12" Type="http://schemas.openxmlformats.org/officeDocument/2006/relationships/slideLayout" Target="../slideLayouts/slideLayout278.xml"/><Relationship Id="rId11" Type="http://schemas.openxmlformats.org/officeDocument/2006/relationships/slideLayout" Target="../slideLayouts/slideLayout277.xml"/><Relationship Id="rId10" Type="http://schemas.openxmlformats.org/officeDocument/2006/relationships/slideLayout" Target="../slideLayouts/slideLayout276.xml"/><Relationship Id="rId1" Type="http://schemas.openxmlformats.org/officeDocument/2006/relationships/slideLayout" Target="../slideLayouts/slideLayout267.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4" Type="http://schemas.openxmlformats.org/officeDocument/2006/relationships/theme" Target="../theme/theme2.xml"/><Relationship Id="rId13" Type="http://schemas.openxmlformats.org/officeDocument/2006/relationships/image" Target="../media/image4.jpeg"/><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20.xml.rels><?xml version="1.0" encoding="UTF-8" standalone="yes"?>
<Relationships xmlns="http://schemas.openxmlformats.org/package/2006/relationships"><Relationship Id="rId9" Type="http://schemas.openxmlformats.org/officeDocument/2006/relationships/slideLayout" Target="../slideLayouts/slideLayout292.xml"/><Relationship Id="rId8" Type="http://schemas.openxmlformats.org/officeDocument/2006/relationships/slideLayout" Target="../slideLayouts/slideLayout291.xml"/><Relationship Id="rId7" Type="http://schemas.openxmlformats.org/officeDocument/2006/relationships/slideLayout" Target="../slideLayouts/slideLayout290.xml"/><Relationship Id="rId6" Type="http://schemas.openxmlformats.org/officeDocument/2006/relationships/slideLayout" Target="../slideLayouts/slideLayout289.xml"/><Relationship Id="rId5" Type="http://schemas.openxmlformats.org/officeDocument/2006/relationships/slideLayout" Target="../slideLayouts/slideLayout288.xml"/><Relationship Id="rId4" Type="http://schemas.openxmlformats.org/officeDocument/2006/relationships/slideLayout" Target="../slideLayouts/slideLayout287.xml"/><Relationship Id="rId3" Type="http://schemas.openxmlformats.org/officeDocument/2006/relationships/slideLayout" Target="../slideLayouts/slideLayout286.xml"/><Relationship Id="rId2" Type="http://schemas.openxmlformats.org/officeDocument/2006/relationships/slideLayout" Target="../slideLayouts/slideLayout285.xml"/><Relationship Id="rId19" Type="http://schemas.openxmlformats.org/officeDocument/2006/relationships/theme" Target="../theme/theme20.xml"/><Relationship Id="rId18" Type="http://schemas.openxmlformats.org/officeDocument/2006/relationships/image" Target="../media/image40.jpeg"/><Relationship Id="rId17" Type="http://schemas.openxmlformats.org/officeDocument/2006/relationships/slideLayout" Target="../slideLayouts/slideLayout300.xml"/><Relationship Id="rId16" Type="http://schemas.openxmlformats.org/officeDocument/2006/relationships/slideLayout" Target="../slideLayouts/slideLayout299.xml"/><Relationship Id="rId15" Type="http://schemas.openxmlformats.org/officeDocument/2006/relationships/slideLayout" Target="../slideLayouts/slideLayout298.xml"/><Relationship Id="rId14" Type="http://schemas.openxmlformats.org/officeDocument/2006/relationships/slideLayout" Target="../slideLayouts/slideLayout297.xml"/><Relationship Id="rId13" Type="http://schemas.openxmlformats.org/officeDocument/2006/relationships/slideLayout" Target="../slideLayouts/slideLayout296.xml"/><Relationship Id="rId12" Type="http://schemas.openxmlformats.org/officeDocument/2006/relationships/slideLayout" Target="../slideLayouts/slideLayout295.xml"/><Relationship Id="rId11" Type="http://schemas.openxmlformats.org/officeDocument/2006/relationships/slideLayout" Target="../slideLayouts/slideLayout294.xml"/><Relationship Id="rId10" Type="http://schemas.openxmlformats.org/officeDocument/2006/relationships/slideLayout" Target="../slideLayouts/slideLayout293.xml"/><Relationship Id="rId1" Type="http://schemas.openxmlformats.org/officeDocument/2006/relationships/slideLayout" Target="../slideLayouts/slideLayout284.xml"/></Relationships>
</file>

<file path=ppt/slideMasters/_rels/slideMaster21.xml.rels><?xml version="1.0" encoding="UTF-8" standalone="yes"?>
<Relationships xmlns="http://schemas.openxmlformats.org/package/2006/relationships"><Relationship Id="rId9" Type="http://schemas.openxmlformats.org/officeDocument/2006/relationships/slideLayout" Target="../slideLayouts/slideLayout309.xml"/><Relationship Id="rId8" Type="http://schemas.openxmlformats.org/officeDocument/2006/relationships/slideLayout" Target="../slideLayouts/slideLayout308.xml"/><Relationship Id="rId7" Type="http://schemas.openxmlformats.org/officeDocument/2006/relationships/slideLayout" Target="../slideLayouts/slideLayout307.xml"/><Relationship Id="rId6" Type="http://schemas.openxmlformats.org/officeDocument/2006/relationships/slideLayout" Target="../slideLayouts/slideLayout306.xml"/><Relationship Id="rId5" Type="http://schemas.openxmlformats.org/officeDocument/2006/relationships/slideLayout" Target="../slideLayouts/slideLayout305.xml"/><Relationship Id="rId4" Type="http://schemas.openxmlformats.org/officeDocument/2006/relationships/slideLayout" Target="../slideLayouts/slideLayout304.xml"/><Relationship Id="rId3" Type="http://schemas.openxmlformats.org/officeDocument/2006/relationships/slideLayout" Target="../slideLayouts/slideLayout303.xml"/><Relationship Id="rId2" Type="http://schemas.openxmlformats.org/officeDocument/2006/relationships/slideLayout" Target="../slideLayouts/slideLayout302.xml"/><Relationship Id="rId19" Type="http://schemas.openxmlformats.org/officeDocument/2006/relationships/theme" Target="../theme/theme21.xml"/><Relationship Id="rId18" Type="http://schemas.openxmlformats.org/officeDocument/2006/relationships/image" Target="../media/image42.jpeg"/><Relationship Id="rId17" Type="http://schemas.openxmlformats.org/officeDocument/2006/relationships/slideLayout" Target="../slideLayouts/slideLayout317.xml"/><Relationship Id="rId16" Type="http://schemas.openxmlformats.org/officeDocument/2006/relationships/slideLayout" Target="../slideLayouts/slideLayout316.xml"/><Relationship Id="rId15" Type="http://schemas.openxmlformats.org/officeDocument/2006/relationships/slideLayout" Target="../slideLayouts/slideLayout315.xml"/><Relationship Id="rId14" Type="http://schemas.openxmlformats.org/officeDocument/2006/relationships/slideLayout" Target="../slideLayouts/slideLayout314.xml"/><Relationship Id="rId13" Type="http://schemas.openxmlformats.org/officeDocument/2006/relationships/slideLayout" Target="../slideLayouts/slideLayout313.xml"/><Relationship Id="rId12" Type="http://schemas.openxmlformats.org/officeDocument/2006/relationships/slideLayout" Target="../slideLayouts/slideLayout312.xml"/><Relationship Id="rId11" Type="http://schemas.openxmlformats.org/officeDocument/2006/relationships/slideLayout" Target="../slideLayouts/slideLayout311.xml"/><Relationship Id="rId10" Type="http://schemas.openxmlformats.org/officeDocument/2006/relationships/slideLayout" Target="../slideLayouts/slideLayout310.xml"/><Relationship Id="rId1" Type="http://schemas.openxmlformats.org/officeDocument/2006/relationships/slideLayout" Target="../slideLayouts/slideLayout301.xml"/></Relationships>
</file>

<file path=ppt/slideMasters/_rels/slideMaster22.xml.rels><?xml version="1.0" encoding="UTF-8" standalone="yes"?>
<Relationships xmlns="http://schemas.openxmlformats.org/package/2006/relationships"><Relationship Id="rId9" Type="http://schemas.openxmlformats.org/officeDocument/2006/relationships/slideLayout" Target="../slideLayouts/slideLayout326.xml"/><Relationship Id="rId8" Type="http://schemas.openxmlformats.org/officeDocument/2006/relationships/slideLayout" Target="../slideLayouts/slideLayout325.xml"/><Relationship Id="rId7" Type="http://schemas.openxmlformats.org/officeDocument/2006/relationships/slideLayout" Target="../slideLayouts/slideLayout324.xml"/><Relationship Id="rId6" Type="http://schemas.openxmlformats.org/officeDocument/2006/relationships/slideLayout" Target="../slideLayouts/slideLayout323.xml"/><Relationship Id="rId5" Type="http://schemas.openxmlformats.org/officeDocument/2006/relationships/slideLayout" Target="../slideLayouts/slideLayout322.xml"/><Relationship Id="rId4" Type="http://schemas.openxmlformats.org/officeDocument/2006/relationships/slideLayout" Target="../slideLayouts/slideLayout321.xml"/><Relationship Id="rId3" Type="http://schemas.openxmlformats.org/officeDocument/2006/relationships/slideLayout" Target="../slideLayouts/slideLayout320.xml"/><Relationship Id="rId2" Type="http://schemas.openxmlformats.org/officeDocument/2006/relationships/slideLayout" Target="../slideLayouts/slideLayout319.xml"/><Relationship Id="rId19" Type="http://schemas.openxmlformats.org/officeDocument/2006/relationships/theme" Target="../theme/theme22.xml"/><Relationship Id="rId18" Type="http://schemas.openxmlformats.org/officeDocument/2006/relationships/image" Target="../media/image44.jpeg"/><Relationship Id="rId17" Type="http://schemas.openxmlformats.org/officeDocument/2006/relationships/slideLayout" Target="../slideLayouts/slideLayout334.xml"/><Relationship Id="rId16" Type="http://schemas.openxmlformats.org/officeDocument/2006/relationships/slideLayout" Target="../slideLayouts/slideLayout333.xml"/><Relationship Id="rId15" Type="http://schemas.openxmlformats.org/officeDocument/2006/relationships/slideLayout" Target="../slideLayouts/slideLayout332.xml"/><Relationship Id="rId14" Type="http://schemas.openxmlformats.org/officeDocument/2006/relationships/slideLayout" Target="../slideLayouts/slideLayout331.xml"/><Relationship Id="rId13" Type="http://schemas.openxmlformats.org/officeDocument/2006/relationships/slideLayout" Target="../slideLayouts/slideLayout330.xml"/><Relationship Id="rId12" Type="http://schemas.openxmlformats.org/officeDocument/2006/relationships/slideLayout" Target="../slideLayouts/slideLayout329.xml"/><Relationship Id="rId11" Type="http://schemas.openxmlformats.org/officeDocument/2006/relationships/slideLayout" Target="../slideLayouts/slideLayout328.xml"/><Relationship Id="rId10" Type="http://schemas.openxmlformats.org/officeDocument/2006/relationships/slideLayout" Target="../slideLayouts/slideLayout327.xml"/><Relationship Id="rId1" Type="http://schemas.openxmlformats.org/officeDocument/2006/relationships/slideLayout" Target="../slideLayouts/slideLayout318.xml"/></Relationships>
</file>

<file path=ppt/slideMasters/_rels/slideMaster23.xml.rels><?xml version="1.0" encoding="UTF-8" standalone="yes"?>
<Relationships xmlns="http://schemas.openxmlformats.org/package/2006/relationships"><Relationship Id="rId9" Type="http://schemas.openxmlformats.org/officeDocument/2006/relationships/slideLayout" Target="../slideLayouts/slideLayout343.xml"/><Relationship Id="rId8" Type="http://schemas.openxmlformats.org/officeDocument/2006/relationships/slideLayout" Target="../slideLayouts/slideLayout342.xml"/><Relationship Id="rId7" Type="http://schemas.openxmlformats.org/officeDocument/2006/relationships/slideLayout" Target="../slideLayouts/slideLayout341.xml"/><Relationship Id="rId6" Type="http://schemas.openxmlformats.org/officeDocument/2006/relationships/slideLayout" Target="../slideLayouts/slideLayout340.xml"/><Relationship Id="rId5" Type="http://schemas.openxmlformats.org/officeDocument/2006/relationships/slideLayout" Target="../slideLayouts/slideLayout339.xml"/><Relationship Id="rId4" Type="http://schemas.openxmlformats.org/officeDocument/2006/relationships/slideLayout" Target="../slideLayouts/slideLayout338.xml"/><Relationship Id="rId3" Type="http://schemas.openxmlformats.org/officeDocument/2006/relationships/slideLayout" Target="../slideLayouts/slideLayout337.xml"/><Relationship Id="rId2" Type="http://schemas.openxmlformats.org/officeDocument/2006/relationships/slideLayout" Target="../slideLayouts/slideLayout336.xml"/><Relationship Id="rId19" Type="http://schemas.openxmlformats.org/officeDocument/2006/relationships/theme" Target="../theme/theme23.xml"/><Relationship Id="rId18" Type="http://schemas.openxmlformats.org/officeDocument/2006/relationships/image" Target="../media/image46.jpeg"/><Relationship Id="rId17" Type="http://schemas.openxmlformats.org/officeDocument/2006/relationships/slideLayout" Target="../slideLayouts/slideLayout351.xml"/><Relationship Id="rId16" Type="http://schemas.openxmlformats.org/officeDocument/2006/relationships/slideLayout" Target="../slideLayouts/slideLayout350.xml"/><Relationship Id="rId15" Type="http://schemas.openxmlformats.org/officeDocument/2006/relationships/slideLayout" Target="../slideLayouts/slideLayout349.xml"/><Relationship Id="rId14" Type="http://schemas.openxmlformats.org/officeDocument/2006/relationships/slideLayout" Target="../slideLayouts/slideLayout348.xml"/><Relationship Id="rId13" Type="http://schemas.openxmlformats.org/officeDocument/2006/relationships/slideLayout" Target="../slideLayouts/slideLayout347.xml"/><Relationship Id="rId12" Type="http://schemas.openxmlformats.org/officeDocument/2006/relationships/slideLayout" Target="../slideLayouts/slideLayout346.xml"/><Relationship Id="rId11" Type="http://schemas.openxmlformats.org/officeDocument/2006/relationships/slideLayout" Target="../slideLayouts/slideLayout345.xml"/><Relationship Id="rId10" Type="http://schemas.openxmlformats.org/officeDocument/2006/relationships/slideLayout" Target="../slideLayouts/slideLayout344.xml"/><Relationship Id="rId1" Type="http://schemas.openxmlformats.org/officeDocument/2006/relationships/slideLayout" Target="../slideLayouts/slideLayout335.xml"/></Relationships>
</file>

<file path=ppt/slideMasters/_rels/slideMaster24.xml.rels><?xml version="1.0" encoding="UTF-8" standalone="yes"?>
<Relationships xmlns="http://schemas.openxmlformats.org/package/2006/relationships"><Relationship Id="rId9" Type="http://schemas.openxmlformats.org/officeDocument/2006/relationships/slideLayout" Target="../slideLayouts/slideLayout360.xml"/><Relationship Id="rId8" Type="http://schemas.openxmlformats.org/officeDocument/2006/relationships/slideLayout" Target="../slideLayouts/slideLayout359.xml"/><Relationship Id="rId7" Type="http://schemas.openxmlformats.org/officeDocument/2006/relationships/slideLayout" Target="../slideLayouts/slideLayout358.xml"/><Relationship Id="rId6" Type="http://schemas.openxmlformats.org/officeDocument/2006/relationships/slideLayout" Target="../slideLayouts/slideLayout357.xml"/><Relationship Id="rId5" Type="http://schemas.openxmlformats.org/officeDocument/2006/relationships/slideLayout" Target="../slideLayouts/slideLayout356.xml"/><Relationship Id="rId4" Type="http://schemas.openxmlformats.org/officeDocument/2006/relationships/slideLayout" Target="../slideLayouts/slideLayout355.xml"/><Relationship Id="rId3" Type="http://schemas.openxmlformats.org/officeDocument/2006/relationships/slideLayout" Target="../slideLayouts/slideLayout354.xml"/><Relationship Id="rId2" Type="http://schemas.openxmlformats.org/officeDocument/2006/relationships/slideLayout" Target="../slideLayouts/slideLayout353.xml"/><Relationship Id="rId19" Type="http://schemas.openxmlformats.org/officeDocument/2006/relationships/theme" Target="../theme/theme24.xml"/><Relationship Id="rId18" Type="http://schemas.openxmlformats.org/officeDocument/2006/relationships/image" Target="../media/image48.jpeg"/><Relationship Id="rId17" Type="http://schemas.openxmlformats.org/officeDocument/2006/relationships/slideLayout" Target="../slideLayouts/slideLayout368.xml"/><Relationship Id="rId16" Type="http://schemas.openxmlformats.org/officeDocument/2006/relationships/slideLayout" Target="../slideLayouts/slideLayout367.xml"/><Relationship Id="rId15" Type="http://schemas.openxmlformats.org/officeDocument/2006/relationships/slideLayout" Target="../slideLayouts/slideLayout366.xml"/><Relationship Id="rId14" Type="http://schemas.openxmlformats.org/officeDocument/2006/relationships/slideLayout" Target="../slideLayouts/slideLayout365.xml"/><Relationship Id="rId13" Type="http://schemas.openxmlformats.org/officeDocument/2006/relationships/slideLayout" Target="../slideLayouts/slideLayout364.xml"/><Relationship Id="rId12" Type="http://schemas.openxmlformats.org/officeDocument/2006/relationships/slideLayout" Target="../slideLayouts/slideLayout363.xml"/><Relationship Id="rId11" Type="http://schemas.openxmlformats.org/officeDocument/2006/relationships/slideLayout" Target="../slideLayouts/slideLayout362.xml"/><Relationship Id="rId10" Type="http://schemas.openxmlformats.org/officeDocument/2006/relationships/slideLayout" Target="../slideLayouts/slideLayout361.xml"/><Relationship Id="rId1" Type="http://schemas.openxmlformats.org/officeDocument/2006/relationships/slideLayout" Target="../slideLayouts/slideLayout352.xml"/></Relationships>
</file>

<file path=ppt/slideMasters/_rels/slideMaster25.xml.rels><?xml version="1.0" encoding="UTF-8" standalone="yes"?>
<Relationships xmlns="http://schemas.openxmlformats.org/package/2006/relationships"><Relationship Id="rId9" Type="http://schemas.openxmlformats.org/officeDocument/2006/relationships/slideLayout" Target="../slideLayouts/slideLayout377.xml"/><Relationship Id="rId8" Type="http://schemas.openxmlformats.org/officeDocument/2006/relationships/slideLayout" Target="../slideLayouts/slideLayout376.xml"/><Relationship Id="rId7" Type="http://schemas.openxmlformats.org/officeDocument/2006/relationships/slideLayout" Target="../slideLayouts/slideLayout375.xml"/><Relationship Id="rId6" Type="http://schemas.openxmlformats.org/officeDocument/2006/relationships/slideLayout" Target="../slideLayouts/slideLayout374.xml"/><Relationship Id="rId5" Type="http://schemas.openxmlformats.org/officeDocument/2006/relationships/slideLayout" Target="../slideLayouts/slideLayout373.xml"/><Relationship Id="rId4" Type="http://schemas.openxmlformats.org/officeDocument/2006/relationships/slideLayout" Target="../slideLayouts/slideLayout372.xml"/><Relationship Id="rId3" Type="http://schemas.openxmlformats.org/officeDocument/2006/relationships/slideLayout" Target="../slideLayouts/slideLayout371.xml"/><Relationship Id="rId2" Type="http://schemas.openxmlformats.org/officeDocument/2006/relationships/slideLayout" Target="../slideLayouts/slideLayout370.xml"/><Relationship Id="rId19" Type="http://schemas.openxmlformats.org/officeDocument/2006/relationships/theme" Target="../theme/theme25.xml"/><Relationship Id="rId18" Type="http://schemas.openxmlformats.org/officeDocument/2006/relationships/image" Target="../media/image50.jpeg"/><Relationship Id="rId17" Type="http://schemas.openxmlformats.org/officeDocument/2006/relationships/slideLayout" Target="../slideLayouts/slideLayout385.xml"/><Relationship Id="rId16" Type="http://schemas.openxmlformats.org/officeDocument/2006/relationships/slideLayout" Target="../slideLayouts/slideLayout384.xml"/><Relationship Id="rId15" Type="http://schemas.openxmlformats.org/officeDocument/2006/relationships/slideLayout" Target="../slideLayouts/slideLayout383.xml"/><Relationship Id="rId14" Type="http://schemas.openxmlformats.org/officeDocument/2006/relationships/slideLayout" Target="../slideLayouts/slideLayout382.xml"/><Relationship Id="rId13" Type="http://schemas.openxmlformats.org/officeDocument/2006/relationships/slideLayout" Target="../slideLayouts/slideLayout381.xml"/><Relationship Id="rId12" Type="http://schemas.openxmlformats.org/officeDocument/2006/relationships/slideLayout" Target="../slideLayouts/slideLayout380.xml"/><Relationship Id="rId11" Type="http://schemas.openxmlformats.org/officeDocument/2006/relationships/slideLayout" Target="../slideLayouts/slideLayout379.xml"/><Relationship Id="rId10" Type="http://schemas.openxmlformats.org/officeDocument/2006/relationships/slideLayout" Target="../slideLayouts/slideLayout378.xml"/><Relationship Id="rId1" Type="http://schemas.openxmlformats.org/officeDocument/2006/relationships/slideLayout" Target="../slideLayouts/slideLayout369.xml"/></Relationships>
</file>

<file path=ppt/slideMasters/_rels/slideMaster26.xml.rels><?xml version="1.0" encoding="UTF-8" standalone="yes"?>
<Relationships xmlns="http://schemas.openxmlformats.org/package/2006/relationships"><Relationship Id="rId9" Type="http://schemas.openxmlformats.org/officeDocument/2006/relationships/slideLayout" Target="../slideLayouts/slideLayout394.xml"/><Relationship Id="rId8" Type="http://schemas.openxmlformats.org/officeDocument/2006/relationships/slideLayout" Target="../slideLayouts/slideLayout393.xml"/><Relationship Id="rId7" Type="http://schemas.openxmlformats.org/officeDocument/2006/relationships/slideLayout" Target="../slideLayouts/slideLayout392.xml"/><Relationship Id="rId6" Type="http://schemas.openxmlformats.org/officeDocument/2006/relationships/slideLayout" Target="../slideLayouts/slideLayout391.xml"/><Relationship Id="rId5" Type="http://schemas.openxmlformats.org/officeDocument/2006/relationships/slideLayout" Target="../slideLayouts/slideLayout390.xml"/><Relationship Id="rId4" Type="http://schemas.openxmlformats.org/officeDocument/2006/relationships/slideLayout" Target="../slideLayouts/slideLayout389.xml"/><Relationship Id="rId3" Type="http://schemas.openxmlformats.org/officeDocument/2006/relationships/slideLayout" Target="../slideLayouts/slideLayout388.xml"/><Relationship Id="rId2" Type="http://schemas.openxmlformats.org/officeDocument/2006/relationships/slideLayout" Target="../slideLayouts/slideLayout387.xml"/><Relationship Id="rId19" Type="http://schemas.openxmlformats.org/officeDocument/2006/relationships/theme" Target="../theme/theme26.xml"/><Relationship Id="rId18" Type="http://schemas.openxmlformats.org/officeDocument/2006/relationships/image" Target="../media/image52.jpeg"/><Relationship Id="rId17" Type="http://schemas.openxmlformats.org/officeDocument/2006/relationships/slideLayout" Target="../slideLayouts/slideLayout402.xml"/><Relationship Id="rId16" Type="http://schemas.openxmlformats.org/officeDocument/2006/relationships/slideLayout" Target="../slideLayouts/slideLayout401.xml"/><Relationship Id="rId15" Type="http://schemas.openxmlformats.org/officeDocument/2006/relationships/slideLayout" Target="../slideLayouts/slideLayout400.xml"/><Relationship Id="rId14" Type="http://schemas.openxmlformats.org/officeDocument/2006/relationships/slideLayout" Target="../slideLayouts/slideLayout399.xml"/><Relationship Id="rId13" Type="http://schemas.openxmlformats.org/officeDocument/2006/relationships/slideLayout" Target="../slideLayouts/slideLayout398.xml"/><Relationship Id="rId12" Type="http://schemas.openxmlformats.org/officeDocument/2006/relationships/slideLayout" Target="../slideLayouts/slideLayout397.xml"/><Relationship Id="rId11" Type="http://schemas.openxmlformats.org/officeDocument/2006/relationships/slideLayout" Target="../slideLayouts/slideLayout396.xml"/><Relationship Id="rId10" Type="http://schemas.openxmlformats.org/officeDocument/2006/relationships/slideLayout" Target="../slideLayouts/slideLayout395.xml"/><Relationship Id="rId1" Type="http://schemas.openxmlformats.org/officeDocument/2006/relationships/slideLayout" Target="../slideLayouts/slideLayout386.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411.xml"/><Relationship Id="rId8" Type="http://schemas.openxmlformats.org/officeDocument/2006/relationships/slideLayout" Target="../slideLayouts/slideLayout410.xml"/><Relationship Id="rId7" Type="http://schemas.openxmlformats.org/officeDocument/2006/relationships/slideLayout" Target="../slideLayouts/slideLayout409.xml"/><Relationship Id="rId6" Type="http://schemas.openxmlformats.org/officeDocument/2006/relationships/slideLayout" Target="../slideLayouts/slideLayout408.xml"/><Relationship Id="rId5" Type="http://schemas.openxmlformats.org/officeDocument/2006/relationships/slideLayout" Target="../slideLayouts/slideLayout407.xml"/><Relationship Id="rId4" Type="http://schemas.openxmlformats.org/officeDocument/2006/relationships/slideLayout" Target="../slideLayouts/slideLayout406.xml"/><Relationship Id="rId3" Type="http://schemas.openxmlformats.org/officeDocument/2006/relationships/slideLayout" Target="../slideLayouts/slideLayout405.xml"/><Relationship Id="rId2" Type="http://schemas.openxmlformats.org/officeDocument/2006/relationships/slideLayout" Target="../slideLayouts/slideLayout404.xml"/><Relationship Id="rId19" Type="http://schemas.openxmlformats.org/officeDocument/2006/relationships/theme" Target="../theme/theme27.xml"/><Relationship Id="rId18" Type="http://schemas.openxmlformats.org/officeDocument/2006/relationships/image" Target="../media/image54.jpeg"/><Relationship Id="rId17" Type="http://schemas.openxmlformats.org/officeDocument/2006/relationships/slideLayout" Target="../slideLayouts/slideLayout419.xml"/><Relationship Id="rId16" Type="http://schemas.openxmlformats.org/officeDocument/2006/relationships/slideLayout" Target="../slideLayouts/slideLayout418.xml"/><Relationship Id="rId15" Type="http://schemas.openxmlformats.org/officeDocument/2006/relationships/slideLayout" Target="../slideLayouts/slideLayout417.xml"/><Relationship Id="rId14" Type="http://schemas.openxmlformats.org/officeDocument/2006/relationships/slideLayout" Target="../slideLayouts/slideLayout416.xml"/><Relationship Id="rId13" Type="http://schemas.openxmlformats.org/officeDocument/2006/relationships/slideLayout" Target="../slideLayouts/slideLayout415.xml"/><Relationship Id="rId12" Type="http://schemas.openxmlformats.org/officeDocument/2006/relationships/slideLayout" Target="../slideLayouts/slideLayout414.xml"/><Relationship Id="rId11" Type="http://schemas.openxmlformats.org/officeDocument/2006/relationships/slideLayout" Target="../slideLayouts/slideLayout413.xml"/><Relationship Id="rId10" Type="http://schemas.openxmlformats.org/officeDocument/2006/relationships/slideLayout" Target="../slideLayouts/slideLayout412.xml"/><Relationship Id="rId1" Type="http://schemas.openxmlformats.org/officeDocument/2006/relationships/slideLayout" Target="../slideLayouts/slideLayout403.xml"/></Relationships>
</file>

<file path=ppt/slideMasters/_rels/slideMaster28.xml.rels><?xml version="1.0" encoding="UTF-8" standalone="yes"?>
<Relationships xmlns="http://schemas.openxmlformats.org/package/2006/relationships"><Relationship Id="rId9" Type="http://schemas.openxmlformats.org/officeDocument/2006/relationships/slideLayout" Target="../slideLayouts/slideLayout428.xml"/><Relationship Id="rId8" Type="http://schemas.openxmlformats.org/officeDocument/2006/relationships/slideLayout" Target="../slideLayouts/slideLayout427.xml"/><Relationship Id="rId7" Type="http://schemas.openxmlformats.org/officeDocument/2006/relationships/slideLayout" Target="../slideLayouts/slideLayout426.xml"/><Relationship Id="rId6" Type="http://schemas.openxmlformats.org/officeDocument/2006/relationships/slideLayout" Target="../slideLayouts/slideLayout425.xml"/><Relationship Id="rId5" Type="http://schemas.openxmlformats.org/officeDocument/2006/relationships/slideLayout" Target="../slideLayouts/slideLayout424.xml"/><Relationship Id="rId4" Type="http://schemas.openxmlformats.org/officeDocument/2006/relationships/slideLayout" Target="../slideLayouts/slideLayout423.xml"/><Relationship Id="rId3" Type="http://schemas.openxmlformats.org/officeDocument/2006/relationships/slideLayout" Target="../slideLayouts/slideLayout422.xml"/><Relationship Id="rId2" Type="http://schemas.openxmlformats.org/officeDocument/2006/relationships/slideLayout" Target="../slideLayouts/slideLayout421.xml"/><Relationship Id="rId19" Type="http://schemas.openxmlformats.org/officeDocument/2006/relationships/theme" Target="../theme/theme28.xml"/><Relationship Id="rId18" Type="http://schemas.openxmlformats.org/officeDocument/2006/relationships/image" Target="../media/image56.jpeg"/><Relationship Id="rId17" Type="http://schemas.openxmlformats.org/officeDocument/2006/relationships/slideLayout" Target="../slideLayouts/slideLayout436.xml"/><Relationship Id="rId16" Type="http://schemas.openxmlformats.org/officeDocument/2006/relationships/slideLayout" Target="../slideLayouts/slideLayout435.xml"/><Relationship Id="rId15" Type="http://schemas.openxmlformats.org/officeDocument/2006/relationships/slideLayout" Target="../slideLayouts/slideLayout434.xml"/><Relationship Id="rId14" Type="http://schemas.openxmlformats.org/officeDocument/2006/relationships/slideLayout" Target="../slideLayouts/slideLayout433.xml"/><Relationship Id="rId13" Type="http://schemas.openxmlformats.org/officeDocument/2006/relationships/slideLayout" Target="../slideLayouts/slideLayout432.xml"/><Relationship Id="rId12" Type="http://schemas.openxmlformats.org/officeDocument/2006/relationships/slideLayout" Target="../slideLayouts/slideLayout431.xml"/><Relationship Id="rId11" Type="http://schemas.openxmlformats.org/officeDocument/2006/relationships/slideLayout" Target="../slideLayouts/slideLayout430.xml"/><Relationship Id="rId10" Type="http://schemas.openxmlformats.org/officeDocument/2006/relationships/slideLayout" Target="../slideLayouts/slideLayout429.xml"/><Relationship Id="rId1" Type="http://schemas.openxmlformats.org/officeDocument/2006/relationships/slideLayout" Target="../slideLayouts/slideLayout420.xml"/></Relationships>
</file>

<file path=ppt/slideMasters/_rels/slideMaster29.xml.rels><?xml version="1.0" encoding="UTF-8" standalone="yes"?>
<Relationships xmlns="http://schemas.openxmlformats.org/package/2006/relationships"><Relationship Id="rId9" Type="http://schemas.openxmlformats.org/officeDocument/2006/relationships/slideLayout" Target="../slideLayouts/slideLayout445.xml"/><Relationship Id="rId8" Type="http://schemas.openxmlformats.org/officeDocument/2006/relationships/slideLayout" Target="../slideLayouts/slideLayout444.xml"/><Relationship Id="rId7" Type="http://schemas.openxmlformats.org/officeDocument/2006/relationships/slideLayout" Target="../slideLayouts/slideLayout443.xml"/><Relationship Id="rId6" Type="http://schemas.openxmlformats.org/officeDocument/2006/relationships/slideLayout" Target="../slideLayouts/slideLayout442.xml"/><Relationship Id="rId5" Type="http://schemas.openxmlformats.org/officeDocument/2006/relationships/slideLayout" Target="../slideLayouts/slideLayout441.xml"/><Relationship Id="rId4" Type="http://schemas.openxmlformats.org/officeDocument/2006/relationships/slideLayout" Target="../slideLayouts/slideLayout440.xml"/><Relationship Id="rId3" Type="http://schemas.openxmlformats.org/officeDocument/2006/relationships/slideLayout" Target="../slideLayouts/slideLayout439.xml"/><Relationship Id="rId2" Type="http://schemas.openxmlformats.org/officeDocument/2006/relationships/slideLayout" Target="../slideLayouts/slideLayout438.xml"/><Relationship Id="rId19" Type="http://schemas.openxmlformats.org/officeDocument/2006/relationships/theme" Target="../theme/theme29.xml"/><Relationship Id="rId18" Type="http://schemas.openxmlformats.org/officeDocument/2006/relationships/image" Target="../media/image58.jpeg"/><Relationship Id="rId17" Type="http://schemas.openxmlformats.org/officeDocument/2006/relationships/slideLayout" Target="../slideLayouts/slideLayout453.xml"/><Relationship Id="rId16" Type="http://schemas.openxmlformats.org/officeDocument/2006/relationships/slideLayout" Target="../slideLayouts/slideLayout452.xml"/><Relationship Id="rId15" Type="http://schemas.openxmlformats.org/officeDocument/2006/relationships/slideLayout" Target="../slideLayouts/slideLayout451.xml"/><Relationship Id="rId14" Type="http://schemas.openxmlformats.org/officeDocument/2006/relationships/slideLayout" Target="../slideLayouts/slideLayout450.xml"/><Relationship Id="rId13" Type="http://schemas.openxmlformats.org/officeDocument/2006/relationships/slideLayout" Target="../slideLayouts/slideLayout449.xml"/><Relationship Id="rId12" Type="http://schemas.openxmlformats.org/officeDocument/2006/relationships/slideLayout" Target="../slideLayouts/slideLayout448.xml"/><Relationship Id="rId11" Type="http://schemas.openxmlformats.org/officeDocument/2006/relationships/slideLayout" Target="../slideLayouts/slideLayout447.xml"/><Relationship Id="rId10" Type="http://schemas.openxmlformats.org/officeDocument/2006/relationships/slideLayout" Target="../slideLayouts/slideLayout446.xml"/><Relationship Id="rId1" Type="http://schemas.openxmlformats.org/officeDocument/2006/relationships/slideLayout" Target="../slideLayouts/slideLayout437.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 Type="http://schemas.openxmlformats.org/officeDocument/2006/relationships/slideLayout" Target="../slideLayouts/slideLayout31.xml"/><Relationship Id="rId14" Type="http://schemas.openxmlformats.org/officeDocument/2006/relationships/theme" Target="../theme/theme3.xml"/><Relationship Id="rId13" Type="http://schemas.openxmlformats.org/officeDocument/2006/relationships/image" Target="../media/image6.jpeg"/><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462.xml"/><Relationship Id="rId8" Type="http://schemas.openxmlformats.org/officeDocument/2006/relationships/slideLayout" Target="../slideLayouts/slideLayout461.xml"/><Relationship Id="rId7" Type="http://schemas.openxmlformats.org/officeDocument/2006/relationships/slideLayout" Target="../slideLayouts/slideLayout460.xml"/><Relationship Id="rId6" Type="http://schemas.openxmlformats.org/officeDocument/2006/relationships/slideLayout" Target="../slideLayouts/slideLayout459.xml"/><Relationship Id="rId5" Type="http://schemas.openxmlformats.org/officeDocument/2006/relationships/slideLayout" Target="../slideLayouts/slideLayout458.xml"/><Relationship Id="rId4" Type="http://schemas.openxmlformats.org/officeDocument/2006/relationships/slideLayout" Target="../slideLayouts/slideLayout457.xml"/><Relationship Id="rId3" Type="http://schemas.openxmlformats.org/officeDocument/2006/relationships/slideLayout" Target="../slideLayouts/slideLayout456.xml"/><Relationship Id="rId2" Type="http://schemas.openxmlformats.org/officeDocument/2006/relationships/slideLayout" Target="../slideLayouts/slideLayout455.xml"/><Relationship Id="rId19" Type="http://schemas.openxmlformats.org/officeDocument/2006/relationships/theme" Target="../theme/theme30.xml"/><Relationship Id="rId18" Type="http://schemas.openxmlformats.org/officeDocument/2006/relationships/image" Target="../media/image60.jpeg"/><Relationship Id="rId17" Type="http://schemas.openxmlformats.org/officeDocument/2006/relationships/slideLayout" Target="../slideLayouts/slideLayout470.xml"/><Relationship Id="rId16" Type="http://schemas.openxmlformats.org/officeDocument/2006/relationships/slideLayout" Target="../slideLayouts/slideLayout469.xml"/><Relationship Id="rId15" Type="http://schemas.openxmlformats.org/officeDocument/2006/relationships/slideLayout" Target="../slideLayouts/slideLayout468.xml"/><Relationship Id="rId14" Type="http://schemas.openxmlformats.org/officeDocument/2006/relationships/slideLayout" Target="../slideLayouts/slideLayout467.xml"/><Relationship Id="rId13" Type="http://schemas.openxmlformats.org/officeDocument/2006/relationships/slideLayout" Target="../slideLayouts/slideLayout466.xml"/><Relationship Id="rId12" Type="http://schemas.openxmlformats.org/officeDocument/2006/relationships/slideLayout" Target="../slideLayouts/slideLayout465.xml"/><Relationship Id="rId11" Type="http://schemas.openxmlformats.org/officeDocument/2006/relationships/slideLayout" Target="../slideLayouts/slideLayout464.xml"/><Relationship Id="rId10" Type="http://schemas.openxmlformats.org/officeDocument/2006/relationships/slideLayout" Target="../slideLayouts/slideLayout463.xml"/><Relationship Id="rId1" Type="http://schemas.openxmlformats.org/officeDocument/2006/relationships/slideLayout" Target="../slideLayouts/slideLayout454.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479.xml"/><Relationship Id="rId8" Type="http://schemas.openxmlformats.org/officeDocument/2006/relationships/slideLayout" Target="../slideLayouts/slideLayout478.xml"/><Relationship Id="rId7" Type="http://schemas.openxmlformats.org/officeDocument/2006/relationships/slideLayout" Target="../slideLayouts/slideLayout477.xml"/><Relationship Id="rId6" Type="http://schemas.openxmlformats.org/officeDocument/2006/relationships/slideLayout" Target="../slideLayouts/slideLayout476.xml"/><Relationship Id="rId5" Type="http://schemas.openxmlformats.org/officeDocument/2006/relationships/slideLayout" Target="../slideLayouts/slideLayout475.xml"/><Relationship Id="rId4" Type="http://schemas.openxmlformats.org/officeDocument/2006/relationships/slideLayout" Target="../slideLayouts/slideLayout474.xml"/><Relationship Id="rId3" Type="http://schemas.openxmlformats.org/officeDocument/2006/relationships/slideLayout" Target="../slideLayouts/slideLayout473.xml"/><Relationship Id="rId20" Type="http://schemas.openxmlformats.org/officeDocument/2006/relationships/theme" Target="../theme/theme31.xml"/><Relationship Id="rId2" Type="http://schemas.openxmlformats.org/officeDocument/2006/relationships/slideLayout" Target="../slideLayouts/slideLayout472.xml"/><Relationship Id="rId19" Type="http://schemas.openxmlformats.org/officeDocument/2006/relationships/image" Target="../media/image62.jpeg"/><Relationship Id="rId18" Type="http://schemas.openxmlformats.org/officeDocument/2006/relationships/slideLayout" Target="../slideLayouts/slideLayout488.xml"/><Relationship Id="rId17" Type="http://schemas.openxmlformats.org/officeDocument/2006/relationships/slideLayout" Target="../slideLayouts/slideLayout487.xml"/><Relationship Id="rId16" Type="http://schemas.openxmlformats.org/officeDocument/2006/relationships/slideLayout" Target="../slideLayouts/slideLayout486.xml"/><Relationship Id="rId15" Type="http://schemas.openxmlformats.org/officeDocument/2006/relationships/slideLayout" Target="../slideLayouts/slideLayout485.xml"/><Relationship Id="rId14" Type="http://schemas.openxmlformats.org/officeDocument/2006/relationships/slideLayout" Target="../slideLayouts/slideLayout484.xml"/><Relationship Id="rId13" Type="http://schemas.openxmlformats.org/officeDocument/2006/relationships/slideLayout" Target="../slideLayouts/slideLayout483.xml"/><Relationship Id="rId12" Type="http://schemas.openxmlformats.org/officeDocument/2006/relationships/slideLayout" Target="../slideLayouts/slideLayout482.xml"/><Relationship Id="rId11" Type="http://schemas.openxmlformats.org/officeDocument/2006/relationships/slideLayout" Target="../slideLayouts/slideLayout481.xml"/><Relationship Id="rId10" Type="http://schemas.openxmlformats.org/officeDocument/2006/relationships/slideLayout" Target="../slideLayouts/slideLayout480.xml"/><Relationship Id="rId1" Type="http://schemas.openxmlformats.org/officeDocument/2006/relationships/slideLayout" Target="../slideLayouts/slideLayout471.xml"/></Relationships>
</file>

<file path=ppt/slideMasters/_rels/slideMaster32.xml.rels><?xml version="1.0" encoding="UTF-8" standalone="yes"?>
<Relationships xmlns="http://schemas.openxmlformats.org/package/2006/relationships"><Relationship Id="rId9" Type="http://schemas.openxmlformats.org/officeDocument/2006/relationships/slideLayout" Target="../slideLayouts/slideLayout497.xml"/><Relationship Id="rId8" Type="http://schemas.openxmlformats.org/officeDocument/2006/relationships/slideLayout" Target="../slideLayouts/slideLayout496.xml"/><Relationship Id="rId7" Type="http://schemas.openxmlformats.org/officeDocument/2006/relationships/slideLayout" Target="../slideLayouts/slideLayout495.xml"/><Relationship Id="rId6" Type="http://schemas.openxmlformats.org/officeDocument/2006/relationships/slideLayout" Target="../slideLayouts/slideLayout494.xml"/><Relationship Id="rId5" Type="http://schemas.openxmlformats.org/officeDocument/2006/relationships/slideLayout" Target="../slideLayouts/slideLayout493.xml"/><Relationship Id="rId4" Type="http://schemas.openxmlformats.org/officeDocument/2006/relationships/slideLayout" Target="../slideLayouts/slideLayout492.xml"/><Relationship Id="rId3" Type="http://schemas.openxmlformats.org/officeDocument/2006/relationships/slideLayout" Target="../slideLayouts/slideLayout491.xml"/><Relationship Id="rId20" Type="http://schemas.openxmlformats.org/officeDocument/2006/relationships/theme" Target="../theme/theme32.xml"/><Relationship Id="rId2" Type="http://schemas.openxmlformats.org/officeDocument/2006/relationships/slideLayout" Target="../slideLayouts/slideLayout490.xml"/><Relationship Id="rId19" Type="http://schemas.openxmlformats.org/officeDocument/2006/relationships/image" Target="../media/image64.jpeg"/><Relationship Id="rId18" Type="http://schemas.openxmlformats.org/officeDocument/2006/relationships/slideLayout" Target="../slideLayouts/slideLayout506.xml"/><Relationship Id="rId17" Type="http://schemas.openxmlformats.org/officeDocument/2006/relationships/slideLayout" Target="../slideLayouts/slideLayout505.xml"/><Relationship Id="rId16" Type="http://schemas.openxmlformats.org/officeDocument/2006/relationships/slideLayout" Target="../slideLayouts/slideLayout504.xml"/><Relationship Id="rId15" Type="http://schemas.openxmlformats.org/officeDocument/2006/relationships/slideLayout" Target="../slideLayouts/slideLayout503.xml"/><Relationship Id="rId14" Type="http://schemas.openxmlformats.org/officeDocument/2006/relationships/slideLayout" Target="../slideLayouts/slideLayout502.xml"/><Relationship Id="rId13" Type="http://schemas.openxmlformats.org/officeDocument/2006/relationships/slideLayout" Target="../slideLayouts/slideLayout501.xml"/><Relationship Id="rId12" Type="http://schemas.openxmlformats.org/officeDocument/2006/relationships/slideLayout" Target="../slideLayouts/slideLayout500.xml"/><Relationship Id="rId11" Type="http://schemas.openxmlformats.org/officeDocument/2006/relationships/slideLayout" Target="../slideLayouts/slideLayout499.xml"/><Relationship Id="rId10" Type="http://schemas.openxmlformats.org/officeDocument/2006/relationships/slideLayout" Target="../slideLayouts/slideLayout498.xml"/><Relationship Id="rId1" Type="http://schemas.openxmlformats.org/officeDocument/2006/relationships/slideLayout" Target="../slideLayouts/slideLayout48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 Type="http://schemas.openxmlformats.org/officeDocument/2006/relationships/slideLayout" Target="../slideLayouts/slideLayout43.xml"/><Relationship Id="rId14" Type="http://schemas.openxmlformats.org/officeDocument/2006/relationships/theme" Target="../theme/theme4.xml"/><Relationship Id="rId13" Type="http://schemas.openxmlformats.org/officeDocument/2006/relationships/image" Target="../media/image8.jpeg"/><Relationship Id="rId12" Type="http://schemas.openxmlformats.org/officeDocument/2006/relationships/slideLayout" Target="../slideLayouts/slideLayout53.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2.xml"/><Relationship Id="rId8" Type="http://schemas.openxmlformats.org/officeDocument/2006/relationships/slideLayout" Target="../slideLayouts/slideLayout61.xml"/><Relationship Id="rId7" Type="http://schemas.openxmlformats.org/officeDocument/2006/relationships/slideLayout" Target="../slideLayouts/slideLayout60.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3" Type="http://schemas.openxmlformats.org/officeDocument/2006/relationships/slideLayout" Target="../slideLayouts/slideLayout56.xml"/><Relationship Id="rId2" Type="http://schemas.openxmlformats.org/officeDocument/2006/relationships/slideLayout" Target="../slideLayouts/slideLayout55.xml"/><Relationship Id="rId14" Type="http://schemas.openxmlformats.org/officeDocument/2006/relationships/theme" Target="../theme/theme5.xml"/><Relationship Id="rId13" Type="http://schemas.openxmlformats.org/officeDocument/2006/relationships/image" Target="../media/image10.jpeg"/><Relationship Id="rId12" Type="http://schemas.openxmlformats.org/officeDocument/2006/relationships/slideLayout" Target="../slideLayouts/slideLayout65.xml"/><Relationship Id="rId11" Type="http://schemas.openxmlformats.org/officeDocument/2006/relationships/slideLayout" Target="../slideLayouts/slideLayout64.xml"/><Relationship Id="rId10" Type="http://schemas.openxmlformats.org/officeDocument/2006/relationships/slideLayout" Target="../slideLayouts/slideLayout63.xml"/><Relationship Id="rId1"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4.xml"/><Relationship Id="rId8" Type="http://schemas.openxmlformats.org/officeDocument/2006/relationships/slideLayout" Target="../slideLayouts/slideLayout73.xml"/><Relationship Id="rId7" Type="http://schemas.openxmlformats.org/officeDocument/2006/relationships/slideLayout" Target="../slideLayouts/slideLayout72.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3" Type="http://schemas.openxmlformats.org/officeDocument/2006/relationships/slideLayout" Target="../slideLayouts/slideLayout68.xml"/><Relationship Id="rId2" Type="http://schemas.openxmlformats.org/officeDocument/2006/relationships/slideLayout" Target="../slideLayouts/slideLayout67.xml"/><Relationship Id="rId14" Type="http://schemas.openxmlformats.org/officeDocument/2006/relationships/theme" Target="../theme/theme6.xml"/><Relationship Id="rId13" Type="http://schemas.openxmlformats.org/officeDocument/2006/relationships/image" Target="../media/image12.jpeg"/><Relationship Id="rId12" Type="http://schemas.openxmlformats.org/officeDocument/2006/relationships/slideLayout" Target="../slideLayouts/slideLayout77.xml"/><Relationship Id="rId11" Type="http://schemas.openxmlformats.org/officeDocument/2006/relationships/slideLayout" Target="../slideLayouts/slideLayout76.xml"/><Relationship Id="rId10" Type="http://schemas.openxmlformats.org/officeDocument/2006/relationships/slideLayout" Target="../slideLayouts/slideLayout75.xml"/><Relationship Id="rId1"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7.xml"/><Relationship Id="rId12" Type="http://schemas.openxmlformats.org/officeDocument/2006/relationships/image" Target="../media/image14.jpe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4" Type="http://schemas.openxmlformats.org/officeDocument/2006/relationships/theme" Target="../theme/theme8.xml"/><Relationship Id="rId13" Type="http://schemas.openxmlformats.org/officeDocument/2006/relationships/image" Target="../media/image16.jpeg"/><Relationship Id="rId12" Type="http://schemas.openxmlformats.org/officeDocument/2006/relationships/slideLayout" Target="../slideLayouts/slideLayout100.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9.xml"/><Relationship Id="rId8" Type="http://schemas.openxmlformats.org/officeDocument/2006/relationships/slideLayout" Target="../slideLayouts/slideLayout108.xml"/><Relationship Id="rId7" Type="http://schemas.openxmlformats.org/officeDocument/2006/relationships/slideLayout" Target="../slideLayouts/slideLayout107.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4" Type="http://schemas.openxmlformats.org/officeDocument/2006/relationships/slideLayout" Target="../slideLayouts/slideLayout104.xml"/><Relationship Id="rId3" Type="http://schemas.openxmlformats.org/officeDocument/2006/relationships/slideLayout" Target="../slideLayouts/slideLayout103.xml"/><Relationship Id="rId2" Type="http://schemas.openxmlformats.org/officeDocument/2006/relationships/slideLayout" Target="../slideLayouts/slideLayout102.xml"/><Relationship Id="rId18" Type="http://schemas.openxmlformats.org/officeDocument/2006/relationships/theme" Target="../theme/theme9.xml"/><Relationship Id="rId17" Type="http://schemas.openxmlformats.org/officeDocument/2006/relationships/image" Target="../media/image18.jpeg"/><Relationship Id="rId16" Type="http://schemas.openxmlformats.org/officeDocument/2006/relationships/slideLayout" Target="../slideLayouts/slideLayout116.xml"/><Relationship Id="rId15" Type="http://schemas.openxmlformats.org/officeDocument/2006/relationships/slideLayout" Target="../slideLayouts/slideLayout115.xml"/><Relationship Id="rId14" Type="http://schemas.openxmlformats.org/officeDocument/2006/relationships/slideLayout" Target="../slideLayouts/slideLayout114.xml"/><Relationship Id="rId13" Type="http://schemas.openxmlformats.org/officeDocument/2006/relationships/slideLayout" Target="../slideLayouts/slideLayout113.xml"/><Relationship Id="rId12" Type="http://schemas.openxmlformats.org/officeDocument/2006/relationships/slideLayout" Target="../slideLayouts/slideLayout112.xml"/><Relationship Id="rId11" Type="http://schemas.openxmlformats.org/officeDocument/2006/relationships/slideLayout" Target="../slideLayouts/slideLayout111.xml"/><Relationship Id="rId10" Type="http://schemas.openxmlformats.org/officeDocument/2006/relationships/slideLayout" Target="../slideLayouts/slideLayout110.xml"/><Relationship Id="rId1"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7"/>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7"/>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7"/>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3"/>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 id="2147483984" r:id="rId16"/>
    <p:sldLayoutId id="2147483985"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 id="2147484093"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 id="2147484107" r:id="rId13"/>
    <p:sldLayoutId id="2147484108" r:id="rId14"/>
    <p:sldLayoutId id="2147484109" r:id="rId15"/>
    <p:sldLayoutId id="2147484110" r:id="rId16"/>
    <p:sldLayoutId id="2147484111"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 id="2147484129"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3"/>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8"/>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 id="2147484147" r:id="rId17"/>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9"/>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 id="2147484163" r:id="rId15"/>
    <p:sldLayoutId id="2147484164" r:id="rId16"/>
    <p:sldLayoutId id="2147484165" r:id="rId17"/>
    <p:sldLayoutId id="2147484166" r:id="rId18"/>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9"/>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 id="2147484182" r:id="rId15"/>
    <p:sldLayoutId id="2147484183" r:id="rId16"/>
    <p:sldLayoutId id="2147484184" r:id="rId17"/>
    <p:sldLayoutId id="2147484185" r:id="rId18"/>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3"/>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3"/>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3"/>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2"/>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3"/>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1026" name="图片 8"/>
          <p:cNvPicPr>
            <a:picLocks noChangeAspect="1"/>
          </p:cNvPicPr>
          <p:nvPr/>
        </p:nvPicPr>
        <p:blipFill>
          <a:blip r:embed="rId17"/>
          <a:stretch>
            <a:fillRect/>
          </a:stretch>
        </p:blipFill>
        <p:spPr>
          <a:xfrm>
            <a:off x="0" y="0"/>
            <a:ext cx="9144000" cy="6862763"/>
          </a:xfrm>
          <a:prstGeom prst="rect">
            <a:avLst/>
          </a:prstGeom>
          <a:noFill/>
          <a:ln w="9525">
            <a:noFill/>
            <a:miter/>
          </a:ln>
        </p:spPr>
      </p:pic>
      <p:sp>
        <p:nvSpPr>
          <p:cNvPr id="8" name="矩形 7"/>
          <p:cNvSpPr/>
          <p:nvPr/>
        </p:nvSpPr>
        <p:spPr>
          <a:xfrm>
            <a:off x="0" y="0"/>
            <a:ext cx="9144000" cy="684847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8" name="KSO_BT1"/>
          <p:cNvSpPr>
            <a:spLocks noGrp="1"/>
          </p:cNvSpPr>
          <p:nvPr>
            <p:ph type="title"/>
          </p:nvPr>
        </p:nvSpPr>
        <p:spPr>
          <a:xfrm>
            <a:off x="438150" y="273050"/>
            <a:ext cx="8272463" cy="700088"/>
          </a:xfrm>
          <a:prstGeom prst="rect">
            <a:avLst/>
          </a:prstGeom>
          <a:noFill/>
          <a:ln w="9525">
            <a:noFill/>
            <a:miter/>
          </a:ln>
        </p:spPr>
        <p:txBody>
          <a:bodyPr anchor="b"/>
          <a:p>
            <a:pPr lvl="0"/>
            <a:r>
              <a:rPr lang="en-US" altLang="zh-CN" dirty="0"/>
              <a:t>Click to edit Master title style</a:t>
            </a:r>
            <a:endParaRPr lang="en-US" altLang="zh-CN" dirty="0"/>
          </a:p>
        </p:txBody>
      </p:sp>
      <p:sp>
        <p:nvSpPr>
          <p:cNvPr id="1029" name="KSO_BC1"/>
          <p:cNvSpPr>
            <a:spLocks noGrp="1"/>
          </p:cNvSpPr>
          <p:nvPr>
            <p:ph type="body" idx="1"/>
          </p:nvPr>
        </p:nvSpPr>
        <p:spPr>
          <a:xfrm>
            <a:off x="438150" y="1165225"/>
            <a:ext cx="8262938" cy="5192713"/>
          </a:xfrm>
          <a:prstGeom prst="rect">
            <a:avLst/>
          </a:prstGeom>
          <a:noFill/>
          <a:ln w="9525">
            <a:noFill/>
            <a:miter/>
          </a:ln>
        </p:spPr>
        <p:txBody>
          <a:bodyPr/>
          <a:p>
            <a:pPr lvl="0"/>
            <a:r>
              <a:rPr lang="en-US" altLang="zh-CN" dirty="0"/>
              <a:t>Click to edit Master text style</a:t>
            </a:r>
            <a:endParaRPr lang="zh-CN" altLang="en-US" dirty="0"/>
          </a:p>
          <a:p>
            <a:pPr lvl="1"/>
            <a:r>
              <a:rPr lang="en-US" altLang="zh-CN" dirty="0"/>
              <a:t>Second level</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KSO_FT"/>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KSO_FN"/>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B84EE77-B942-43AB-AFA1-17FBE405E209}"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hf sldNum="0" hdr="0" ftr="0" dt="0"/>
  <p:txStyles>
    <p:title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p:titleStyle>
    <p:bodyStyle>
      <a:lvl1pPr marL="357505" indent="-357505" algn="just" rtl="0" fontAlgn="base">
        <a:lnSpc>
          <a:spcPct val="110000"/>
        </a:lnSpc>
        <a:spcBef>
          <a:spcPts val="1800"/>
        </a:spcBef>
        <a:spcAft>
          <a:spcPct val="0"/>
        </a:spcAft>
        <a:buClr>
          <a:schemeClr val="accent2"/>
        </a:buClr>
        <a:buSzPct val="60000"/>
        <a:buFont typeface="Wingdings 2" pitchFamily="18" charset="2"/>
        <a:buChar char=""/>
        <a:defRPr sz="2000" kern="1200">
          <a:solidFill>
            <a:srgbClr val="286991"/>
          </a:solidFill>
          <a:latin typeface="+mn-lt"/>
          <a:ea typeface="微软雅黑" pitchFamily="34" charset="-122"/>
          <a:cs typeface="+mn-cs"/>
        </a:defRPr>
      </a:lvl1pPr>
      <a:lvl2pPr marL="357505" indent="-357505" algn="just" rtl="0" fontAlgn="base">
        <a:lnSpc>
          <a:spcPct val="130000"/>
        </a:lnSpc>
        <a:spcBef>
          <a:spcPct val="0"/>
        </a:spcBef>
        <a:spcAft>
          <a:spcPts val="600"/>
        </a:spcAft>
        <a:buClr>
          <a:srgbClr val="9FCDD9"/>
        </a:buClr>
        <a:buFont typeface="幼圆" pitchFamily="49" charset="-122"/>
        <a:buChar char=" "/>
        <a:defRPr sz="1600" kern="1200">
          <a:solidFill>
            <a:srgbClr val="7D7D7D"/>
          </a:solidFill>
          <a:latin typeface="+mn-lt"/>
          <a:ea typeface="幼圆" pitchFamily="49" charset="-122"/>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88.xml"/><Relationship Id="rId1" Type="http://schemas.openxmlformats.org/officeDocument/2006/relationships/image" Target="../media/image6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88.xml"/><Relationship Id="rId1" Type="http://schemas.openxmlformats.org/officeDocument/2006/relationships/image" Target="../media/image6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88.xml"/><Relationship Id="rId1" Type="http://schemas.openxmlformats.org/officeDocument/2006/relationships/image" Target="../media/image6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88.xml"/><Relationship Id="rId1" Type="http://schemas.openxmlformats.org/officeDocument/2006/relationships/image" Target="../media/image6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88.xml"/><Relationship Id="rId1" Type="http://schemas.openxmlformats.org/officeDocument/2006/relationships/image" Target="../media/image7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88.xml"/><Relationship Id="rId1" Type="http://schemas.openxmlformats.org/officeDocument/2006/relationships/image" Target="../media/image7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88.xml"/><Relationship Id="rId1" Type="http://schemas.openxmlformats.org/officeDocument/2006/relationships/image" Target="../media/image7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88.xml"/><Relationship Id="rId1" Type="http://schemas.openxmlformats.org/officeDocument/2006/relationships/image" Target="../media/image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76.xml"/><Relationship Id="rId1"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5"/>
          <p:cNvSpPr/>
          <p:nvPr>
            <p:ph type="title" hasCustomPrompt="1"/>
          </p:nvPr>
        </p:nvSpPr>
        <p:spPr/>
        <p:txBody>
          <a:bodyPr vert="horz" wrap="square" lIns="91440" tIns="45720" rIns="91440" bIns="45720" anchor="b"/>
          <a:p>
            <a:pPr eaLnBrk="1" hangingPunct="1"/>
            <a:r>
              <a:rPr lang="x-none" altLang="zh-CN" b="0" kern="1200" dirty="0">
                <a:latin typeface="+mn-lt"/>
                <a:ea typeface="微软雅黑" pitchFamily="34" charset="-122"/>
                <a:cs typeface="+mj-cs"/>
              </a:rPr>
              <a:t>GRASP</a:t>
            </a:r>
            <a:endParaRPr lang="x-none" altLang="zh-CN" b="0" kern="1200" dirty="0">
              <a:latin typeface="+mn-lt"/>
              <a:ea typeface="微软雅黑" pitchFamily="34" charset="-122"/>
              <a:cs typeface="+mj-cs"/>
            </a:endParaRPr>
          </a:p>
        </p:txBody>
      </p:sp>
      <p:sp>
        <p:nvSpPr>
          <p:cNvPr id="4099" name="Rectangle 6"/>
          <p:cNvSpPr>
            <a:spLocks noGrp="1"/>
          </p:cNvSpPr>
          <p:nvPr>
            <p:ph type="subTitle" idx="1"/>
          </p:nvPr>
        </p:nvSpPr>
        <p:spPr>
          <a:xfrm>
            <a:off x="1913890" y="3437890"/>
            <a:ext cx="5440680" cy="1828165"/>
          </a:xfrm>
          <a:ln cap="flat" cmpd="sng">
            <a:solidFill>
              <a:schemeClr val="accent2">
                <a:alpha val="100000"/>
              </a:schemeClr>
            </a:solidFill>
            <a:prstDash val="solid"/>
            <a:headEnd type="none" w="med" len="med"/>
            <a:tailEnd type="none" w="med" len="med"/>
          </a:ln>
        </p:spPr>
        <p:txBody>
          <a:bodyPr vert="horz" wrap="square" lIns="91440" tIns="45720" rIns="91440" bIns="45720" anchor="ctr"/>
          <a:p>
            <a:pPr eaLnBrk="1" hangingPunct="1">
              <a:lnSpc>
                <a:spcPct val="100000"/>
              </a:lnSpc>
              <a:spcBef>
                <a:spcPts val="1200"/>
              </a:spcBef>
              <a:spcAft>
                <a:spcPts val="0"/>
              </a:spcAft>
              <a:buSzPct val="60000"/>
              <a:buFont typeface="Wingdings 2" pitchFamily="18" charset="2"/>
              <a:buNone/>
            </a:pPr>
            <a:r>
              <a:rPr lang="x-none" altLang="zh-CN" kern="1200" dirty="0">
                <a:latin typeface="Arial" charset="0"/>
                <a:ea typeface="微软雅黑" pitchFamily="34" charset="-122"/>
                <a:cs typeface="+mn-cs"/>
              </a:rPr>
              <a:t>Universidade Federal Fluminense</a:t>
            </a:r>
            <a:endParaRPr lang="x-none" altLang="zh-CN" kern="1200" dirty="0">
              <a:latin typeface="Arial" charset="0"/>
              <a:ea typeface="微软雅黑" pitchFamily="34" charset="-122"/>
              <a:cs typeface="+mn-cs"/>
            </a:endParaRPr>
          </a:p>
          <a:p>
            <a:pPr eaLnBrk="1" hangingPunct="1">
              <a:lnSpc>
                <a:spcPct val="100000"/>
              </a:lnSpc>
              <a:spcBef>
                <a:spcPts val="1200"/>
              </a:spcBef>
              <a:spcAft>
                <a:spcPts val="0"/>
              </a:spcAft>
              <a:buSzPct val="60000"/>
              <a:buFont typeface="Wingdings 2" pitchFamily="18" charset="2"/>
              <a:buNone/>
            </a:pPr>
            <a:r>
              <a:rPr lang="x-none" altLang="zh-CN" kern="1200" dirty="0">
                <a:latin typeface="Arial" charset="0"/>
                <a:ea typeface="微软雅黑" pitchFamily="34" charset="-122"/>
                <a:cs typeface="+mn-cs"/>
              </a:rPr>
              <a:t>Instituto de Ciência e Tecnologia</a:t>
            </a:r>
            <a:endParaRPr lang="x-none" altLang="zh-CN" kern="1200" dirty="0">
              <a:latin typeface="Arial" charset="0"/>
              <a:ea typeface="微软雅黑" pitchFamily="34" charset="-122"/>
              <a:cs typeface="+mn-cs"/>
            </a:endParaRPr>
          </a:p>
          <a:p>
            <a:pPr eaLnBrk="1" hangingPunct="1">
              <a:lnSpc>
                <a:spcPct val="100000"/>
              </a:lnSpc>
              <a:spcBef>
                <a:spcPts val="1200"/>
              </a:spcBef>
              <a:spcAft>
                <a:spcPts val="0"/>
              </a:spcAft>
              <a:buSzPct val="60000"/>
              <a:buFont typeface="Wingdings 2" pitchFamily="18" charset="2"/>
              <a:buNone/>
            </a:pPr>
            <a:r>
              <a:rPr lang="x-none" altLang="zh-CN" kern="1200" dirty="0">
                <a:latin typeface="Arial" charset="0"/>
                <a:ea typeface="微软雅黑" pitchFamily="34" charset="-122"/>
                <a:cs typeface="+mn-cs"/>
              </a:rPr>
              <a:t>Departamento de Ciência da Computação</a:t>
            </a:r>
            <a:endParaRPr lang="x-none" altLang="zh-CN" kern="1200" dirty="0">
              <a:latin typeface="Arial" charset="0"/>
              <a:ea typeface="微软雅黑" pitchFamily="34" charset="-122"/>
              <a:cs typeface="+mn-cs"/>
            </a:endParaRPr>
          </a:p>
          <a:p>
            <a:pPr eaLnBrk="1" hangingPunct="1">
              <a:lnSpc>
                <a:spcPct val="100000"/>
              </a:lnSpc>
              <a:spcBef>
                <a:spcPts val="1200"/>
              </a:spcBef>
              <a:spcAft>
                <a:spcPts val="0"/>
              </a:spcAft>
              <a:buSzPct val="60000"/>
              <a:buFont typeface="Wingdings 2" pitchFamily="18" charset="2"/>
              <a:buNone/>
            </a:pPr>
            <a:r>
              <a:rPr lang="x-none" altLang="zh-CN" kern="1200" dirty="0">
                <a:latin typeface="Arial" charset="0"/>
                <a:ea typeface="微软雅黑" pitchFamily="34" charset="-122"/>
                <a:cs typeface="+mn-cs"/>
              </a:rPr>
              <a:t>Prof. Marcos Quinet</a:t>
            </a:r>
            <a:endParaRPr lang="x-none" altLang="zh-CN" kern="1200" dirty="0">
              <a:latin typeface="Arial" charset="0"/>
              <a:ea typeface="微软雅黑" pitchFamily="34"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GRASP</a:t>
            </a:r>
            <a:endParaRPr lang="x-none" altLang="pt-BR"/>
          </a:p>
        </p:txBody>
      </p:sp>
      <p:sp>
        <p:nvSpPr>
          <p:cNvPr id="87045" name="Text Placeholder 87044"/>
          <p:cNvSpPr>
            <a:spLocks noGrp="1"/>
          </p:cNvSpPr>
          <p:nvPr>
            <p:ph type="body" idx="1"/>
          </p:nvPr>
        </p:nvSpPr>
        <p:spPr>
          <a:xfrm>
            <a:off x="227965" y="1374775"/>
            <a:ext cx="8584565" cy="5002530"/>
          </a:xfrm>
          <a:ln w="12700"/>
        </p:spPr>
        <p:txBody>
          <a:bodyPr lIns="90488" tIns="44450" rIns="90488" bIns="44450"/>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A ideia geral do GRASP consiste na execução de dois passos, repetidos até que um número máximo de iterações seja atingido. São feitas as seguintes operações:</a:t>
            </a:r>
            <a:endParaRPr lang="x-none" altLang="pt-BR" sz="2400" err="1">
              <a:ea typeface="Times New Roman" charset="0"/>
              <a:sym typeface="+mn-ea"/>
            </a:endParaRPr>
          </a:p>
          <a:p>
            <a:pPr marL="800100" lvl="1" indent="-342900" algn="just">
              <a:spcBef>
                <a:spcPct val="20000"/>
              </a:spcBef>
              <a:buClr>
                <a:schemeClr val="hlink"/>
              </a:buClr>
              <a:buSzPct val="110000"/>
              <a:buFont typeface="Wingdings" charset="2"/>
              <a:buChar char="§"/>
            </a:pPr>
            <a:r>
              <a:rPr lang="x-none" sz="2000">
                <a:ea typeface="Times New Roman" charset="0"/>
                <a:sym typeface="+mn-ea"/>
              </a:rPr>
              <a:t>No primeiro passo, é construída uma solução inicial empregando uma função gulosa aleatória</a:t>
            </a:r>
            <a:r>
              <a:rPr lang="pt-BR" altLang="x-none" sz="2000">
                <a:ea typeface="Times New Roman" charset="0"/>
                <a:sym typeface="+mn-ea"/>
              </a:rPr>
              <a:t>;</a:t>
            </a:r>
            <a:endParaRPr lang="pt-BR" altLang="x-none" sz="2000">
              <a:ea typeface="Times New Roman" charset="0"/>
            </a:endParaRPr>
          </a:p>
          <a:p>
            <a:pPr marL="800100" lvl="1" indent="-342900" algn="just">
              <a:spcBef>
                <a:spcPct val="20000"/>
              </a:spcBef>
              <a:buClr>
                <a:schemeClr val="hlink"/>
              </a:buClr>
              <a:buSzPct val="110000"/>
              <a:buFont typeface="Wingdings" charset="2"/>
              <a:buChar char="§"/>
            </a:pPr>
            <a:r>
              <a:rPr lang="x-none" sz="2000">
                <a:ea typeface="Times New Roman" charset="0"/>
                <a:sym typeface="+mn-ea"/>
              </a:rPr>
              <a:t>No segundo passo, realiza uma busca local para tentar otimizar a solução obtida do passo anterior</a:t>
            </a:r>
            <a:r>
              <a:rPr lang="pt-BR" altLang="x-none" sz="2000">
                <a:ea typeface="Times New Roman" charset="0"/>
                <a:sym typeface="+mn-ea"/>
              </a:rPr>
              <a:t>;</a:t>
            </a:r>
            <a:endParaRPr lang="pt-BR" altLang="x-none" sz="2000">
              <a:ea typeface="Times New Roman" charset="0"/>
              <a:sym typeface="+mn-ea"/>
            </a:endParaRPr>
          </a:p>
          <a:p>
            <a:pPr marL="800100" lvl="1" indent="-342900" algn="just">
              <a:spcBef>
                <a:spcPct val="20000"/>
              </a:spcBef>
              <a:buClr>
                <a:schemeClr val="hlink"/>
              </a:buClr>
              <a:buSzPct val="110000"/>
              <a:buFont typeface="Wingdings" charset="2"/>
              <a:buChar char="§"/>
            </a:pPr>
            <a:endParaRPr lang="pt-BR" altLang="x-none" sz="800">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a:ea typeface="Times New Roman" charset="0"/>
                <a:sym typeface="+mn-ea"/>
              </a:rPr>
              <a:t>Se ao final do segundo passo for encontrada uma nova solução que representa um resultado superior ao melhor já conhecido, a melhor solução é atualizada, passando a ser a recém-obtida pelo GRASP</a:t>
            </a:r>
            <a:endParaRPr lang="x-none" altLang="pt-BR" sz="2400">
              <a:ea typeface="Times New Roman" charset="0"/>
              <a:sym typeface="+mn-ea"/>
            </a:endParaRPr>
          </a:p>
          <a:p>
            <a:pPr marL="0" indent="0">
              <a:buNone/>
            </a:pPr>
            <a:endParaRPr lang="x-none" sz="240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GRASP - Algoritmo</a:t>
            </a:r>
            <a:endParaRPr lang="x-none" altLang="pt-BR"/>
          </a:p>
        </p:txBody>
      </p:sp>
      <p:sp>
        <p:nvSpPr>
          <p:cNvPr id="87045" name="Text Placeholder 87044"/>
          <p:cNvSpPr>
            <a:spLocks noGrp="1"/>
          </p:cNvSpPr>
          <p:nvPr>
            <p:ph type="body" idx="1"/>
          </p:nvPr>
        </p:nvSpPr>
        <p:spPr>
          <a:xfrm>
            <a:off x="227965" y="1374775"/>
            <a:ext cx="8584565" cy="5002530"/>
          </a:xfrm>
          <a:ln w="12700"/>
        </p:spPr>
        <p:txBody>
          <a:bodyPr lIns="90488" tIns="44450" rIns="90488" bIns="44450"/>
          <a:p>
            <a:pPr marL="0" lvl="0" indent="0" algn="just">
              <a:spcBef>
                <a:spcPct val="20000"/>
              </a:spcBef>
              <a:buClr>
                <a:schemeClr val="hlink"/>
              </a:buClr>
              <a:buSzPct val="110000"/>
              <a:buNone/>
            </a:pPr>
            <a:r>
              <a:rPr lang="x-none" altLang="pt-BR">
                <a:ea typeface="Times New Roman" charset="0"/>
                <a:sym typeface="+mn-ea"/>
              </a:rPr>
              <a:t>GRASP (Max_iterações, semente)</a:t>
            </a:r>
            <a:endParaRPr lang="x-none" altLang="pt-BR">
              <a:ea typeface="Times New Roman" charset="0"/>
              <a:sym typeface="+mn-ea"/>
            </a:endParaRPr>
          </a:p>
          <a:p>
            <a:pPr marL="0" lvl="0" indent="0" algn="just">
              <a:spcBef>
                <a:spcPct val="20000"/>
              </a:spcBef>
              <a:buClr>
                <a:schemeClr val="hlink"/>
              </a:buClr>
              <a:buSzPct val="110000"/>
              <a:buNone/>
            </a:pPr>
            <a:r>
              <a:rPr lang="x-none" altLang="pt-BR">
                <a:ea typeface="Times New Roman" charset="0"/>
                <a:sym typeface="+mn-ea"/>
              </a:rPr>
              <a:t>	Leia_entrada ( )</a:t>
            </a:r>
            <a:endParaRPr lang="x-none" altLang="pt-BR">
              <a:ea typeface="Times New Roman" charset="0"/>
              <a:sym typeface="+mn-ea"/>
            </a:endParaRPr>
          </a:p>
          <a:p>
            <a:pPr marL="0" lvl="0" indent="0" algn="just">
              <a:spcBef>
                <a:spcPct val="20000"/>
              </a:spcBef>
              <a:buClr>
                <a:schemeClr val="hlink"/>
              </a:buClr>
              <a:buSzPct val="110000"/>
              <a:buNone/>
            </a:pPr>
            <a:r>
              <a:rPr lang="x-none" altLang="pt-BR">
                <a:ea typeface="Times New Roman" charset="0"/>
                <a:sym typeface="+mn-ea"/>
              </a:rPr>
              <a:t>	Solução </a:t>
            </a:r>
            <a:r>
              <a:rPr lang="x-none" altLang="pt-BR">
                <a:ea typeface="Times New Roman" charset="0"/>
                <a:cs typeface="Arial" charset="0"/>
                <a:sym typeface="+mn-ea"/>
              </a:rPr>
              <a:t>←</a:t>
            </a:r>
            <a:r>
              <a:rPr lang="x-none" altLang="pt-BR">
                <a:ea typeface="Times New Roman" charset="0"/>
                <a:sym typeface="+mn-ea"/>
              </a:rPr>
              <a:t> 0; </a:t>
            </a:r>
            <a:endParaRPr lang="x-none" altLang="pt-BR">
              <a:ea typeface="Times New Roman" charset="0"/>
              <a:sym typeface="+mn-ea"/>
            </a:endParaRPr>
          </a:p>
          <a:p>
            <a:pPr marL="0" lvl="0" indent="0" algn="just">
              <a:spcBef>
                <a:spcPct val="20000"/>
              </a:spcBef>
              <a:buClr>
                <a:schemeClr val="hlink"/>
              </a:buClr>
              <a:buSzPct val="110000"/>
              <a:buNone/>
            </a:pPr>
            <a:r>
              <a:rPr lang="x-none" altLang="pt-BR">
                <a:ea typeface="Times New Roman" charset="0"/>
                <a:sym typeface="+mn-ea"/>
              </a:rPr>
              <a:t>	Para i de zero até Max_iterações</a:t>
            </a:r>
            <a:endParaRPr lang="x-none" altLang="pt-BR">
              <a:ea typeface="Times New Roman" charset="0"/>
              <a:sym typeface="+mn-ea"/>
            </a:endParaRPr>
          </a:p>
          <a:p>
            <a:pPr marL="0" lvl="0" indent="0" algn="just">
              <a:spcBef>
                <a:spcPct val="20000"/>
              </a:spcBef>
              <a:buClr>
                <a:schemeClr val="hlink"/>
              </a:buClr>
              <a:buSzPct val="110000"/>
              <a:buNone/>
            </a:pPr>
            <a:r>
              <a:rPr lang="x-none" altLang="pt-BR">
                <a:ea typeface="Times New Roman" charset="0"/>
                <a:sym typeface="+mn-ea"/>
              </a:rPr>
              <a:t>		Calcula_contribuição_candidatos;</a:t>
            </a:r>
            <a:endParaRPr lang="x-none" altLang="pt-BR">
              <a:ea typeface="Times New Roman" charset="0"/>
              <a:sym typeface="+mn-ea"/>
            </a:endParaRPr>
          </a:p>
          <a:p>
            <a:pPr marL="0" lvl="0" indent="0" algn="just">
              <a:spcBef>
                <a:spcPct val="20000"/>
              </a:spcBef>
              <a:buClr>
                <a:schemeClr val="hlink"/>
              </a:buClr>
              <a:buSzPct val="110000"/>
              <a:buNone/>
            </a:pPr>
            <a:r>
              <a:rPr lang="x-none" altLang="pt-BR">
                <a:ea typeface="Times New Roman" charset="0"/>
                <a:sym typeface="+mn-ea"/>
              </a:rPr>
              <a:t>		Constrói LRC (candidatos);</a:t>
            </a:r>
            <a:endParaRPr lang="x-none" altLang="pt-BR">
              <a:ea typeface="Times New Roman" charset="0"/>
              <a:sym typeface="+mn-ea"/>
            </a:endParaRPr>
          </a:p>
          <a:p>
            <a:pPr marL="0" lvl="0" indent="0" algn="just">
              <a:spcBef>
                <a:spcPct val="20000"/>
              </a:spcBef>
              <a:buClr>
                <a:schemeClr val="hlink"/>
              </a:buClr>
              <a:buSzPct val="110000"/>
              <a:buNone/>
            </a:pPr>
            <a:r>
              <a:rPr lang="x-none" altLang="pt-BR">
                <a:ea typeface="Times New Roman" charset="0"/>
                <a:sym typeface="+mn-ea"/>
              </a:rPr>
              <a:t>		Solução </a:t>
            </a:r>
            <a:r>
              <a:rPr lang="x-none" altLang="pt-BR">
                <a:ea typeface="Times New Roman" charset="0"/>
                <a:cs typeface="Arial" charset="0"/>
                <a:sym typeface="+mn-ea"/>
              </a:rPr>
              <a:t>← Construtivo (LRC);</a:t>
            </a:r>
            <a:endParaRPr lang="x-none" altLang="pt-BR">
              <a:ea typeface="Times New Roman" charset="0"/>
              <a:cs typeface="Arial" charset="0"/>
              <a:sym typeface="+mn-ea"/>
            </a:endParaRPr>
          </a:p>
          <a:p>
            <a:pPr marL="0" lvl="0" indent="0" algn="just">
              <a:spcBef>
                <a:spcPct val="20000"/>
              </a:spcBef>
              <a:buClr>
                <a:schemeClr val="hlink"/>
              </a:buClr>
              <a:buSzPct val="110000"/>
              <a:buNone/>
            </a:pPr>
            <a:r>
              <a:rPr lang="x-none" altLang="pt-BR">
                <a:ea typeface="Times New Roman" charset="0"/>
                <a:cs typeface="Arial" charset="0"/>
                <a:sym typeface="+mn-ea"/>
              </a:rPr>
              <a:t>		Busca_Local (Solução)</a:t>
            </a:r>
            <a:endParaRPr lang="x-none" altLang="pt-BR">
              <a:ea typeface="Times New Roman" charset="0"/>
              <a:cs typeface="Arial" charset="0"/>
              <a:sym typeface="+mn-ea"/>
            </a:endParaRPr>
          </a:p>
          <a:p>
            <a:pPr marL="0" lvl="0" indent="0" algn="just">
              <a:spcBef>
                <a:spcPct val="20000"/>
              </a:spcBef>
              <a:buClr>
                <a:schemeClr val="hlink"/>
              </a:buClr>
              <a:buSzPct val="110000"/>
              <a:buNone/>
            </a:pPr>
            <a:r>
              <a:rPr lang="x-none" altLang="pt-BR">
                <a:ea typeface="Times New Roman" charset="0"/>
                <a:cs typeface="Arial" charset="0"/>
                <a:sym typeface="+mn-ea"/>
              </a:rPr>
              <a:t>		Se Solução for melhor que Melhor_Solução</a:t>
            </a:r>
            <a:endParaRPr lang="x-none" altLang="pt-BR">
              <a:ea typeface="Times New Roman" charset="0"/>
              <a:cs typeface="Arial" charset="0"/>
              <a:sym typeface="+mn-ea"/>
            </a:endParaRPr>
          </a:p>
          <a:p>
            <a:pPr marL="0" lvl="0" indent="0" algn="just">
              <a:spcBef>
                <a:spcPct val="20000"/>
              </a:spcBef>
              <a:buClr>
                <a:schemeClr val="hlink"/>
              </a:buClr>
              <a:buSzPct val="110000"/>
              <a:buNone/>
            </a:pPr>
            <a:r>
              <a:rPr lang="x-none" altLang="pt-BR">
                <a:ea typeface="Times New Roman" charset="0"/>
                <a:cs typeface="Arial" charset="0"/>
                <a:sym typeface="+mn-ea"/>
              </a:rPr>
              <a:t>			Melhor_Solução ← Solução</a:t>
            </a:r>
            <a:endParaRPr lang="x-none" altLang="pt-BR">
              <a:ea typeface="Times New Roman" charset="0"/>
              <a:cs typeface="Arial" charset="0"/>
              <a:sym typeface="+mn-ea"/>
            </a:endParaRPr>
          </a:p>
          <a:p>
            <a:pPr marL="0" lvl="0" indent="0" algn="just">
              <a:spcBef>
                <a:spcPct val="20000"/>
              </a:spcBef>
              <a:buClr>
                <a:schemeClr val="hlink"/>
              </a:buClr>
              <a:buSzPct val="110000"/>
              <a:buNone/>
            </a:pPr>
            <a:r>
              <a:rPr lang="x-none" altLang="pt-BR">
                <a:ea typeface="Times New Roman" charset="0"/>
                <a:cs typeface="Arial" charset="0"/>
                <a:sym typeface="+mn-ea"/>
              </a:rPr>
              <a:t>		Fim se;</a:t>
            </a:r>
            <a:endParaRPr lang="x-none" altLang="pt-BR">
              <a:ea typeface="Times New Roman" charset="0"/>
              <a:cs typeface="Arial" charset="0"/>
              <a:sym typeface="+mn-ea"/>
            </a:endParaRPr>
          </a:p>
          <a:p>
            <a:pPr marL="0" lvl="0" indent="0" algn="just">
              <a:spcBef>
                <a:spcPct val="20000"/>
              </a:spcBef>
              <a:buClr>
                <a:schemeClr val="hlink"/>
              </a:buClr>
              <a:buSzPct val="110000"/>
              <a:buNone/>
            </a:pPr>
            <a:r>
              <a:rPr lang="x-none" altLang="pt-BR">
                <a:ea typeface="Times New Roman" charset="0"/>
                <a:cs typeface="Arial" charset="0"/>
                <a:sym typeface="+mn-ea"/>
              </a:rPr>
              <a:t>	Fim para;</a:t>
            </a:r>
            <a:endParaRPr lang="x-none" altLang="pt-BR">
              <a:ea typeface="Times New Roman" charset="0"/>
              <a:cs typeface="Arial" charset="0"/>
              <a:sym typeface="+mn-ea"/>
            </a:endParaRPr>
          </a:p>
          <a:p>
            <a:pPr marL="0" lvl="0" indent="0" algn="just">
              <a:spcBef>
                <a:spcPct val="20000"/>
              </a:spcBef>
              <a:buClr>
                <a:schemeClr val="hlink"/>
              </a:buClr>
              <a:buSzPct val="110000"/>
              <a:buNone/>
            </a:pPr>
            <a:r>
              <a:rPr lang="x-none" altLang="pt-BR">
                <a:ea typeface="Times New Roman" charset="0"/>
                <a:cs typeface="Arial" charset="0"/>
                <a:sym typeface="+mn-ea"/>
              </a:rPr>
              <a:t>Fim GRASP.</a:t>
            </a:r>
            <a:endParaRPr lang="x-none" altLang="pt-BR">
              <a:ea typeface="Times New Roman" charset="0"/>
              <a:cs typeface="Arial" charset="0"/>
              <a:sym typeface="+mn-ea"/>
            </a:endParaRPr>
          </a:p>
          <a:p>
            <a:pPr marL="342900" lvl="0" indent="-342900" algn="just">
              <a:spcBef>
                <a:spcPct val="20000"/>
              </a:spcBef>
              <a:buClr>
                <a:schemeClr val="hlink"/>
              </a:buClr>
              <a:buSzPct val="110000"/>
              <a:buFont typeface="Wingdings" charset="2"/>
              <a:buChar char="§"/>
            </a:pPr>
            <a:endParaRPr lang="x-none" altLang="pt-BR" sz="2400">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2400">
              <a:ea typeface="Times New Roman" charset="0"/>
              <a:sym typeface="+mn-ea"/>
            </a:endParaRPr>
          </a:p>
          <a:p>
            <a:pPr marL="0" indent="0">
              <a:buNone/>
            </a:pPr>
            <a:endParaRPr lang="x-none" sz="240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GRASP - Etapa de Construção</a:t>
            </a:r>
            <a:endParaRPr lang="x-none" altLang="pt-BR"/>
          </a:p>
        </p:txBody>
      </p:sp>
      <p:sp>
        <p:nvSpPr>
          <p:cNvPr id="87045" name="Text Placeholder 87044"/>
          <p:cNvSpPr>
            <a:spLocks noGrp="1"/>
          </p:cNvSpPr>
          <p:nvPr>
            <p:ph type="body" idx="1"/>
          </p:nvPr>
        </p:nvSpPr>
        <p:spPr>
          <a:xfrm>
            <a:off x="227965" y="1374775"/>
            <a:ext cx="8584565" cy="5002530"/>
          </a:xfrm>
          <a:ln w="12700"/>
        </p:spPr>
        <p:txBody>
          <a:bodyPr lIns="90488" tIns="44450" rIns="90488" bIns="44450"/>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Observando a ideia geral do GRASP, ele não parece muito diferente de uma heurística </a:t>
            </a:r>
            <a:r>
              <a:rPr lang="x-none" altLang="pt-BR" sz="2400" i="1" err="1">
                <a:ea typeface="Times New Roman" charset="0"/>
                <a:sym typeface="+mn-ea"/>
              </a:rPr>
              <a:t>multi-start</a:t>
            </a:r>
            <a:r>
              <a:rPr lang="x-none" altLang="pt-BR" sz="2400" err="1">
                <a:ea typeface="Times New Roman" charset="0"/>
                <a:sym typeface="+mn-ea"/>
              </a:rPr>
              <a:t>, porém ele emprega outras funcionalidade que constribuem significativamente na obtenção de soluções de ótima qualidade</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1200" err="1">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A construção de uma solução é iterativa, ou seja, será inserido um elemento por vez na solução</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1200" err="1">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Inicialmente, todos os elementos que podem ser parte da solução são candidatos à inserção na solução. Todos fazem parte de um conjunto normalmente referenciado como </a:t>
            </a:r>
            <a:r>
              <a:rPr lang="x-none" altLang="pt-BR" sz="2400" b="1" err="1">
                <a:ea typeface="Times New Roman" charset="0"/>
                <a:sym typeface="+mn-ea"/>
              </a:rPr>
              <a:t>lista de candidatos (LC)</a:t>
            </a:r>
            <a:endParaRPr lang="x-none" altLang="pt-BR" sz="2400" b="1"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2400">
              <a:ea typeface="Times New Roman" charset="0"/>
              <a:sym typeface="+mn-ea"/>
            </a:endParaRPr>
          </a:p>
          <a:p>
            <a:pPr marL="0" indent="0">
              <a:buNone/>
            </a:pPr>
            <a:endParaRPr lang="x-none" sz="240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GRASP - Etapa de Construção</a:t>
            </a:r>
            <a:endParaRPr lang="x-none" altLang="pt-BR"/>
          </a:p>
        </p:txBody>
      </p:sp>
      <p:sp>
        <p:nvSpPr>
          <p:cNvPr id="87045" name="Text Placeholder 87044"/>
          <p:cNvSpPr>
            <a:spLocks noGrp="1"/>
          </p:cNvSpPr>
          <p:nvPr>
            <p:ph type="body" idx="1"/>
          </p:nvPr>
        </p:nvSpPr>
        <p:spPr>
          <a:xfrm>
            <a:off x="227965" y="1374775"/>
            <a:ext cx="8584565" cy="5002530"/>
          </a:xfrm>
          <a:ln w="12700"/>
        </p:spPr>
        <p:txBody>
          <a:bodyPr lIns="90488" tIns="44450" rIns="90488" bIns="44450"/>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Uma vez escolhido um elemento para integrar uma solução parcialmente construída, o mesmo deve ser retirado imediatamente da lista de candidatos, para que não haja a chance de ser inserido novamente na solução, o que seria um erro. </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800" err="1">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Uma lista de candidatos formada por todos os elementos que podem fazer parte da solução (por exemplo, no PCV são todas as rotas que ligam as cidades que serão visitadas) pode ser um conjunto extremamente grande, o que não é interessante</a:t>
            </a:r>
            <a:endParaRPr lang="x-none" altLang="pt-BR" sz="2400" err="1">
              <a:ea typeface="Times New Roman" charset="0"/>
              <a:sym typeface="+mn-ea"/>
            </a:endParaRPr>
          </a:p>
          <a:p>
            <a:pPr marL="0" lvl="0" indent="0" algn="just">
              <a:spcBef>
                <a:spcPct val="20000"/>
              </a:spcBef>
              <a:buClr>
                <a:schemeClr val="hlink"/>
              </a:buClr>
              <a:buSzPct val="110000"/>
              <a:buFont typeface="Wingdings" charset="2"/>
              <a:buNone/>
            </a:pP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2400">
              <a:ea typeface="Times New Roman" charset="0"/>
              <a:sym typeface="+mn-ea"/>
            </a:endParaRPr>
          </a:p>
          <a:p>
            <a:pPr marL="0" indent="0">
              <a:buNone/>
            </a:pPr>
            <a:endParaRPr lang="x-none" sz="240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GRASP - Etapa de Construção</a:t>
            </a:r>
            <a:endParaRPr lang="x-none" altLang="pt-BR"/>
          </a:p>
        </p:txBody>
      </p:sp>
      <p:sp>
        <p:nvSpPr>
          <p:cNvPr id="87045" name="Text Placeholder 87044"/>
          <p:cNvSpPr>
            <a:spLocks noGrp="1"/>
          </p:cNvSpPr>
          <p:nvPr>
            <p:ph type="body" idx="1"/>
          </p:nvPr>
        </p:nvSpPr>
        <p:spPr>
          <a:xfrm>
            <a:off x="227965" y="1374775"/>
            <a:ext cx="8584565" cy="5002530"/>
          </a:xfrm>
          <a:ln w="12700"/>
        </p:spPr>
        <p:txBody>
          <a:bodyPr lIns="90488" tIns="44450" rIns="90488" bIns="44450"/>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Por isso, é utilizado um subconjunto da LC, que será chamado de </a:t>
            </a:r>
            <a:r>
              <a:rPr lang="x-none" altLang="pt-BR" sz="2400" b="1" err="1">
                <a:ea typeface="Times New Roman" charset="0"/>
                <a:sym typeface="+mn-ea"/>
              </a:rPr>
              <a:t>lista restrita de candidatos (LRC</a:t>
            </a:r>
            <a:r>
              <a:rPr lang="x-none" altLang="pt-BR" sz="2400" err="1">
                <a:ea typeface="Times New Roman" charset="0"/>
                <a:sym typeface="+mn-ea"/>
              </a:rPr>
              <a:t>)</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Alguns detalhes da implementação da LRC precisam ser analisados:</a:t>
            </a:r>
            <a:endParaRPr lang="x-none" altLang="pt-BR" sz="2400" err="1">
              <a:ea typeface="Times New Roman" charset="0"/>
              <a:sym typeface="+mn-ea"/>
            </a:endParaRPr>
          </a:p>
          <a:p>
            <a:pPr marL="800100" lvl="1" indent="-342900" algn="just">
              <a:spcBef>
                <a:spcPct val="20000"/>
              </a:spcBef>
              <a:buClr>
                <a:schemeClr val="hlink"/>
              </a:buClr>
              <a:buSzPct val="110000"/>
              <a:buFont typeface="Wingdings" charset="2"/>
              <a:buChar char="§"/>
            </a:pPr>
            <a:r>
              <a:rPr lang="x-none" altLang="pt-BR" sz="2200" err="1">
                <a:solidFill>
                  <a:schemeClr val="tx1"/>
                </a:solidFill>
                <a:ea typeface="Times New Roman" charset="0"/>
                <a:sym typeface="+mn-ea"/>
              </a:rPr>
              <a:t>Qual o tamanho ideal para a LRC?</a:t>
            </a:r>
            <a:endParaRPr lang="x-none" altLang="pt-BR" sz="2200" err="1">
              <a:solidFill>
                <a:schemeClr val="tx1"/>
              </a:solidFill>
              <a:ea typeface="Times New Roman" charset="0"/>
              <a:sym typeface="+mn-ea"/>
            </a:endParaRPr>
          </a:p>
          <a:p>
            <a:pPr marL="1257300" lvl="2" indent="-342900" algn="just">
              <a:lnSpc>
                <a:spcPct val="100000"/>
              </a:lnSpc>
              <a:spcBef>
                <a:spcPct val="20000"/>
              </a:spcBef>
              <a:buClr>
                <a:schemeClr val="hlink"/>
              </a:buClr>
              <a:buSzPct val="110000"/>
              <a:buFont typeface="Wingdings" charset="2"/>
              <a:buChar char="§"/>
            </a:pPr>
            <a:r>
              <a:rPr lang="x-none" altLang="pt-BR" sz="1800" err="1">
                <a:solidFill>
                  <a:schemeClr val="bg1">
                    <a:lumMod val="50000"/>
                  </a:schemeClr>
                </a:solidFill>
                <a:ea typeface="Times New Roman" charset="0"/>
                <a:sym typeface="+mn-ea"/>
              </a:rPr>
              <a:t>O tamanho deve ser uma porcentagem do tamanho da LC. Este parâmetro é geralmente chamado de alfa, e deve ser um valor bem pequeno (como 0,1, ou até menos), mas deve-se garantir que a LRC tenha mais de um elemento, senão o método torna-se guloso</a:t>
            </a:r>
            <a:r>
              <a:rPr lang="x-none" altLang="pt-BR" sz="2400" err="1">
                <a:solidFill>
                  <a:schemeClr val="bg1">
                    <a:lumMod val="50000"/>
                  </a:schemeClr>
                </a:solidFill>
                <a:ea typeface="Times New Roman" charset="0"/>
                <a:sym typeface="+mn-ea"/>
              </a:rPr>
              <a:t> </a:t>
            </a:r>
            <a:endParaRPr lang="x-none" altLang="pt-BR" sz="2400" err="1">
              <a:solidFill>
                <a:schemeClr val="bg1">
                  <a:lumMod val="50000"/>
                </a:schemeClr>
              </a:solidFill>
              <a:ea typeface="Times New Roman" charset="0"/>
              <a:sym typeface="+mn-ea"/>
            </a:endParaRPr>
          </a:p>
          <a:p>
            <a:pPr marL="800100" lvl="1" indent="-342900" algn="just">
              <a:spcBef>
                <a:spcPct val="20000"/>
              </a:spcBef>
              <a:buClr>
                <a:schemeClr val="hlink"/>
              </a:buClr>
              <a:buSzPct val="110000"/>
              <a:buFont typeface="Wingdings" charset="2"/>
              <a:buChar char="§"/>
            </a:pPr>
            <a:r>
              <a:rPr lang="x-none" altLang="pt-BR" sz="2200" err="1">
                <a:solidFill>
                  <a:schemeClr val="tx1"/>
                </a:solidFill>
                <a:ea typeface="Times New Roman" charset="0"/>
                <a:sym typeface="+mn-ea"/>
              </a:rPr>
              <a:t>Qual o critério para escolher um elemento da LRC?</a:t>
            </a:r>
            <a:endParaRPr lang="x-none" altLang="pt-BR" sz="2200" err="1">
              <a:solidFill>
                <a:schemeClr val="tx1"/>
              </a:solidFill>
              <a:ea typeface="Times New Roman" charset="0"/>
              <a:sym typeface="+mn-ea"/>
            </a:endParaRPr>
          </a:p>
          <a:p>
            <a:pPr marL="1257300" lvl="2" indent="-342900" algn="just">
              <a:lnSpc>
                <a:spcPct val="100000"/>
              </a:lnSpc>
              <a:spcBef>
                <a:spcPct val="20000"/>
              </a:spcBef>
              <a:buClr>
                <a:schemeClr val="hlink"/>
              </a:buClr>
              <a:buSzPct val="110000"/>
              <a:buFont typeface="Wingdings" charset="2"/>
              <a:buChar char="§"/>
            </a:pPr>
            <a:r>
              <a:rPr lang="x-none" altLang="pt-BR" sz="1800" err="1">
                <a:solidFill>
                  <a:schemeClr val="bg1">
                    <a:lumMod val="50000"/>
                  </a:schemeClr>
                </a:solidFill>
                <a:ea typeface="Times New Roman" charset="0"/>
                <a:sym typeface="+mn-ea"/>
              </a:rPr>
              <a:t>A escolha </a:t>
            </a:r>
            <a:r>
              <a:rPr lang="x-none" altLang="pt-BR" sz="1800" b="1" err="1">
                <a:solidFill>
                  <a:srgbClr val="FF0000"/>
                </a:solidFill>
                <a:ea typeface="Times New Roman" charset="0"/>
                <a:sym typeface="+mn-ea"/>
              </a:rPr>
              <a:t>deve ser aleatória</a:t>
            </a:r>
            <a:r>
              <a:rPr lang="x-none" altLang="pt-BR" sz="1800" err="1">
                <a:solidFill>
                  <a:schemeClr val="bg1">
                    <a:lumMod val="50000"/>
                  </a:schemeClr>
                </a:solidFill>
                <a:ea typeface="Times New Roman" charset="0"/>
                <a:sym typeface="+mn-ea"/>
              </a:rPr>
              <a:t>, para permitir que o algoritmo gere soluções distintas a cada iteração, evitando ótimos locais</a:t>
            </a:r>
            <a:endParaRPr lang="x-none" altLang="pt-BR" sz="1920" err="1">
              <a:ea typeface="Times New Roman" charset="0"/>
              <a:sym typeface="+mn-ea"/>
            </a:endParaRPr>
          </a:p>
          <a:p>
            <a:pPr marL="800100" lvl="1" indent="-342900" algn="just">
              <a:spcBef>
                <a:spcPct val="20000"/>
              </a:spcBef>
              <a:buClr>
                <a:schemeClr val="hlink"/>
              </a:buClr>
              <a:buSzPct val="110000"/>
              <a:buFont typeface="Wingdings" charset="2"/>
              <a:buChar char="§"/>
            </a:pPr>
            <a:endParaRPr lang="x-none" altLang="pt-BR" sz="1920" err="1">
              <a:ea typeface="Times New Roman" charset="0"/>
              <a:sym typeface="+mn-ea"/>
            </a:endParaRPr>
          </a:p>
          <a:p>
            <a:pPr marL="800100" lvl="1" indent="-342900" algn="just">
              <a:spcBef>
                <a:spcPct val="20000"/>
              </a:spcBef>
              <a:buClr>
                <a:schemeClr val="hlink"/>
              </a:buClr>
              <a:buSzPct val="110000"/>
              <a:buFont typeface="Wingdings" charset="2"/>
              <a:buChar char="§"/>
            </a:pPr>
            <a:endParaRPr lang="x-none" altLang="pt-BR" sz="1920">
              <a:ea typeface="Times New Roman" charset="0"/>
              <a:sym typeface="+mn-ea"/>
            </a:endParaRPr>
          </a:p>
          <a:p>
            <a:pPr marL="457200" lvl="1" indent="0">
              <a:buNone/>
            </a:pPr>
            <a:endParaRPr lang="x-none" sz="192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045">
                                            <p:txEl>
                                              <p:pRg st="3" end="3"/>
                                            </p:txEl>
                                          </p:spTgt>
                                        </p:tgtEl>
                                        <p:attrNameLst>
                                          <p:attrName>style.visibility</p:attrName>
                                        </p:attrNameLst>
                                      </p:cBhvr>
                                      <p:to>
                                        <p:strVal val="visible"/>
                                      </p:to>
                                    </p:set>
                                    <p:animEffect transition="in" filter="blinds(horizontal)">
                                      <p:cBhvr>
                                        <p:cTn id="7" dur="500"/>
                                        <p:tgtEl>
                                          <p:spTgt spid="8704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7045">
                                            <p:txEl>
                                              <p:pRg st="3" end="3"/>
                                            </p:txEl>
                                          </p:spTgt>
                                        </p:tgtEl>
                                        <p:attrNameLst>
                                          <p:attrName>style.visibility</p:attrName>
                                        </p:attrNameLst>
                                      </p:cBhvr>
                                      <p:to>
                                        <p:strVal val="visible"/>
                                      </p:to>
                                    </p:set>
                                    <p:anim calcmode="lin" valueType="num">
                                      <p:cBhvr additive="base">
                                        <p:cTn id="12" dur="500" fill="hold"/>
                                        <p:tgtEl>
                                          <p:spTgt spid="8704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70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7045">
                                            <p:txEl>
                                              <p:pRg st="5" end="5"/>
                                            </p:txEl>
                                          </p:spTgt>
                                        </p:tgtEl>
                                        <p:attrNameLst>
                                          <p:attrName>style.visibility</p:attrName>
                                        </p:attrNameLst>
                                      </p:cBhvr>
                                      <p:to>
                                        <p:strVal val="visible"/>
                                      </p:to>
                                    </p:set>
                                    <p:anim calcmode="lin" valueType="num">
                                      <p:cBhvr additive="base">
                                        <p:cTn id="18" dur="500" fill="hold"/>
                                        <p:tgtEl>
                                          <p:spTgt spid="87045">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704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GRASP - Etapa de Construção</a:t>
            </a:r>
            <a:endParaRPr lang="x-none" altLang="pt-BR"/>
          </a:p>
        </p:txBody>
      </p:sp>
      <p:sp>
        <p:nvSpPr>
          <p:cNvPr id="87045" name="Text Placeholder 87044"/>
          <p:cNvSpPr>
            <a:spLocks noGrp="1"/>
          </p:cNvSpPr>
          <p:nvPr>
            <p:ph type="body" idx="1"/>
          </p:nvPr>
        </p:nvSpPr>
        <p:spPr>
          <a:xfrm>
            <a:off x="227965" y="1374775"/>
            <a:ext cx="8584565" cy="5002530"/>
          </a:xfrm>
          <a:ln w="12700"/>
        </p:spPr>
        <p:txBody>
          <a:bodyPr lIns="90488" tIns="44450" rIns="90488" bIns="44450"/>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Alguns detalhes da implementação da LRC (continuação):</a:t>
            </a:r>
            <a:endParaRPr lang="x-none" altLang="pt-BR" sz="2400" err="1">
              <a:ea typeface="Times New Roman" charset="0"/>
              <a:sym typeface="+mn-ea"/>
            </a:endParaRPr>
          </a:p>
          <a:p>
            <a:pPr marL="800100" lvl="1" indent="-342900" algn="just">
              <a:spcBef>
                <a:spcPct val="20000"/>
              </a:spcBef>
              <a:buClr>
                <a:schemeClr val="hlink"/>
              </a:buClr>
              <a:buSzPct val="110000"/>
              <a:buFont typeface="Wingdings" charset="2"/>
              <a:buChar char="§"/>
            </a:pPr>
            <a:r>
              <a:rPr lang="x-none" altLang="pt-BR" sz="2200" err="1">
                <a:solidFill>
                  <a:schemeClr val="tx1"/>
                </a:solidFill>
                <a:ea typeface="Times New Roman" charset="0"/>
                <a:sym typeface="+mn-ea"/>
              </a:rPr>
              <a:t>Quais elementos devem fazer parte da LRC?</a:t>
            </a:r>
            <a:endParaRPr lang="x-none" altLang="pt-BR" sz="2200" err="1">
              <a:solidFill>
                <a:schemeClr val="tx1"/>
              </a:solidFill>
              <a:ea typeface="Times New Roman" charset="0"/>
              <a:sym typeface="+mn-ea"/>
            </a:endParaRPr>
          </a:p>
          <a:p>
            <a:pPr marL="1257300" lvl="2" indent="-342900" algn="just">
              <a:lnSpc>
                <a:spcPct val="100000"/>
              </a:lnSpc>
              <a:spcBef>
                <a:spcPct val="20000"/>
              </a:spcBef>
              <a:buClr>
                <a:schemeClr val="hlink"/>
              </a:buClr>
              <a:buSzPct val="110000"/>
              <a:buFont typeface="Wingdings" charset="2"/>
              <a:buChar char="§"/>
            </a:pPr>
            <a:r>
              <a:rPr lang="x-none" altLang="pt-BR" sz="1800" err="1">
                <a:solidFill>
                  <a:schemeClr val="bg1">
                    <a:lumMod val="50000"/>
                  </a:schemeClr>
                </a:solidFill>
                <a:ea typeface="Times New Roman" charset="0"/>
                <a:sym typeface="+mn-ea"/>
              </a:rPr>
              <a:t>A LRC é composta pelos </a:t>
            </a:r>
            <a:r>
              <a:rPr lang="x-none" altLang="pt-BR" sz="1800" err="1">
                <a:solidFill>
                  <a:srgbClr val="FF0000"/>
                </a:solidFill>
                <a:ea typeface="Times New Roman" charset="0"/>
                <a:sym typeface="+mn-ea"/>
              </a:rPr>
              <a:t>melhores candidatos</a:t>
            </a:r>
            <a:r>
              <a:rPr lang="x-none" altLang="pt-BR" sz="1800" err="1">
                <a:solidFill>
                  <a:schemeClr val="bg1">
                    <a:lumMod val="50000"/>
                  </a:schemeClr>
                </a:solidFill>
                <a:ea typeface="Times New Roman" charset="0"/>
                <a:sym typeface="+mn-ea"/>
              </a:rPr>
              <a:t>, isto é, os elementos que apresentam a maior contribuição a solução que está sendo construída, de acordo com o objetivo do problema. Muitas vezes a LRC é chamada de </a:t>
            </a:r>
            <a:r>
              <a:rPr lang="x-none" altLang="pt-BR" sz="1800" b="1" err="1">
                <a:solidFill>
                  <a:schemeClr val="bg1">
                    <a:lumMod val="50000"/>
                  </a:schemeClr>
                </a:solidFill>
                <a:ea typeface="Times New Roman" charset="0"/>
                <a:sym typeface="+mn-ea"/>
              </a:rPr>
              <a:t>conjunto elite</a:t>
            </a:r>
            <a:endParaRPr lang="x-none" altLang="pt-BR" sz="1800" b="1" err="1">
              <a:solidFill>
                <a:schemeClr val="bg1">
                  <a:lumMod val="50000"/>
                </a:schemeClr>
              </a:solidFill>
              <a:ea typeface="Times New Roman" charset="0"/>
              <a:sym typeface="+mn-ea"/>
            </a:endParaRPr>
          </a:p>
          <a:p>
            <a:pPr marL="1257300" lvl="2" indent="-342900" algn="just">
              <a:lnSpc>
                <a:spcPct val="100000"/>
              </a:lnSpc>
              <a:spcBef>
                <a:spcPct val="20000"/>
              </a:spcBef>
              <a:buClr>
                <a:schemeClr val="hlink"/>
              </a:buClr>
              <a:buSzPct val="110000"/>
              <a:buFont typeface="Wingdings" charset="2"/>
              <a:buChar char="§"/>
            </a:pPr>
            <a:r>
              <a:rPr lang="x-none" altLang="pt-BR" sz="1800" err="1">
                <a:solidFill>
                  <a:schemeClr val="bg1">
                    <a:lumMod val="50000"/>
                  </a:schemeClr>
                </a:solidFill>
                <a:ea typeface="Times New Roman" charset="0"/>
                <a:sym typeface="+mn-ea"/>
              </a:rPr>
              <a:t>É necessário classificar todos os candidatos no início da execução, manter a lista atualizada e, dependendo do critério de classificação, recalcular as contribuições de cada um a cada iteração, pois estes valores podem ser alterados, já que a solução parcialmente construída também mudou</a:t>
            </a:r>
            <a:endParaRPr lang="x-none" altLang="pt-BR" sz="1800" err="1">
              <a:ea typeface="Times New Roman" charset="0"/>
              <a:sym typeface="+mn-ea"/>
            </a:endParaRPr>
          </a:p>
          <a:p>
            <a:pPr marL="800100" lvl="1" indent="-342900" algn="just">
              <a:spcBef>
                <a:spcPct val="20000"/>
              </a:spcBef>
              <a:buClr>
                <a:schemeClr val="hlink"/>
              </a:buClr>
              <a:buSzPct val="110000"/>
              <a:buFont typeface="Wingdings" charset="2"/>
              <a:buChar char="§"/>
            </a:pPr>
            <a:endParaRPr lang="x-none" altLang="pt-BR" sz="1920" err="1">
              <a:ea typeface="Times New Roman" charset="0"/>
              <a:sym typeface="+mn-ea"/>
            </a:endParaRPr>
          </a:p>
          <a:p>
            <a:pPr marL="800100" lvl="1" indent="-342900" algn="just">
              <a:spcBef>
                <a:spcPct val="20000"/>
              </a:spcBef>
              <a:buClr>
                <a:schemeClr val="hlink"/>
              </a:buClr>
              <a:buSzPct val="110000"/>
              <a:buFont typeface="Wingdings" charset="2"/>
              <a:buChar char="§"/>
            </a:pPr>
            <a:endParaRPr lang="x-none" altLang="pt-BR" sz="1920" err="1">
              <a:ea typeface="Times New Roman" charset="0"/>
              <a:sym typeface="+mn-ea"/>
            </a:endParaRPr>
          </a:p>
          <a:p>
            <a:pPr marL="800100" lvl="1" indent="-342900" algn="just">
              <a:spcBef>
                <a:spcPct val="20000"/>
              </a:spcBef>
              <a:buClr>
                <a:schemeClr val="hlink"/>
              </a:buClr>
              <a:buSzPct val="110000"/>
              <a:buFont typeface="Wingdings" charset="2"/>
              <a:buChar char="§"/>
            </a:pPr>
            <a:endParaRPr lang="x-none" altLang="pt-BR" sz="1920">
              <a:ea typeface="Times New Roman" charset="0"/>
              <a:sym typeface="+mn-ea"/>
            </a:endParaRPr>
          </a:p>
          <a:p>
            <a:pPr marL="457200" lvl="1" indent="0">
              <a:buNone/>
            </a:pPr>
            <a:endParaRPr lang="x-none" sz="192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045">
                                            <p:txEl>
                                              <p:pRg st="2" end="2"/>
                                            </p:txEl>
                                          </p:spTgt>
                                        </p:tgtEl>
                                        <p:attrNameLst>
                                          <p:attrName>style.visibility</p:attrName>
                                        </p:attrNameLst>
                                      </p:cBhvr>
                                      <p:to>
                                        <p:strVal val="visible"/>
                                      </p:to>
                                    </p:set>
                                    <p:anim calcmode="lin" valueType="num">
                                      <p:cBhvr additive="base">
                                        <p:cTn id="7" dur="500" fill="hold"/>
                                        <p:tgtEl>
                                          <p:spTgt spid="8704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045">
                                            <p:txEl>
                                              <p:pRg st="3" end="3"/>
                                            </p:txEl>
                                          </p:spTgt>
                                        </p:tgtEl>
                                        <p:attrNameLst>
                                          <p:attrName>style.visibility</p:attrName>
                                        </p:attrNameLst>
                                      </p:cBhvr>
                                      <p:to>
                                        <p:strVal val="visible"/>
                                      </p:to>
                                    </p:set>
                                    <p:anim calcmode="lin" valueType="num">
                                      <p:cBhvr additive="base">
                                        <p:cTn id="13" dur="500" fill="hold"/>
                                        <p:tgtEl>
                                          <p:spTgt spid="8704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GRASP - Etapa de Construção</a:t>
            </a:r>
            <a:endParaRPr lang="x-none" altLang="pt-BR"/>
          </a:p>
        </p:txBody>
      </p:sp>
      <p:sp>
        <p:nvSpPr>
          <p:cNvPr id="87045" name="Text Placeholder 87044"/>
          <p:cNvSpPr>
            <a:spLocks noGrp="1"/>
          </p:cNvSpPr>
          <p:nvPr>
            <p:ph type="body" idx="1"/>
          </p:nvPr>
        </p:nvSpPr>
        <p:spPr>
          <a:xfrm>
            <a:off x="227965" y="1374775"/>
            <a:ext cx="8584565" cy="5002530"/>
          </a:xfrm>
          <a:ln w="12700"/>
        </p:spPr>
        <p:txBody>
          <a:bodyPr lIns="90488" tIns="44450" rIns="90488" bIns="44450"/>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Alguns detalhes da implementação da LRC (continuação):</a:t>
            </a:r>
            <a:endParaRPr lang="x-none" altLang="pt-BR" sz="2400" err="1">
              <a:ea typeface="Times New Roman" charset="0"/>
              <a:sym typeface="+mn-ea"/>
            </a:endParaRPr>
          </a:p>
          <a:p>
            <a:pPr marL="800100" lvl="1" indent="-342900" algn="just">
              <a:spcBef>
                <a:spcPct val="20000"/>
              </a:spcBef>
              <a:buClr>
                <a:schemeClr val="hlink"/>
              </a:buClr>
              <a:buSzPct val="110000"/>
              <a:buFont typeface="Wingdings" charset="2"/>
              <a:buChar char="§"/>
            </a:pPr>
            <a:r>
              <a:rPr lang="x-none" altLang="pt-BR" sz="2200" err="1">
                <a:solidFill>
                  <a:schemeClr val="tx1"/>
                </a:solidFill>
                <a:ea typeface="Times New Roman" charset="0"/>
                <a:sym typeface="+mn-ea"/>
              </a:rPr>
              <a:t>Devo executar meu GRASP sempre com o mesmo valor de </a:t>
            </a:r>
            <a:r>
              <a:rPr lang="x-none" altLang="pt-BR" sz="2200" i="1" err="1">
                <a:solidFill>
                  <a:schemeClr val="tx1"/>
                </a:solidFill>
                <a:ea typeface="Times New Roman" charset="0"/>
                <a:sym typeface="+mn-ea"/>
              </a:rPr>
              <a:t>alfa</a:t>
            </a:r>
            <a:r>
              <a:rPr lang="x-none" altLang="pt-BR" sz="2200" err="1">
                <a:solidFill>
                  <a:schemeClr val="tx1"/>
                </a:solidFill>
                <a:ea typeface="Times New Roman" charset="0"/>
                <a:sym typeface="+mn-ea"/>
              </a:rPr>
              <a:t>?</a:t>
            </a:r>
            <a:endParaRPr lang="x-none" altLang="pt-BR" sz="2200" err="1">
              <a:solidFill>
                <a:schemeClr val="tx1"/>
              </a:solidFill>
              <a:ea typeface="Times New Roman" charset="0"/>
              <a:sym typeface="+mn-ea"/>
            </a:endParaRPr>
          </a:p>
          <a:p>
            <a:pPr marL="1257300" lvl="2" indent="-342900" algn="just">
              <a:lnSpc>
                <a:spcPct val="100000"/>
              </a:lnSpc>
              <a:spcBef>
                <a:spcPct val="20000"/>
              </a:spcBef>
              <a:buClr>
                <a:schemeClr val="hlink"/>
              </a:buClr>
              <a:buSzPct val="110000"/>
              <a:buFont typeface="Wingdings" charset="2"/>
              <a:buChar char="§"/>
            </a:pPr>
            <a:r>
              <a:rPr lang="x-none" altLang="pt-BR" sz="1800" err="1">
                <a:solidFill>
                  <a:schemeClr val="bg1">
                    <a:lumMod val="50000"/>
                  </a:schemeClr>
                </a:solidFill>
                <a:ea typeface="Times New Roman" charset="0"/>
                <a:sym typeface="+mn-ea"/>
              </a:rPr>
              <a:t>NÃO! Alfa é uma variável sujeita à </a:t>
            </a:r>
            <a:r>
              <a:rPr lang="x-none" altLang="pt-BR" sz="1800" b="1" err="1">
                <a:solidFill>
                  <a:schemeClr val="bg1">
                    <a:lumMod val="50000"/>
                  </a:schemeClr>
                </a:solidFill>
                <a:ea typeface="Times New Roman" charset="0"/>
                <a:sym typeface="+mn-ea"/>
              </a:rPr>
              <a:t>calibração</a:t>
            </a:r>
            <a:r>
              <a:rPr lang="x-none" altLang="pt-BR" sz="1800" err="1">
                <a:solidFill>
                  <a:schemeClr val="bg1">
                    <a:lumMod val="50000"/>
                  </a:schemeClr>
                </a:solidFill>
                <a:ea typeface="Times New Roman" charset="0"/>
                <a:sym typeface="+mn-ea"/>
              </a:rPr>
              <a:t>, isto é, deve-se testar o algoritmo com diversos valores para a variável, para descobrir qual gera os melhores resultados</a:t>
            </a:r>
            <a:endParaRPr lang="x-none" altLang="pt-BR" sz="1800" err="1">
              <a:solidFill>
                <a:schemeClr val="bg1">
                  <a:lumMod val="50000"/>
                </a:schemeClr>
              </a:solidFill>
              <a:ea typeface="Times New Roman" charset="0"/>
              <a:sym typeface="+mn-ea"/>
            </a:endParaRPr>
          </a:p>
          <a:p>
            <a:pPr marL="800100" lvl="1" indent="-342900" algn="just">
              <a:spcBef>
                <a:spcPct val="20000"/>
              </a:spcBef>
              <a:buClr>
                <a:schemeClr val="hlink"/>
              </a:buClr>
              <a:buSzPct val="110000"/>
              <a:buFont typeface="Wingdings" charset="2"/>
              <a:buChar char="§"/>
            </a:pPr>
            <a:r>
              <a:rPr lang="x-none" altLang="pt-BR" sz="2200" err="1">
                <a:solidFill>
                  <a:schemeClr val="tx1"/>
                </a:solidFill>
                <a:ea typeface="Times New Roman" charset="0"/>
                <a:sym typeface="+mn-ea"/>
              </a:rPr>
              <a:t>De maneira geral:</a:t>
            </a:r>
            <a:endParaRPr lang="x-none" altLang="pt-BR" sz="2200" err="1">
              <a:solidFill>
                <a:schemeClr val="tx1"/>
              </a:solidFill>
              <a:ea typeface="Times New Roman" charset="0"/>
              <a:sym typeface="+mn-ea"/>
            </a:endParaRPr>
          </a:p>
          <a:p>
            <a:pPr marL="1257300" lvl="2" indent="-342900" algn="just">
              <a:lnSpc>
                <a:spcPct val="100000"/>
              </a:lnSpc>
              <a:spcBef>
                <a:spcPct val="20000"/>
              </a:spcBef>
              <a:buClr>
                <a:schemeClr val="hlink"/>
              </a:buClr>
              <a:buSzPct val="110000"/>
              <a:buFont typeface="Wingdings" charset="2"/>
              <a:buChar char="§"/>
            </a:pPr>
            <a:r>
              <a:rPr lang="x-none" altLang="pt-BR" sz="1800" err="1">
                <a:solidFill>
                  <a:schemeClr val="bg1">
                    <a:lumMod val="50000"/>
                  </a:schemeClr>
                </a:solidFill>
                <a:ea typeface="Times New Roman" charset="0"/>
                <a:sym typeface="+mn-ea"/>
              </a:rPr>
              <a:t>LRC muito pequenas resultam em construtivos que são praticamente gulosos</a:t>
            </a:r>
            <a:endParaRPr lang="x-none" altLang="pt-BR" sz="1800" err="1">
              <a:solidFill>
                <a:schemeClr val="bg1">
                  <a:lumMod val="50000"/>
                </a:schemeClr>
              </a:solidFill>
              <a:ea typeface="Times New Roman" charset="0"/>
              <a:sym typeface="+mn-ea"/>
            </a:endParaRPr>
          </a:p>
          <a:p>
            <a:pPr marL="1257300" lvl="2" indent="-342900" algn="just">
              <a:lnSpc>
                <a:spcPct val="100000"/>
              </a:lnSpc>
              <a:spcBef>
                <a:spcPct val="20000"/>
              </a:spcBef>
              <a:buClr>
                <a:schemeClr val="hlink"/>
              </a:buClr>
              <a:buSzPct val="110000"/>
              <a:buFont typeface="Wingdings" charset="2"/>
              <a:buChar char="§"/>
            </a:pPr>
            <a:r>
              <a:rPr lang="x-none" altLang="pt-BR" sz="1800" err="1">
                <a:solidFill>
                  <a:schemeClr val="bg1">
                    <a:lumMod val="50000"/>
                  </a:schemeClr>
                </a:solidFill>
                <a:ea typeface="Times New Roman" charset="0"/>
                <a:sym typeface="+mn-ea"/>
              </a:rPr>
              <a:t>LRC muito grandes resultam em construtivos muito aleatórios; na média, as soluções tendem a ser piores, porém com mais diversidade</a:t>
            </a:r>
            <a:endParaRPr lang="x-none" altLang="pt-BR" sz="1800" err="1">
              <a:solidFill>
                <a:schemeClr val="bg1">
                  <a:lumMod val="50000"/>
                </a:schemeClr>
              </a:solidFill>
              <a:ea typeface="Times New Roman" charset="0"/>
              <a:sym typeface="+mn-ea"/>
            </a:endParaRPr>
          </a:p>
          <a:p>
            <a:pPr marL="1257300" lvl="2" indent="-342900" algn="just">
              <a:lnSpc>
                <a:spcPct val="100000"/>
              </a:lnSpc>
              <a:spcBef>
                <a:spcPct val="20000"/>
              </a:spcBef>
              <a:buClr>
                <a:schemeClr val="hlink"/>
              </a:buClr>
              <a:buSzPct val="110000"/>
              <a:buFont typeface="Wingdings" charset="2"/>
              <a:buChar char="§"/>
            </a:pPr>
            <a:r>
              <a:rPr lang="x-none" altLang="pt-BR" sz="1800" err="1">
                <a:solidFill>
                  <a:schemeClr val="bg1">
                    <a:lumMod val="50000"/>
                  </a:schemeClr>
                </a:solidFill>
                <a:ea typeface="Times New Roman" charset="0"/>
                <a:sym typeface="+mn-ea"/>
              </a:rPr>
              <a:t>Em resumo, nem muito grandes, nem muito pequenas. O tamanho ideal da LRC pode ser difícil de ser encontrado, mas os resultados podem ser recompensadores</a:t>
            </a:r>
            <a:endParaRPr lang="x-none" altLang="pt-BR" sz="1800" err="1">
              <a:solidFill>
                <a:schemeClr val="bg1">
                  <a:lumMod val="50000"/>
                </a:schemeClr>
              </a:solidFill>
              <a:ea typeface="Times New Roman" charset="0"/>
              <a:sym typeface="+mn-ea"/>
            </a:endParaRPr>
          </a:p>
          <a:p>
            <a:pPr marL="800100" lvl="1" indent="-342900" algn="just">
              <a:spcBef>
                <a:spcPct val="20000"/>
              </a:spcBef>
              <a:buClr>
                <a:schemeClr val="hlink"/>
              </a:buClr>
              <a:buSzPct val="110000"/>
              <a:buFont typeface="Wingdings" charset="2"/>
              <a:buChar char="§"/>
            </a:pPr>
            <a:endParaRPr lang="x-none" altLang="pt-BR" sz="1920">
              <a:ea typeface="Times New Roman" charset="0"/>
              <a:sym typeface="+mn-ea"/>
            </a:endParaRPr>
          </a:p>
          <a:p>
            <a:pPr marL="457200" lvl="1" indent="0">
              <a:buNone/>
            </a:pPr>
            <a:endParaRPr lang="x-none" sz="192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045">
                                            <p:txEl>
                                              <p:pRg st="2" end="2"/>
                                            </p:txEl>
                                          </p:spTgt>
                                        </p:tgtEl>
                                        <p:attrNameLst>
                                          <p:attrName>style.visibility</p:attrName>
                                        </p:attrNameLst>
                                      </p:cBhvr>
                                      <p:to>
                                        <p:strVal val="visible"/>
                                      </p:to>
                                    </p:set>
                                    <p:anim calcmode="lin" valueType="num">
                                      <p:cBhvr additive="base">
                                        <p:cTn id="7" dur="500" fill="hold"/>
                                        <p:tgtEl>
                                          <p:spTgt spid="8704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045">
                                            <p:txEl>
                                              <p:pRg st="4" end="4"/>
                                            </p:txEl>
                                          </p:spTgt>
                                        </p:tgtEl>
                                        <p:attrNameLst>
                                          <p:attrName>style.visibility</p:attrName>
                                        </p:attrNameLst>
                                      </p:cBhvr>
                                      <p:to>
                                        <p:strVal val="visible"/>
                                      </p:to>
                                    </p:set>
                                    <p:anim calcmode="lin" valueType="num">
                                      <p:cBhvr additive="base">
                                        <p:cTn id="13" dur="500" fill="hold"/>
                                        <p:tgtEl>
                                          <p:spTgt spid="8704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045">
                                            <p:txEl>
                                              <p:pRg st="5" end="5"/>
                                            </p:txEl>
                                          </p:spTgt>
                                        </p:tgtEl>
                                        <p:attrNameLst>
                                          <p:attrName>style.visibility</p:attrName>
                                        </p:attrNameLst>
                                      </p:cBhvr>
                                      <p:to>
                                        <p:strVal val="visible"/>
                                      </p:to>
                                    </p:set>
                                    <p:anim calcmode="lin" valueType="num">
                                      <p:cBhvr additive="base">
                                        <p:cTn id="19" dur="500" fill="hold"/>
                                        <p:tgtEl>
                                          <p:spTgt spid="8704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7045">
                                            <p:txEl>
                                              <p:pRg st="6" end="6"/>
                                            </p:txEl>
                                          </p:spTgt>
                                        </p:tgtEl>
                                        <p:attrNameLst>
                                          <p:attrName>style.visibility</p:attrName>
                                        </p:attrNameLst>
                                      </p:cBhvr>
                                      <p:to>
                                        <p:strVal val="visible"/>
                                      </p:to>
                                    </p:set>
                                    <p:anim calcmode="lin" valueType="num">
                                      <p:cBhvr additive="base">
                                        <p:cTn id="25" dur="500" fill="hold"/>
                                        <p:tgtEl>
                                          <p:spTgt spid="8704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GRASP - Filtro de Soluções</a:t>
            </a:r>
            <a:endParaRPr lang="x-none" altLang="pt-BR"/>
          </a:p>
        </p:txBody>
      </p:sp>
      <p:sp>
        <p:nvSpPr>
          <p:cNvPr id="87045" name="Text Placeholder 87044"/>
          <p:cNvSpPr>
            <a:spLocks noGrp="1"/>
          </p:cNvSpPr>
          <p:nvPr>
            <p:ph type="body" idx="1"/>
          </p:nvPr>
        </p:nvSpPr>
        <p:spPr>
          <a:xfrm>
            <a:off x="227965" y="1374775"/>
            <a:ext cx="8584565" cy="5002530"/>
          </a:xfrm>
          <a:ln w="12700"/>
        </p:spPr>
        <p:txBody>
          <a:bodyPr lIns="90488" tIns="44450" rIns="90488" bIns="44450"/>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A utilização de um filtro de soluções é opcional, mas pode trazer muitos benefícios aos resultados e/ou ao tempo de execução do GRASP</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1000" err="1">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Em termos gerais, a etapa de construção deve ser rápida, gerando uma solução inicial, mas que não apresenta necessariamente uma ótima qualidade</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1000" err="1">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É função da busca local aprimorar o resultado, o que ocasiona que esta demanda por um percentual relevante do tempo total de processamento</a:t>
            </a:r>
            <a:endParaRPr lang="x-none" altLang="pt-BR" sz="2400" err="1">
              <a:ea typeface="Times New Roman" charset="0"/>
              <a:sym typeface="+mn-ea"/>
            </a:endParaRPr>
          </a:p>
          <a:p>
            <a:pPr marL="0" lvl="0" indent="0" algn="just">
              <a:spcBef>
                <a:spcPct val="20000"/>
              </a:spcBef>
              <a:buClr>
                <a:schemeClr val="hlink"/>
              </a:buClr>
              <a:buSzPct val="110000"/>
              <a:buFont typeface="Wingdings" charset="2"/>
              <a:buNone/>
            </a:pPr>
            <a:endParaRPr lang="x-none" altLang="pt-BR" sz="2400" err="1">
              <a:ea typeface="Times New Roman" charset="0"/>
              <a:sym typeface="+mn-ea"/>
            </a:endParaRPr>
          </a:p>
          <a:p>
            <a:pPr marL="800100" lvl="1" indent="-342900" algn="just">
              <a:spcBef>
                <a:spcPct val="20000"/>
              </a:spcBef>
              <a:buClr>
                <a:schemeClr val="hlink"/>
              </a:buClr>
              <a:buSzPct val="110000"/>
              <a:buFont typeface="Wingdings" charset="2"/>
              <a:buChar char="§"/>
            </a:pPr>
            <a:endParaRPr lang="x-none" altLang="pt-BR" sz="1800" err="1">
              <a:solidFill>
                <a:schemeClr val="bg1">
                  <a:lumMod val="50000"/>
                </a:schemeClr>
              </a:solidFill>
              <a:ea typeface="Times New Roman" charset="0"/>
              <a:sym typeface="+mn-ea"/>
            </a:endParaRPr>
          </a:p>
          <a:p>
            <a:pPr marL="800100" lvl="1" indent="-342900" algn="just">
              <a:spcBef>
                <a:spcPct val="20000"/>
              </a:spcBef>
              <a:buClr>
                <a:schemeClr val="hlink"/>
              </a:buClr>
              <a:buSzPct val="110000"/>
              <a:buFont typeface="Wingdings" charset="2"/>
              <a:buChar char="§"/>
            </a:pPr>
            <a:endParaRPr lang="x-none" altLang="pt-BR" sz="1920">
              <a:ea typeface="Times New Roman" charset="0"/>
              <a:sym typeface="+mn-ea"/>
            </a:endParaRPr>
          </a:p>
          <a:p>
            <a:pPr marL="457200" lvl="1" indent="0">
              <a:buNone/>
            </a:pPr>
            <a:endParaRPr lang="x-none" sz="192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GRASP - Filtro de Soluções</a:t>
            </a:r>
            <a:endParaRPr lang="x-none" altLang="pt-BR"/>
          </a:p>
        </p:txBody>
      </p:sp>
      <p:sp>
        <p:nvSpPr>
          <p:cNvPr id="87045" name="Text Placeholder 87044"/>
          <p:cNvSpPr>
            <a:spLocks noGrp="1"/>
          </p:cNvSpPr>
          <p:nvPr>
            <p:ph type="body" idx="1"/>
          </p:nvPr>
        </p:nvSpPr>
        <p:spPr>
          <a:xfrm>
            <a:off x="227965" y="1374775"/>
            <a:ext cx="8584565" cy="5002530"/>
          </a:xfrm>
          <a:ln w="12700"/>
        </p:spPr>
        <p:txBody>
          <a:bodyPr lIns="90488" tIns="44450" rIns="90488" bIns="44450"/>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Como o componente aleatório é utilizado na etapa de construção, uma solução construída na </a:t>
            </a:r>
            <a:r>
              <a:rPr lang="x-none" altLang="pt-BR" sz="2400" i="1" err="1">
                <a:ea typeface="Times New Roman" charset="0"/>
                <a:sym typeface="+mn-ea"/>
              </a:rPr>
              <a:t>k</a:t>
            </a:r>
            <a:r>
              <a:rPr lang="x-none" altLang="pt-BR" sz="2400" err="1">
                <a:ea typeface="Times New Roman" charset="0"/>
                <a:sym typeface="+mn-ea"/>
              </a:rPr>
              <a:t>-ésima iteração </a:t>
            </a:r>
            <a:r>
              <a:rPr lang="x-none" altLang="pt-BR" sz="2400" i="1" err="1">
                <a:ea typeface="Times New Roman" charset="0"/>
                <a:sym typeface="+mn-ea"/>
              </a:rPr>
              <a:t>S</a:t>
            </a:r>
            <a:r>
              <a:rPr lang="x-none" altLang="pt-BR" sz="2400" i="1" baseline="30000" err="1">
                <a:ea typeface="Times New Roman" charset="0"/>
                <a:sym typeface="+mn-ea"/>
              </a:rPr>
              <a:t>k </a:t>
            </a:r>
            <a:r>
              <a:rPr lang="x-none" altLang="pt-BR" sz="2400" err="1">
                <a:ea typeface="Times New Roman" charset="0"/>
                <a:sym typeface="+mn-ea"/>
              </a:rPr>
              <a:t>(</a:t>
            </a:r>
            <a:r>
              <a:rPr lang="x-none" altLang="pt-BR" sz="2400" i="1" err="1">
                <a:ea typeface="Times New Roman" charset="0"/>
                <a:sym typeface="+mn-ea"/>
              </a:rPr>
              <a:t>k</a:t>
            </a:r>
            <a:r>
              <a:rPr lang="x-none" altLang="pt-BR" sz="2400" err="1">
                <a:ea typeface="Times New Roman" charset="0"/>
                <a:sym typeface="+mn-ea"/>
              </a:rPr>
              <a:t> &gt; 1) ser formada pelo mesmo conjunto de elementos de uma solução obtida na i-ésima iteração </a:t>
            </a:r>
            <a:r>
              <a:rPr lang="x-none" altLang="pt-BR" sz="2400" i="1" err="1">
                <a:ea typeface="Times New Roman" charset="0"/>
                <a:sym typeface="+mn-ea"/>
              </a:rPr>
              <a:t>S</a:t>
            </a:r>
            <a:r>
              <a:rPr lang="x-none" altLang="pt-BR" sz="2400" i="1" baseline="-25000" err="1">
                <a:ea typeface="Times New Roman" charset="0"/>
                <a:sym typeface="+mn-ea"/>
              </a:rPr>
              <a:t>i</a:t>
            </a:r>
            <a:r>
              <a:rPr lang="x-none" altLang="pt-BR" sz="2400" err="1">
                <a:ea typeface="Times New Roman" charset="0"/>
                <a:sym typeface="+mn-ea"/>
              </a:rPr>
              <a:t> (onde </a:t>
            </a:r>
            <a:r>
              <a:rPr lang="x-none" altLang="pt-BR" sz="2400" i="1" err="1">
                <a:ea typeface="Times New Roman" charset="0"/>
                <a:sym typeface="+mn-ea"/>
              </a:rPr>
              <a:t>i</a:t>
            </a:r>
            <a:r>
              <a:rPr lang="x-none" altLang="pt-BR" sz="2400" err="1">
                <a:ea typeface="Times New Roman" charset="0"/>
                <a:sym typeface="+mn-ea"/>
              </a:rPr>
              <a:t> &lt; </a:t>
            </a:r>
            <a:r>
              <a:rPr lang="x-none" altLang="pt-BR" sz="2400" i="1" err="1">
                <a:ea typeface="Times New Roman" charset="0"/>
                <a:sym typeface="+mn-ea"/>
              </a:rPr>
              <a:t>k</a:t>
            </a:r>
            <a:r>
              <a:rPr lang="x-none" altLang="pt-BR" sz="2400" err="1">
                <a:ea typeface="Times New Roman" charset="0"/>
                <a:sym typeface="+mn-ea"/>
              </a:rPr>
              <a:t>), a aplicação da fase de busca local para </a:t>
            </a:r>
            <a:r>
              <a:rPr lang="x-none" altLang="pt-BR" sz="2400" i="1" err="1">
                <a:ea typeface="Times New Roman" charset="0"/>
                <a:sym typeface="+mn-ea"/>
              </a:rPr>
              <a:t>S</a:t>
            </a:r>
            <a:r>
              <a:rPr lang="x-none" altLang="pt-BR" sz="2400" i="1" baseline="-25000" err="1">
                <a:ea typeface="Times New Roman" charset="0"/>
                <a:sym typeface="+mn-ea"/>
              </a:rPr>
              <a:t>k</a:t>
            </a:r>
            <a:r>
              <a:rPr lang="x-none" altLang="pt-BR" sz="2400" err="1">
                <a:ea typeface="Times New Roman" charset="0"/>
                <a:sym typeface="+mn-ea"/>
              </a:rPr>
              <a:t> resultará no mesmo resultado já obtido para </a:t>
            </a:r>
            <a:r>
              <a:rPr lang="x-none" altLang="pt-BR" sz="2400" i="1" err="1">
                <a:ea typeface="Times New Roman" charset="0"/>
                <a:sym typeface="+mn-ea"/>
              </a:rPr>
              <a:t>S</a:t>
            </a:r>
            <a:r>
              <a:rPr lang="x-none" altLang="pt-BR" sz="2400" i="1" baseline="-25000" err="1">
                <a:ea typeface="Times New Roman" charset="0"/>
                <a:sym typeface="+mn-ea"/>
              </a:rPr>
              <a:t>i</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1000" err="1">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Para evitar a realização do trabalho computacional na busca local de uma solução já analisada pode ser utilizado um filtro para as soluções geradas pela fase de construção</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1800" err="1">
              <a:solidFill>
                <a:schemeClr val="bg1">
                  <a:lumMod val="50000"/>
                </a:schemeClr>
              </a:solidFill>
              <a:ea typeface="Times New Roman" charset="0"/>
              <a:sym typeface="+mn-ea"/>
            </a:endParaRPr>
          </a:p>
          <a:p>
            <a:pPr marL="800100" lvl="1" indent="-342900" algn="just">
              <a:spcBef>
                <a:spcPct val="20000"/>
              </a:spcBef>
              <a:buClr>
                <a:schemeClr val="hlink"/>
              </a:buClr>
              <a:buSzPct val="110000"/>
              <a:buFont typeface="Wingdings" charset="2"/>
              <a:buChar char="§"/>
            </a:pPr>
            <a:endParaRPr lang="x-none" altLang="pt-BR" sz="1920">
              <a:ea typeface="Times New Roman" charset="0"/>
              <a:sym typeface="+mn-ea"/>
            </a:endParaRPr>
          </a:p>
          <a:p>
            <a:pPr marL="457200" lvl="1" indent="0">
              <a:buNone/>
            </a:pPr>
            <a:endParaRPr lang="x-none" sz="192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GRASP - Filtro de Soluções</a:t>
            </a:r>
            <a:endParaRPr lang="x-none" altLang="pt-BR"/>
          </a:p>
        </p:txBody>
      </p:sp>
      <p:sp>
        <p:nvSpPr>
          <p:cNvPr id="87045" name="Text Placeholder 87044"/>
          <p:cNvSpPr>
            <a:spLocks noGrp="1"/>
          </p:cNvSpPr>
          <p:nvPr>
            <p:ph type="body" idx="1"/>
          </p:nvPr>
        </p:nvSpPr>
        <p:spPr>
          <a:xfrm>
            <a:off x="227965" y="1374775"/>
            <a:ext cx="8584565" cy="5002530"/>
          </a:xfrm>
          <a:ln w="12700"/>
        </p:spPr>
        <p:txBody>
          <a:bodyPr lIns="90488" tIns="44450" rIns="90488" bIns="44450"/>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Neste filtro, para cada valor da função de classificação empregada são armazenadas uma ou mais soluções (formadas por conjuntos de elementos iguais)</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1000" err="1">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Para evitar a realização do trabalho computacional na busca local de uma solução já analisada </a:t>
            </a:r>
            <a:r>
              <a:rPr lang="x-none" altLang="pt-BR" sz="2400" err="1">
                <a:ea typeface="Times New Roman" charset="0"/>
                <a:sym typeface="+mn-ea"/>
              </a:rPr>
              <a:t>é realizada uma busca no filtro</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1000" err="1">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Se a solução não foi encontrada no filtro, é realizada a  busca local, e a solução (antes da busca local) é inserida no filtro, indexada pelo valor obtido pela função de classificação</a:t>
            </a:r>
            <a:endParaRPr lang="x-none" altLang="pt-BR" sz="2400" err="1">
              <a:ea typeface="Times New Roman" charset="0"/>
              <a:sym typeface="+mn-ea"/>
            </a:endParaRPr>
          </a:p>
          <a:p>
            <a:pPr marL="457200" lvl="1" indent="0">
              <a:buNone/>
            </a:pPr>
            <a:endParaRPr lang="x-none" sz="192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Introdução</a:t>
            </a:r>
            <a:endParaRPr lang="x-none" altLang="pt-BR"/>
          </a:p>
        </p:txBody>
      </p:sp>
      <p:sp>
        <p:nvSpPr>
          <p:cNvPr id="87045" name="Text Placeholder 87044"/>
          <p:cNvSpPr>
            <a:spLocks noGrp="1"/>
          </p:cNvSpPr>
          <p:nvPr>
            <p:ph type="body" idx="1"/>
          </p:nvPr>
        </p:nvSpPr>
        <p:spPr>
          <a:xfrm>
            <a:off x="227330" y="1402080"/>
            <a:ext cx="8584565" cy="4419600"/>
          </a:xfrm>
          <a:ln w="12700"/>
        </p:spPr>
        <p:txBody>
          <a:bodyPr lIns="90488" tIns="44450" rIns="90488" bIns="44450"/>
          <a:p>
            <a:pPr marL="0" indent="0">
              <a:buNone/>
            </a:pPr>
            <a:r>
              <a:rPr lang="x-none" sz="2400"/>
              <a:t>GRASP é uma sigla para o método </a:t>
            </a:r>
            <a:r>
              <a:rPr lang="x-none" sz="2400" i="1"/>
              <a:t>Greedy Randomized Adaptive Search Procedure, </a:t>
            </a:r>
            <a:r>
              <a:rPr lang="x-none" sz="2400"/>
              <a:t>criado por Feo &amp; Resende (1989)</a:t>
            </a:r>
            <a:endParaRPr lang="x-none" sz="2400"/>
          </a:p>
          <a:p>
            <a:pPr marL="342900" indent="-342900">
              <a:buFont typeface="Arial" charset="0"/>
              <a:buChar char="•"/>
            </a:pPr>
            <a:r>
              <a:rPr lang="x-none" sz="2400" b="1" i="1"/>
              <a:t>Greedy</a:t>
            </a:r>
            <a:r>
              <a:rPr lang="x-none" sz="2400"/>
              <a:t>, pois emprega uma heurística gulosa; no PCV, adiciona a rota sempre a cidade mais próxima</a:t>
            </a:r>
            <a:endParaRPr lang="x-none" sz="2400"/>
          </a:p>
          <a:p>
            <a:pPr marL="800100" lvl="1" indent="-342900">
              <a:buFont typeface="Arial" charset="0"/>
              <a:buChar char="•"/>
            </a:pPr>
            <a:r>
              <a:rPr lang="x-none" sz="1920"/>
              <a:t>Gera soluções de boa qualidade, porém, com pouca variação entre elas</a:t>
            </a:r>
            <a:endParaRPr lang="x-none" sz="1920"/>
          </a:p>
          <a:p>
            <a:pPr marL="342900" lvl="0" indent="-342900">
              <a:buFont typeface="Arial" charset="0"/>
              <a:buChar char="•"/>
            </a:pPr>
            <a:r>
              <a:rPr lang="x-none" sz="2400" b="1" i="1"/>
              <a:t>Randomized</a:t>
            </a:r>
            <a:r>
              <a:rPr lang="x-none" sz="2400"/>
              <a:t>, pois faz uma escolha aleatória que influencia na escolha do próximo elemento a fazer parte da solução; no PCV, pode selecionar aleatoriamente a próxima cidade a ser visitada</a:t>
            </a:r>
            <a:endParaRPr lang="x-none" sz="2400"/>
          </a:p>
          <a:p>
            <a:pPr marL="800100" lvl="1" indent="-342900">
              <a:buFont typeface="Arial" charset="0"/>
              <a:buChar char="•"/>
            </a:pPr>
            <a:r>
              <a:rPr lang="x-none" sz="1920"/>
              <a:t>Alta variação de soluções, mas pode gerar muitas de baixa qualidade</a:t>
            </a:r>
            <a:endParaRPr lang="x-none" sz="1920"/>
          </a:p>
          <a:p>
            <a:pPr marL="0" indent="0">
              <a:buNone/>
            </a:pPr>
            <a:endParaRPr lang="x-none" sz="240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GRASP - Filtro de Soluções</a:t>
            </a:r>
            <a:endParaRPr lang="x-none" altLang="pt-BR"/>
          </a:p>
        </p:txBody>
      </p:sp>
      <p:sp>
        <p:nvSpPr>
          <p:cNvPr id="87045" name="Text Placeholder 87044"/>
          <p:cNvSpPr>
            <a:spLocks noGrp="1"/>
          </p:cNvSpPr>
          <p:nvPr>
            <p:ph type="body" idx="1"/>
          </p:nvPr>
        </p:nvSpPr>
        <p:spPr>
          <a:xfrm>
            <a:off x="227965" y="1374775"/>
            <a:ext cx="8584565" cy="5002530"/>
          </a:xfrm>
          <a:ln w="12700"/>
        </p:spPr>
        <p:txBody>
          <a:bodyPr lIns="90488" tIns="44450" rIns="90488" bIns="44450"/>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Em alguns problemas, deve-se observar se soluções distintas, mas que a ordem dos elementos não importa geram um mesmo resultado através da solução de classificação (por exemplo, (1, 2, 3) e (3, 2, 1)). Neste caso, são soluções distintas, mas devem ser inseridas no filtro em uma mesma posição, identificada pelo valor de classificação</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1000" err="1">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Com o uso do filtro, podem ser analisadas mais soluções distintas em um mesmo intervalo de tempo, aumentando as chances de encontrar soluções melhores, ou, se o algoritmo for dirigido à obtenção de uma solução alvo, convergirá mais rapidamente</a:t>
            </a:r>
            <a:endParaRPr lang="x-none" altLang="pt-BR" sz="10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2400" err="1">
              <a:ea typeface="Times New Roman" charset="0"/>
              <a:sym typeface="+mn-ea"/>
            </a:endParaRPr>
          </a:p>
          <a:p>
            <a:pPr marL="457200" lvl="1" indent="0">
              <a:buNone/>
            </a:pPr>
            <a:endParaRPr lang="x-none" sz="192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GRASP - Busca Local</a:t>
            </a:r>
            <a:endParaRPr lang="x-none" altLang="pt-BR"/>
          </a:p>
        </p:txBody>
      </p:sp>
      <p:sp>
        <p:nvSpPr>
          <p:cNvPr id="87045" name="Text Placeholder 87044"/>
          <p:cNvSpPr>
            <a:spLocks noGrp="1"/>
          </p:cNvSpPr>
          <p:nvPr>
            <p:ph type="body" idx="1"/>
          </p:nvPr>
        </p:nvSpPr>
        <p:spPr>
          <a:xfrm>
            <a:off x="227965" y="1374775"/>
            <a:ext cx="8584565" cy="5002530"/>
          </a:xfrm>
          <a:ln w="12700"/>
        </p:spPr>
        <p:txBody>
          <a:bodyPr lIns="90488" tIns="44450" rIns="90488" bIns="44450"/>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Métodos de busca local não são exclusivos do GRASP, mas de qualquer heurística que empregue estratégias de busca na vizinhança</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1000" err="1">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dirty="0" smtClean="0">
                <a:sym typeface="+mn-ea"/>
              </a:rPr>
              <a:t>Geralmente o método</a:t>
            </a:r>
            <a:r>
              <a:rPr lang="pt-BR" sz="2400" dirty="0" smtClean="0">
                <a:sym typeface="+mn-ea"/>
              </a:rPr>
              <a:t> é realizado por um número pré-determinado de tentativas ou até que não seja encontrada uma solução de melhor qualidade na vizinhança</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1000" err="1">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A seguir são apresentadas algumas estratégias gerais, que podem ser empregadas em diversos métodos de busca além do GRASP, que são adaptáveis e muito empregadas em diversos problemas da classe NP</a:t>
            </a:r>
            <a:endParaRPr lang="x-none" altLang="pt-BR" sz="10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2400" err="1">
              <a:ea typeface="Times New Roman" charset="0"/>
              <a:sym typeface="+mn-ea"/>
            </a:endParaRPr>
          </a:p>
          <a:p>
            <a:pPr marL="457200" lvl="1" indent="0">
              <a:buNone/>
            </a:pPr>
            <a:endParaRPr lang="x-none" sz="192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GRASP – Busca Local 1</a:t>
            </a:r>
            <a:endParaRPr lang="pt-BR" dirty="0"/>
          </a:p>
        </p:txBody>
      </p:sp>
      <p:pic>
        <p:nvPicPr>
          <p:cNvPr id="5" name="Espaço Reservado para Conteúdo 4" descr="bl1.png"/>
          <p:cNvPicPr>
            <a:picLocks noGrp="1" noChangeAspect="1"/>
          </p:cNvPicPr>
          <p:nvPr>
            <p:ph idx="1"/>
          </p:nvPr>
        </p:nvPicPr>
        <p:blipFill>
          <a:blip r:embed="rId1" cstate="print"/>
          <a:stretch>
            <a:fillRect/>
          </a:stretch>
        </p:blipFill>
        <p:spPr>
          <a:xfrm>
            <a:off x="1777910" y="1600200"/>
            <a:ext cx="5588180" cy="4525963"/>
          </a:xfrm>
        </p:spPr>
      </p:pic>
      <p:sp>
        <p:nvSpPr>
          <p:cNvPr id="4" name="Espaço Reservado para Número de Slide 3"/>
          <p:cNvSpPr>
            <a:spLocks noGrp="1"/>
          </p:cNvSpPr>
          <p:nvPr>
            <p:ph type="sldNum" sz="quarter" idx="12"/>
          </p:nvPr>
        </p:nvSpPr>
        <p:spPr/>
        <p:txBody>
          <a:bodyPr/>
          <a:lstStyle/>
          <a:p>
            <a:fld id="{5D9C81E0-2FBE-439D-92D3-6CAE5BC4686E}" type="slidenum">
              <a:rPr lang="pt-BR" smtClean="0"/>
            </a:fld>
            <a:endParaRPr lang="pt-B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GRASP – Busca Local 1</a:t>
            </a:r>
            <a:endParaRPr lang="pt-BR" dirty="0"/>
          </a:p>
        </p:txBody>
      </p:sp>
      <p:pic>
        <p:nvPicPr>
          <p:cNvPr id="5" name="Espaço Reservado para Conteúdo 4" descr="bl2.png"/>
          <p:cNvPicPr>
            <a:picLocks noGrp="1" noChangeAspect="1"/>
          </p:cNvPicPr>
          <p:nvPr>
            <p:ph idx="1"/>
          </p:nvPr>
        </p:nvPicPr>
        <p:blipFill>
          <a:blip r:embed="rId1" cstate="print"/>
          <a:stretch>
            <a:fillRect/>
          </a:stretch>
        </p:blipFill>
        <p:spPr>
          <a:xfrm>
            <a:off x="1783683" y="1600200"/>
            <a:ext cx="5576634" cy="4525963"/>
          </a:xfrm>
        </p:spPr>
      </p:pic>
      <p:sp>
        <p:nvSpPr>
          <p:cNvPr id="4" name="Espaço Reservado para Número de Slide 3"/>
          <p:cNvSpPr>
            <a:spLocks noGrp="1"/>
          </p:cNvSpPr>
          <p:nvPr>
            <p:ph type="sldNum" sz="quarter" idx="12"/>
          </p:nvPr>
        </p:nvSpPr>
        <p:spPr/>
        <p:txBody>
          <a:bodyPr/>
          <a:lstStyle/>
          <a:p>
            <a:fld id="{5D9C81E0-2FBE-439D-92D3-6CAE5BC4686E}" type="slidenum">
              <a:rPr lang="pt-BR" smtClean="0"/>
            </a:fld>
            <a:endParaRPr lang="pt-B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GRASP – Busca Local 2</a:t>
            </a:r>
            <a:endParaRPr lang="pt-BR" dirty="0"/>
          </a:p>
        </p:txBody>
      </p:sp>
      <p:pic>
        <p:nvPicPr>
          <p:cNvPr id="5" name="Espaço Reservado para Conteúdo 4" descr="bl3.png"/>
          <p:cNvPicPr>
            <a:picLocks noGrp="1" noChangeAspect="1"/>
          </p:cNvPicPr>
          <p:nvPr>
            <p:ph idx="1"/>
          </p:nvPr>
        </p:nvPicPr>
        <p:blipFill>
          <a:blip r:embed="rId1" cstate="print"/>
          <a:stretch>
            <a:fillRect/>
          </a:stretch>
        </p:blipFill>
        <p:spPr>
          <a:xfrm>
            <a:off x="1954909" y="1600200"/>
            <a:ext cx="5234182" cy="4525963"/>
          </a:xfrm>
        </p:spPr>
      </p:pic>
      <p:sp>
        <p:nvSpPr>
          <p:cNvPr id="4" name="Espaço Reservado para Número de Slide 3"/>
          <p:cNvSpPr>
            <a:spLocks noGrp="1"/>
          </p:cNvSpPr>
          <p:nvPr>
            <p:ph type="sldNum" sz="quarter" idx="12"/>
          </p:nvPr>
        </p:nvSpPr>
        <p:spPr/>
        <p:txBody>
          <a:bodyPr/>
          <a:lstStyle/>
          <a:p>
            <a:fld id="{5D9C81E0-2FBE-439D-92D3-6CAE5BC4686E}" type="slidenum">
              <a:rPr lang="pt-BR" smtClean="0"/>
            </a:fld>
            <a:endParaRPr lang="pt-B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GRASP – Busca Local 2</a:t>
            </a:r>
            <a:endParaRPr lang="pt-BR" dirty="0"/>
          </a:p>
        </p:txBody>
      </p:sp>
      <p:pic>
        <p:nvPicPr>
          <p:cNvPr id="5" name="Espaço Reservado para Conteúdo 4" descr="bl4.png"/>
          <p:cNvPicPr>
            <a:picLocks noGrp="1" noChangeAspect="1"/>
          </p:cNvPicPr>
          <p:nvPr>
            <p:ph idx="1"/>
          </p:nvPr>
        </p:nvPicPr>
        <p:blipFill>
          <a:blip r:embed="rId1" cstate="print"/>
          <a:stretch>
            <a:fillRect/>
          </a:stretch>
        </p:blipFill>
        <p:spPr>
          <a:xfrm>
            <a:off x="1963440" y="1600200"/>
            <a:ext cx="5217120" cy="4525963"/>
          </a:xfrm>
        </p:spPr>
      </p:pic>
      <p:sp>
        <p:nvSpPr>
          <p:cNvPr id="4" name="Espaço Reservado para Número de Slide 3"/>
          <p:cNvSpPr>
            <a:spLocks noGrp="1"/>
          </p:cNvSpPr>
          <p:nvPr>
            <p:ph type="sldNum" sz="quarter" idx="12"/>
          </p:nvPr>
        </p:nvSpPr>
        <p:spPr/>
        <p:txBody>
          <a:bodyPr/>
          <a:lstStyle/>
          <a:p>
            <a:fld id="{5D9C81E0-2FBE-439D-92D3-6CAE5BC4686E}" type="slidenum">
              <a:rPr lang="pt-BR" smtClean="0"/>
            </a:fld>
            <a:endParaRPr lang="pt-B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GRASP – Busca Local 2</a:t>
            </a:r>
            <a:endParaRPr lang="pt-BR" dirty="0"/>
          </a:p>
        </p:txBody>
      </p:sp>
      <p:pic>
        <p:nvPicPr>
          <p:cNvPr id="5" name="Espaço Reservado para Conteúdo 4" descr="bl5.png"/>
          <p:cNvPicPr>
            <a:picLocks noGrp="1" noChangeAspect="1"/>
          </p:cNvPicPr>
          <p:nvPr>
            <p:ph idx="1"/>
          </p:nvPr>
        </p:nvPicPr>
        <p:blipFill>
          <a:blip r:embed="rId1" cstate="print"/>
          <a:stretch>
            <a:fillRect/>
          </a:stretch>
        </p:blipFill>
        <p:spPr>
          <a:xfrm>
            <a:off x="1964289" y="1600200"/>
            <a:ext cx="5215421" cy="4525963"/>
          </a:xfrm>
        </p:spPr>
      </p:pic>
      <p:sp>
        <p:nvSpPr>
          <p:cNvPr id="4" name="Espaço Reservado para Número de Slide 3"/>
          <p:cNvSpPr>
            <a:spLocks noGrp="1"/>
          </p:cNvSpPr>
          <p:nvPr>
            <p:ph type="sldNum" sz="quarter" idx="12"/>
          </p:nvPr>
        </p:nvSpPr>
        <p:spPr/>
        <p:txBody>
          <a:bodyPr/>
          <a:lstStyle/>
          <a:p>
            <a:fld id="{5D9C81E0-2FBE-439D-92D3-6CAE5BC4686E}" type="slidenum">
              <a:rPr lang="pt-BR" smtClean="0"/>
            </a:fld>
            <a:endParaRPr lang="pt-B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GRASP – Busca Local 2</a:t>
            </a:r>
            <a:endParaRPr lang="pt-BR" dirty="0"/>
          </a:p>
        </p:txBody>
      </p:sp>
      <p:pic>
        <p:nvPicPr>
          <p:cNvPr id="5" name="Espaço Reservado para Conteúdo 4" descr="bl6.png"/>
          <p:cNvPicPr>
            <a:picLocks noGrp="1" noChangeAspect="1"/>
          </p:cNvPicPr>
          <p:nvPr>
            <p:ph idx="1"/>
          </p:nvPr>
        </p:nvPicPr>
        <p:blipFill>
          <a:blip r:embed="rId1" cstate="print"/>
          <a:stretch>
            <a:fillRect/>
          </a:stretch>
        </p:blipFill>
        <p:spPr>
          <a:xfrm>
            <a:off x="1965134" y="1639341"/>
            <a:ext cx="5213731" cy="4525963"/>
          </a:xfrm>
        </p:spPr>
      </p:pic>
      <p:sp>
        <p:nvSpPr>
          <p:cNvPr id="4" name="Espaço Reservado para Número de Slide 3"/>
          <p:cNvSpPr>
            <a:spLocks noGrp="1"/>
          </p:cNvSpPr>
          <p:nvPr>
            <p:ph type="sldNum" sz="quarter" idx="12"/>
          </p:nvPr>
        </p:nvSpPr>
        <p:spPr/>
        <p:txBody>
          <a:bodyPr/>
          <a:lstStyle/>
          <a:p>
            <a:fld id="{5D9C81E0-2FBE-439D-92D3-6CAE5BC4686E}" type="slidenum">
              <a:rPr lang="pt-BR" smtClean="0"/>
            </a:fld>
            <a:endParaRPr lang="pt-B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GRASP – Busca Local 3</a:t>
            </a:r>
            <a:endParaRPr lang="pt-BR" dirty="0"/>
          </a:p>
        </p:txBody>
      </p:sp>
      <p:pic>
        <p:nvPicPr>
          <p:cNvPr id="5" name="Espaço Reservado para Conteúdo 4" descr="bl7.png"/>
          <p:cNvPicPr>
            <a:picLocks noGrp="1" noChangeAspect="1"/>
          </p:cNvPicPr>
          <p:nvPr>
            <p:ph idx="1"/>
          </p:nvPr>
        </p:nvPicPr>
        <p:blipFill>
          <a:blip r:embed="rId1" cstate="print"/>
          <a:stretch>
            <a:fillRect/>
          </a:stretch>
        </p:blipFill>
        <p:spPr>
          <a:xfrm>
            <a:off x="1856422" y="1600200"/>
            <a:ext cx="5431156" cy="4525963"/>
          </a:xfrm>
        </p:spPr>
      </p:pic>
      <p:sp>
        <p:nvSpPr>
          <p:cNvPr id="4" name="Espaço Reservado para Número de Slide 3"/>
          <p:cNvSpPr>
            <a:spLocks noGrp="1"/>
          </p:cNvSpPr>
          <p:nvPr>
            <p:ph type="sldNum" sz="quarter" idx="12"/>
          </p:nvPr>
        </p:nvSpPr>
        <p:spPr/>
        <p:txBody>
          <a:bodyPr/>
          <a:lstStyle/>
          <a:p>
            <a:fld id="{5D9C81E0-2FBE-439D-92D3-6CAE5BC4686E}" type="slidenum">
              <a:rPr lang="pt-BR" smtClean="0"/>
            </a:fld>
            <a:endParaRPr lang="pt-B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GRASP – Busca Local 3</a:t>
            </a:r>
            <a:endParaRPr lang="pt-BR" dirty="0"/>
          </a:p>
        </p:txBody>
      </p:sp>
      <p:pic>
        <p:nvPicPr>
          <p:cNvPr id="5" name="Espaço Reservado para Conteúdo 4" descr="bl8.png"/>
          <p:cNvPicPr>
            <a:picLocks noGrp="1" noChangeAspect="1"/>
          </p:cNvPicPr>
          <p:nvPr>
            <p:ph idx="1"/>
          </p:nvPr>
        </p:nvPicPr>
        <p:blipFill>
          <a:blip r:embed="rId1" cstate="print"/>
          <a:stretch>
            <a:fillRect/>
          </a:stretch>
        </p:blipFill>
        <p:spPr>
          <a:xfrm>
            <a:off x="1946718" y="1600200"/>
            <a:ext cx="5250563" cy="4525963"/>
          </a:xfrm>
        </p:spPr>
      </p:pic>
      <p:sp>
        <p:nvSpPr>
          <p:cNvPr id="4" name="Espaço Reservado para Número de Slide 3"/>
          <p:cNvSpPr>
            <a:spLocks noGrp="1"/>
          </p:cNvSpPr>
          <p:nvPr>
            <p:ph type="sldNum" sz="quarter" idx="12"/>
          </p:nvPr>
        </p:nvSpPr>
        <p:spPr/>
        <p:txBody>
          <a:bodyPr/>
          <a:lstStyle/>
          <a:p>
            <a:fld id="{5D9C81E0-2FBE-439D-92D3-6CAE5BC4686E}" type="slidenum">
              <a:rPr lang="pt-BR" smtClean="0"/>
            </a:fld>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Introdução</a:t>
            </a:r>
            <a:endParaRPr lang="x-none" altLang="pt-BR"/>
          </a:p>
        </p:txBody>
      </p:sp>
      <p:sp>
        <p:nvSpPr>
          <p:cNvPr id="87045" name="Text Placeholder 87044"/>
          <p:cNvSpPr>
            <a:spLocks noGrp="1"/>
          </p:cNvSpPr>
          <p:nvPr>
            <p:ph type="body" idx="1"/>
          </p:nvPr>
        </p:nvSpPr>
        <p:spPr>
          <a:xfrm>
            <a:off x="227330" y="1374775"/>
            <a:ext cx="8584565" cy="4419600"/>
          </a:xfrm>
          <a:ln w="12700"/>
        </p:spPr>
        <p:txBody>
          <a:bodyPr lIns="90488" tIns="44450" rIns="90488" bIns="44450"/>
          <a:p>
            <a:pPr marL="342900" indent="-342900">
              <a:buFont typeface="Arial" charset="0"/>
              <a:buChar char="•"/>
            </a:pPr>
            <a:r>
              <a:rPr lang="x-none" sz="2400" b="1" i="1"/>
              <a:t>Adaptive</a:t>
            </a:r>
            <a:r>
              <a:rPr lang="x-none" sz="2400"/>
              <a:t>, pois a heurística é adaptativa, para a escolha de bons elementos; no PCV, um caminho muito bom para uma cidade terá uma boa chance de fazer parte de outras soluções</a:t>
            </a:r>
            <a:endParaRPr lang="x-none" sz="2400"/>
          </a:p>
          <a:p>
            <a:pPr marL="800100" lvl="1" indent="-342900">
              <a:buFont typeface="Arial" charset="0"/>
              <a:buChar char="•"/>
            </a:pPr>
            <a:r>
              <a:rPr lang="x-none" sz="1920"/>
              <a:t>elementos que contribuem positivamente para a obtenção de soluções melhores serão lembrados para serem usados nas iterações seguintes</a:t>
            </a:r>
            <a:endParaRPr lang="x-none" sz="1920"/>
          </a:p>
          <a:p>
            <a:pPr marL="342900" lvl="0" indent="-342900">
              <a:buFont typeface="Arial" charset="0"/>
              <a:buChar char="•"/>
            </a:pPr>
            <a:r>
              <a:rPr lang="x-none" sz="2400" b="1" i="1"/>
              <a:t>Search Procedure</a:t>
            </a:r>
            <a:r>
              <a:rPr lang="x-none" sz="2400"/>
              <a:t>, pois envolve um procedimento de busca no espaço de soluções; no PCV, uma vez que uma rota está construída, serão feitas tentativas de trocas de cidades que fazem parte dela para melhorar o resultado</a:t>
            </a:r>
            <a:endParaRPr lang="x-none" sz="2400"/>
          </a:p>
          <a:p>
            <a:pPr marL="800100" lvl="1" indent="-342900">
              <a:buFont typeface="Arial" charset="0"/>
              <a:buChar char="•"/>
            </a:pPr>
            <a:r>
              <a:rPr lang="x-none" sz="1920"/>
              <a:t>É feita uma busca local em casa solução gerada para tentar encontrar uma solução aprimorada</a:t>
            </a:r>
            <a:endParaRPr lang="x-none" sz="1920"/>
          </a:p>
          <a:p>
            <a:pPr marL="0" indent="0">
              <a:buNone/>
            </a:pPr>
            <a:endParaRPr lang="x-none" sz="240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GRASP – Busca Local 4</a:t>
            </a:r>
            <a:endParaRPr lang="pt-BR" dirty="0"/>
          </a:p>
        </p:txBody>
      </p:sp>
      <p:sp>
        <p:nvSpPr>
          <p:cNvPr id="3" name="Espaço Reservado para Conteúdo 2"/>
          <p:cNvSpPr>
            <a:spLocks noGrp="1"/>
          </p:cNvSpPr>
          <p:nvPr>
            <p:ph idx="1"/>
          </p:nvPr>
        </p:nvSpPr>
        <p:spPr/>
        <p:txBody>
          <a:bodyPr>
            <a:noAutofit/>
          </a:bodyPr>
          <a:lstStyle/>
          <a:p>
            <a:pPr>
              <a:buFont typeface="Arial" charset="0"/>
              <a:buChar char="•"/>
            </a:pPr>
            <a:r>
              <a:rPr lang="x-none" altLang="pt-BR" sz="2400" dirty="0" smtClean="0"/>
              <a:t>Usada em problemas cuja ordem de visita aos elementos tem impacto na solução final (problemas como o PCV, por exemplo)</a:t>
            </a:r>
            <a:endParaRPr lang="x-none" altLang="pt-BR" sz="2400" dirty="0" smtClean="0"/>
          </a:p>
          <a:p>
            <a:pPr>
              <a:buFont typeface="Arial" charset="0"/>
              <a:buChar char="•"/>
            </a:pPr>
            <a:r>
              <a:rPr lang="x-none" altLang="pt-BR" sz="2400" dirty="0" smtClean="0"/>
              <a:t>E</a:t>
            </a:r>
            <a:r>
              <a:rPr lang="pt-BR" sz="2400" dirty="0" smtClean="0"/>
              <a:t>mprega uma LRC formada por </a:t>
            </a:r>
            <a:r>
              <a:rPr lang="x-none" altLang="pt-BR" sz="2400" dirty="0" smtClean="0"/>
              <a:t>elementos </a:t>
            </a:r>
            <a:r>
              <a:rPr lang="pt-BR" sz="2400" dirty="0" smtClean="0"/>
              <a:t>que não estão inseridos na </a:t>
            </a:r>
            <a:r>
              <a:rPr lang="x-none" altLang="pt-BR" sz="2400" dirty="0" smtClean="0"/>
              <a:t>solução </a:t>
            </a:r>
            <a:r>
              <a:rPr lang="pt-BR" sz="2400" dirty="0" smtClean="0"/>
              <a:t>atual</a:t>
            </a:r>
            <a:endParaRPr lang="pt-BR" sz="2400" dirty="0" smtClean="0"/>
          </a:p>
          <a:p>
            <a:pPr>
              <a:buFont typeface="Arial" charset="0"/>
              <a:buChar char="•"/>
            </a:pPr>
            <a:r>
              <a:rPr lang="pt-BR" sz="2400" dirty="0" smtClean="0"/>
              <a:t>Um elemento da LRC é inserido na melhor posição</a:t>
            </a:r>
            <a:endParaRPr lang="pt-BR" sz="2400" dirty="0" smtClean="0"/>
          </a:p>
          <a:p>
            <a:pPr lvl="2">
              <a:buFont typeface="Arial" charset="0"/>
              <a:buChar char="•"/>
            </a:pPr>
            <a:r>
              <a:rPr lang="pt-BR" dirty="0" smtClean="0"/>
              <a:t>São retirados </a:t>
            </a:r>
            <a:r>
              <a:rPr lang="x-none" altLang="pt-BR" dirty="0" smtClean="0"/>
              <a:t>elementos </a:t>
            </a:r>
            <a:r>
              <a:rPr lang="pt-BR" dirty="0" smtClean="0"/>
              <a:t>de menor </a:t>
            </a:r>
            <a:r>
              <a:rPr lang="x-none" altLang="pt-BR" dirty="0" smtClean="0"/>
              <a:t>qualidade </a:t>
            </a:r>
            <a:r>
              <a:rPr lang="pt-BR" dirty="0" smtClean="0"/>
              <a:t>para manter a </a:t>
            </a:r>
            <a:r>
              <a:rPr lang="x-none" altLang="pt-BR" dirty="0" smtClean="0"/>
              <a:t>solução </a:t>
            </a:r>
            <a:r>
              <a:rPr lang="pt-BR" dirty="0" smtClean="0"/>
              <a:t>viável, se necessário;</a:t>
            </a:r>
            <a:endParaRPr lang="pt-BR" dirty="0" smtClean="0"/>
          </a:p>
          <a:p>
            <a:pPr>
              <a:buFont typeface="Arial" charset="0"/>
              <a:buChar char="•"/>
            </a:pPr>
            <a:r>
              <a:rPr lang="pt-BR" sz="2400" dirty="0" smtClean="0"/>
              <a:t>São realizadas </a:t>
            </a:r>
            <a:r>
              <a:rPr lang="pt-BR" sz="2400" i="1" dirty="0" smtClean="0"/>
              <a:t>n</a:t>
            </a:r>
            <a:r>
              <a:rPr lang="pt-BR" sz="2400" dirty="0" smtClean="0"/>
              <a:t> tentativas  de inserção dos demais candidatos</a:t>
            </a:r>
            <a:endParaRPr lang="pt-BR" sz="2400" dirty="0" smtClean="0"/>
          </a:p>
          <a:p>
            <a:pPr lvl="2">
              <a:buFont typeface="Arial" charset="0"/>
              <a:buChar char="•"/>
            </a:pPr>
            <a:r>
              <a:rPr lang="pt-BR" dirty="0" smtClean="0"/>
              <a:t>Limite de </a:t>
            </a:r>
            <a:r>
              <a:rPr lang="x-none" altLang="pt-BR" i="1" dirty="0" smtClean="0"/>
              <a:t>x</a:t>
            </a:r>
            <a:r>
              <a:rPr lang="x-none" altLang="pt-BR" dirty="0" smtClean="0"/>
              <a:t> </a:t>
            </a:r>
            <a:r>
              <a:rPr lang="pt-BR" dirty="0" smtClean="0"/>
              <a:t>% dos candidatos;</a:t>
            </a:r>
            <a:endParaRPr lang="pt-BR" dirty="0" smtClean="0"/>
          </a:p>
          <a:p>
            <a:pPr lvl="2">
              <a:buFont typeface="Arial" charset="0"/>
              <a:buChar char="•"/>
            </a:pPr>
            <a:r>
              <a:rPr lang="pt-BR" dirty="0" smtClean="0"/>
              <a:t>Escolha aleatória dentre os candidatos deste subgrupo;</a:t>
            </a:r>
            <a:endParaRPr lang="pt-BR" dirty="0" smtClean="0"/>
          </a:p>
        </p:txBody>
      </p:sp>
      <p:sp>
        <p:nvSpPr>
          <p:cNvPr id="4" name="Espaço Reservado para Número de Slide 3"/>
          <p:cNvSpPr>
            <a:spLocks noGrp="1"/>
          </p:cNvSpPr>
          <p:nvPr>
            <p:ph type="sldNum" sz="quarter" idx="12"/>
          </p:nvPr>
        </p:nvSpPr>
        <p:spPr/>
        <p:txBody>
          <a:bodyPr/>
          <a:lstStyle/>
          <a:p>
            <a:fld id="{5D9C81E0-2FBE-439D-92D3-6CAE5BC4686E}" type="slidenum">
              <a:rPr lang="pt-BR" smtClean="0"/>
            </a:fld>
            <a:endParaRPr lang="pt-B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GRASP – Busca Local 5</a:t>
            </a:r>
            <a:endParaRPr lang="pt-BR" dirty="0"/>
          </a:p>
        </p:txBody>
      </p:sp>
      <p:sp>
        <p:nvSpPr>
          <p:cNvPr id="3" name="Espaço Reservado para Conteúdo 2"/>
          <p:cNvSpPr>
            <a:spLocks noGrp="1"/>
          </p:cNvSpPr>
          <p:nvPr>
            <p:ph idx="1"/>
          </p:nvPr>
        </p:nvSpPr>
        <p:spPr>
          <a:xfrm>
            <a:off x="438150" y="1365250"/>
            <a:ext cx="8262938" cy="5192713"/>
          </a:xfrm>
        </p:spPr>
        <p:txBody>
          <a:bodyPr>
            <a:noAutofit/>
          </a:bodyPr>
          <a:lstStyle/>
          <a:p>
            <a:pPr>
              <a:buFont typeface="Arial" charset="0"/>
              <a:buChar char="•"/>
            </a:pPr>
            <a:r>
              <a:rPr lang="pt-BR" sz="2400" dirty="0" smtClean="0"/>
              <a:t>A lista de candidatos à inserção </a:t>
            </a:r>
            <a:r>
              <a:rPr lang="x-none" altLang="pt-BR" sz="2400" dirty="0" smtClean="0"/>
              <a:t>(LRC) </a:t>
            </a:r>
            <a:r>
              <a:rPr lang="pt-BR" sz="2400" dirty="0" smtClean="0"/>
              <a:t>é formada somente por </a:t>
            </a:r>
            <a:r>
              <a:rPr lang="x-none" altLang="pt-BR" sz="2400" dirty="0" smtClean="0"/>
              <a:t>elementos</a:t>
            </a:r>
            <a:r>
              <a:rPr lang="pt-BR" sz="2400" dirty="0" smtClean="0"/>
              <a:t> que apresentem ao menos metade </a:t>
            </a:r>
            <a:r>
              <a:rPr lang="x-none" altLang="pt-BR" sz="2400" dirty="0" smtClean="0"/>
              <a:t>do valor máximo já conhecido pela função de avaliação</a:t>
            </a:r>
            <a:endParaRPr lang="x-none" altLang="pt-BR" sz="2400" dirty="0" err="1" smtClean="0"/>
          </a:p>
          <a:p>
            <a:pPr>
              <a:buFont typeface="Arial" charset="0"/>
              <a:buChar char="•"/>
            </a:pPr>
            <a:r>
              <a:rPr lang="pt-BR" sz="2400" dirty="0" smtClean="0"/>
              <a:t>Retira-se o </a:t>
            </a:r>
            <a:r>
              <a:rPr lang="x-none" altLang="pt-BR" sz="2400" dirty="0" smtClean="0"/>
              <a:t>candidato </a:t>
            </a:r>
            <a:r>
              <a:rPr lang="pt-BR" sz="2400" dirty="0" smtClean="0"/>
              <a:t>de menor </a:t>
            </a:r>
            <a:r>
              <a:rPr lang="x-none" altLang="pt-BR" sz="2400" dirty="0" smtClean="0"/>
              <a:t>qualidade </a:t>
            </a:r>
            <a:r>
              <a:rPr lang="pt-BR" sz="2400" dirty="0" smtClean="0"/>
              <a:t>da </a:t>
            </a:r>
            <a:r>
              <a:rPr lang="x-none" altLang="pt-BR" sz="2400" dirty="0" smtClean="0"/>
              <a:t>solução </a:t>
            </a:r>
            <a:r>
              <a:rPr lang="pt-BR" sz="2400" dirty="0" smtClean="0"/>
              <a:t>e insere um candidato da LRC</a:t>
            </a:r>
            <a:endParaRPr lang="pt-BR" sz="2400" dirty="0" smtClean="0"/>
          </a:p>
          <a:p>
            <a:pPr>
              <a:buFont typeface="Arial" charset="0"/>
              <a:buChar char="•"/>
            </a:pPr>
            <a:r>
              <a:rPr lang="pt-BR" sz="2400" dirty="0" smtClean="0"/>
              <a:t>Uma nova busca local é realizada recursivamente</a:t>
            </a:r>
            <a:endParaRPr lang="pt-BR" sz="2400" dirty="0" smtClean="0"/>
          </a:p>
          <a:p>
            <a:pPr>
              <a:buFont typeface="Arial" charset="0"/>
              <a:buChar char="•"/>
            </a:pPr>
            <a:r>
              <a:rPr lang="pt-BR" sz="2400" dirty="0" smtClean="0"/>
              <a:t>A operação é repetida enquanto a nova solução for superior ao melhor resultado atual</a:t>
            </a:r>
            <a:endParaRPr lang="pt-BR" sz="2400" dirty="0" smtClean="0"/>
          </a:p>
          <a:p>
            <a:endParaRPr lang="pt-BR" sz="2400" dirty="0" smtClean="0"/>
          </a:p>
        </p:txBody>
      </p:sp>
      <p:sp>
        <p:nvSpPr>
          <p:cNvPr id="4" name="Espaço Reservado para Número de Slide 3"/>
          <p:cNvSpPr>
            <a:spLocks noGrp="1"/>
          </p:cNvSpPr>
          <p:nvPr>
            <p:ph type="sldNum" sz="quarter" idx="12"/>
          </p:nvPr>
        </p:nvSpPr>
        <p:spPr/>
        <p:txBody>
          <a:bodyPr/>
          <a:lstStyle/>
          <a:p>
            <a:fld id="{5D9C81E0-2FBE-439D-92D3-6CAE5BC4686E}" type="slidenum">
              <a:rPr lang="pt-BR" smtClean="0"/>
            </a:fld>
            <a:endParaRPr lang="pt-B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GRASP – Busca Loca</a:t>
            </a:r>
            <a:r>
              <a:rPr lang="x-none" altLang="pt-BR" dirty="0" smtClean="0"/>
              <a:t>is n-opt</a:t>
            </a:r>
            <a:endParaRPr lang="x-none" altLang="pt-BR" dirty="0" smtClean="0"/>
          </a:p>
        </p:txBody>
      </p:sp>
      <p:sp>
        <p:nvSpPr>
          <p:cNvPr id="3" name="Espaço Reservado para Conteúdo 2"/>
          <p:cNvSpPr>
            <a:spLocks noGrp="1"/>
          </p:cNvSpPr>
          <p:nvPr>
            <p:ph idx="1"/>
          </p:nvPr>
        </p:nvSpPr>
        <p:spPr>
          <a:xfrm>
            <a:off x="438150" y="1365250"/>
            <a:ext cx="8262938" cy="5192713"/>
          </a:xfrm>
        </p:spPr>
        <p:txBody>
          <a:bodyPr>
            <a:noAutofit/>
          </a:bodyPr>
          <a:lstStyle/>
          <a:p>
            <a:pPr>
              <a:buFont typeface="Arial" charset="0"/>
              <a:buChar char="•"/>
            </a:pPr>
            <a:r>
              <a:rPr lang="x-none" sz="2400" dirty="0" smtClean="0"/>
              <a:t>Empregadas geralmente em problemas de rotas, mas pode ser usada em qualquer problema que envolva ordem de visitação/utlização de elementos de uma solução</a:t>
            </a:r>
            <a:endParaRPr lang="x-none" sz="2400" dirty="0" err="1" smtClean="0"/>
          </a:p>
          <a:p>
            <a:pPr>
              <a:buFont typeface="Arial" charset="0"/>
              <a:buChar char="•"/>
            </a:pPr>
            <a:r>
              <a:rPr lang="x-none" sz="2400" dirty="0" smtClean="0"/>
              <a:t>Consistem basicamente na remoção de </a:t>
            </a:r>
            <a:r>
              <a:rPr lang="x-none" sz="2400" i="1" dirty="0" smtClean="0"/>
              <a:t>n</a:t>
            </a:r>
            <a:r>
              <a:rPr lang="x-none" sz="2400" dirty="0" smtClean="0"/>
              <a:t> arestas de uma solução, a partir da seleção de nós que delimitam um subconjunto da solução</a:t>
            </a:r>
            <a:endParaRPr lang="x-none" sz="2400" dirty="0" smtClean="0"/>
          </a:p>
          <a:p>
            <a:pPr>
              <a:buFont typeface="Arial" charset="0"/>
              <a:buChar char="•"/>
            </a:pPr>
            <a:r>
              <a:rPr lang="x-none" altLang="pt-BR" sz="2400" dirty="0" smtClean="0"/>
              <a:t>Os nós que ficam desconexos são religados, trocando-se as origens e destinos das arestas removidas</a:t>
            </a:r>
            <a:endParaRPr lang="x-none" altLang="pt-BR" sz="2400" dirty="0" smtClean="0"/>
          </a:p>
          <a:p>
            <a:pPr>
              <a:buFont typeface="Arial" charset="0"/>
              <a:buChar char="•"/>
            </a:pPr>
            <a:r>
              <a:rPr lang="x-none" altLang="pt-BR" sz="2400" dirty="0" smtClean="0"/>
              <a:t>Pode ser necessária a reorientação das arestas da sub-rota</a:t>
            </a:r>
            <a:endParaRPr lang="x-none" altLang="pt-BR" sz="2400" dirty="0" smtClean="0"/>
          </a:p>
          <a:p>
            <a:endParaRPr lang="pt-BR" sz="2400" dirty="0" smtClean="0"/>
          </a:p>
        </p:txBody>
      </p:sp>
      <p:sp>
        <p:nvSpPr>
          <p:cNvPr id="4" name="Espaço Reservado para Número de Slide 3"/>
          <p:cNvSpPr>
            <a:spLocks noGrp="1"/>
          </p:cNvSpPr>
          <p:nvPr>
            <p:ph type="sldNum" sz="quarter" idx="12"/>
          </p:nvPr>
        </p:nvSpPr>
        <p:spPr/>
        <p:txBody>
          <a:bodyPr/>
          <a:lstStyle/>
          <a:p>
            <a:fld id="{5D9C81E0-2FBE-439D-92D3-6CAE5BC4686E}" type="slidenum">
              <a:rPr lang="pt-BR" smtClean="0"/>
            </a:fld>
            <a:endParaRPr lang="pt-B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Title 215041"/>
          <p:cNvSpPr>
            <a:spLocks noGrp="1"/>
          </p:cNvSpPr>
          <p:nvPr>
            <p:ph type="title"/>
          </p:nvPr>
        </p:nvSpPr>
        <p:spPr/>
        <p:txBody>
          <a:bodyPr anchor="ctr"/>
          <a:p>
            <a:r>
              <a:rPr lang="x-none" altLang="en-AU"/>
              <a:t>Troca </a:t>
            </a:r>
            <a:r>
              <a:rPr lang="en-AU" altLang="x-none"/>
              <a:t>2-opt</a:t>
            </a:r>
            <a:endParaRPr lang="en-AU" altLang="x-none"/>
          </a:p>
        </p:txBody>
      </p:sp>
      <p:sp>
        <p:nvSpPr>
          <p:cNvPr id="215043" name="Oval 215042"/>
          <p:cNvSpPr/>
          <p:nvPr/>
        </p:nvSpPr>
        <p:spPr>
          <a:xfrm>
            <a:off x="5795963" y="201041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5044" name="Oval 215043"/>
          <p:cNvSpPr/>
          <p:nvPr/>
        </p:nvSpPr>
        <p:spPr>
          <a:xfrm>
            <a:off x="1403350" y="431387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5045" name="Oval 215044"/>
          <p:cNvSpPr/>
          <p:nvPr/>
        </p:nvSpPr>
        <p:spPr>
          <a:xfrm>
            <a:off x="2700338" y="201041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5046" name="Oval 215045"/>
          <p:cNvSpPr/>
          <p:nvPr/>
        </p:nvSpPr>
        <p:spPr>
          <a:xfrm>
            <a:off x="3851275" y="179451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5047" name="Oval 215046"/>
          <p:cNvSpPr/>
          <p:nvPr/>
        </p:nvSpPr>
        <p:spPr>
          <a:xfrm>
            <a:off x="4932363" y="186594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5048" name="Oval 215047"/>
          <p:cNvSpPr/>
          <p:nvPr/>
        </p:nvSpPr>
        <p:spPr>
          <a:xfrm>
            <a:off x="1908175" y="373761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5049" name="Oval 215048"/>
          <p:cNvSpPr/>
          <p:nvPr/>
        </p:nvSpPr>
        <p:spPr>
          <a:xfrm>
            <a:off x="5364163" y="345027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5050" name="Oval 215049"/>
          <p:cNvSpPr/>
          <p:nvPr/>
        </p:nvSpPr>
        <p:spPr>
          <a:xfrm>
            <a:off x="6804025" y="395509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5051" name="Oval 215050"/>
          <p:cNvSpPr/>
          <p:nvPr/>
        </p:nvSpPr>
        <p:spPr>
          <a:xfrm>
            <a:off x="7596188" y="467423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15052" name="Straight Arrow Connector 215051"/>
          <p:cNvCxnSpPr>
            <a:stCxn id="215044" idx="7"/>
            <a:endCxn id="215048" idx="3"/>
          </p:cNvCxnSpPr>
          <p:nvPr/>
        </p:nvCxnSpPr>
        <p:spPr>
          <a:xfrm flipV="1">
            <a:off x="1587500" y="3934778"/>
            <a:ext cx="352425" cy="424180"/>
          </a:xfrm>
          <a:prstGeom prst="straightConnector1">
            <a:avLst/>
          </a:prstGeom>
          <a:ln w="63500" cap="flat" cmpd="sng">
            <a:solidFill>
              <a:srgbClr val="FF0000"/>
            </a:solidFill>
            <a:prstDash val="solid"/>
            <a:headEnd type="none" w="med" len="med"/>
            <a:tailEnd type="triangle" w="med" len="med"/>
          </a:ln>
        </p:spPr>
      </p:cxnSp>
      <p:cxnSp>
        <p:nvCxnSpPr>
          <p:cNvPr id="215053" name="Straight Arrow Connector 215052"/>
          <p:cNvCxnSpPr>
            <a:stCxn id="215048" idx="0"/>
            <a:endCxn id="215043" idx="3"/>
          </p:cNvCxnSpPr>
          <p:nvPr/>
        </p:nvCxnSpPr>
        <p:spPr>
          <a:xfrm flipV="1">
            <a:off x="2016125" y="2207895"/>
            <a:ext cx="3811905" cy="1543050"/>
          </a:xfrm>
          <a:prstGeom prst="straightConnector1">
            <a:avLst/>
          </a:prstGeom>
          <a:ln w="63500" cap="flat" cmpd="sng">
            <a:solidFill>
              <a:srgbClr val="FF0000"/>
            </a:solidFill>
            <a:prstDash val="solid"/>
            <a:headEnd type="none" w="med" len="med"/>
            <a:tailEnd type="triangle" w="med" len="med"/>
          </a:ln>
        </p:spPr>
      </p:cxnSp>
      <p:cxnSp>
        <p:nvCxnSpPr>
          <p:cNvPr id="215054" name="Straight Arrow Connector 215053"/>
          <p:cNvCxnSpPr>
            <a:stCxn id="215043" idx="1"/>
            <a:endCxn id="215047" idx="6"/>
          </p:cNvCxnSpPr>
          <p:nvPr/>
        </p:nvCxnSpPr>
        <p:spPr>
          <a:xfrm flipH="1" flipV="1">
            <a:off x="5148263" y="1987550"/>
            <a:ext cx="679450" cy="67945"/>
          </a:xfrm>
          <a:prstGeom prst="straightConnector1">
            <a:avLst/>
          </a:prstGeom>
          <a:ln w="63500" cap="flat" cmpd="sng">
            <a:solidFill>
              <a:srgbClr val="FF0000"/>
            </a:solidFill>
            <a:prstDash val="solid"/>
            <a:headEnd type="none" w="med" len="med"/>
            <a:tailEnd type="triangle" w="med" len="med"/>
          </a:ln>
        </p:spPr>
      </p:cxnSp>
      <p:cxnSp>
        <p:nvCxnSpPr>
          <p:cNvPr id="215055" name="Straight Arrow Connector 215054"/>
          <p:cNvCxnSpPr>
            <a:stCxn id="215047" idx="2"/>
            <a:endCxn id="215046" idx="6"/>
          </p:cNvCxnSpPr>
          <p:nvPr/>
        </p:nvCxnSpPr>
        <p:spPr>
          <a:xfrm flipH="1" flipV="1">
            <a:off x="4066858" y="1915478"/>
            <a:ext cx="865505" cy="71755"/>
          </a:xfrm>
          <a:prstGeom prst="straightConnector1">
            <a:avLst/>
          </a:prstGeom>
          <a:ln w="63500" cap="flat" cmpd="sng">
            <a:solidFill>
              <a:srgbClr val="FF0000"/>
            </a:solidFill>
            <a:prstDash val="solid"/>
            <a:headEnd type="none" w="med" len="med"/>
            <a:tailEnd type="triangle" w="med" len="med"/>
          </a:ln>
        </p:spPr>
      </p:cxnSp>
      <p:cxnSp>
        <p:nvCxnSpPr>
          <p:cNvPr id="215056" name="Straight Arrow Connector 215055"/>
          <p:cNvCxnSpPr>
            <a:stCxn id="215046" idx="2"/>
            <a:endCxn id="215045" idx="6"/>
          </p:cNvCxnSpPr>
          <p:nvPr/>
        </p:nvCxnSpPr>
        <p:spPr>
          <a:xfrm flipH="1">
            <a:off x="2916555" y="1915795"/>
            <a:ext cx="934720" cy="215900"/>
          </a:xfrm>
          <a:prstGeom prst="straightConnector1">
            <a:avLst/>
          </a:prstGeom>
          <a:ln w="63500" cap="flat" cmpd="sng">
            <a:solidFill>
              <a:srgbClr val="FF0000"/>
            </a:solidFill>
            <a:prstDash val="solid"/>
            <a:headEnd type="none" w="med" len="med"/>
            <a:tailEnd type="triangle" w="med" len="med"/>
          </a:ln>
        </p:spPr>
      </p:cxnSp>
      <p:cxnSp>
        <p:nvCxnSpPr>
          <p:cNvPr id="215057" name="Straight Arrow Connector 215056"/>
          <p:cNvCxnSpPr>
            <a:stCxn id="215045" idx="5"/>
            <a:endCxn id="215049" idx="2"/>
          </p:cNvCxnSpPr>
          <p:nvPr/>
        </p:nvCxnSpPr>
        <p:spPr>
          <a:xfrm>
            <a:off x="2884488" y="2207895"/>
            <a:ext cx="2479675" cy="1363980"/>
          </a:xfrm>
          <a:prstGeom prst="straightConnector1">
            <a:avLst/>
          </a:prstGeom>
          <a:ln w="63500" cap="flat" cmpd="sng">
            <a:solidFill>
              <a:srgbClr val="FF0000"/>
            </a:solidFill>
            <a:prstDash val="solid"/>
            <a:headEnd type="none" w="med" len="med"/>
            <a:tailEnd type="triangle" w="med" len="med"/>
          </a:ln>
        </p:spPr>
      </p:cxnSp>
      <p:cxnSp>
        <p:nvCxnSpPr>
          <p:cNvPr id="215058" name="Straight Arrow Connector 215057"/>
          <p:cNvCxnSpPr>
            <a:stCxn id="215049" idx="6"/>
            <a:endCxn id="215050" idx="2"/>
          </p:cNvCxnSpPr>
          <p:nvPr/>
        </p:nvCxnSpPr>
        <p:spPr>
          <a:xfrm>
            <a:off x="5580063" y="3571558"/>
            <a:ext cx="1223645" cy="504825"/>
          </a:xfrm>
          <a:prstGeom prst="straightConnector1">
            <a:avLst/>
          </a:prstGeom>
          <a:ln w="63500" cap="flat" cmpd="sng">
            <a:solidFill>
              <a:srgbClr val="FF0000"/>
            </a:solidFill>
            <a:prstDash val="solid"/>
            <a:headEnd type="none" w="med" len="med"/>
            <a:tailEnd type="triangle" w="med" len="med"/>
          </a:ln>
        </p:spPr>
      </p:cxnSp>
      <p:cxnSp>
        <p:nvCxnSpPr>
          <p:cNvPr id="215059" name="Straight Arrow Connector 215058"/>
          <p:cNvCxnSpPr>
            <a:stCxn id="215050" idx="5"/>
            <a:endCxn id="215051" idx="1"/>
          </p:cNvCxnSpPr>
          <p:nvPr/>
        </p:nvCxnSpPr>
        <p:spPr>
          <a:xfrm>
            <a:off x="6988175" y="4152583"/>
            <a:ext cx="640080" cy="566420"/>
          </a:xfrm>
          <a:prstGeom prst="straightConnector1">
            <a:avLst/>
          </a:prstGeom>
          <a:ln w="63500" cap="flat" cmpd="sng">
            <a:solidFill>
              <a:srgbClr val="FF0000"/>
            </a:solidFill>
            <a:prstDash val="solid"/>
            <a:headEnd type="none" w="med" len="med"/>
            <a:tailEnd type="triangle" w="med" len="med"/>
          </a:ln>
        </p:spPr>
      </p:cxnSp>
      <p:cxnSp>
        <p:nvCxnSpPr>
          <p:cNvPr id="215060" name="Straight Arrow Connector 215059"/>
          <p:cNvCxnSpPr>
            <a:endCxn id="215044" idx="4"/>
          </p:cNvCxnSpPr>
          <p:nvPr/>
        </p:nvCxnSpPr>
        <p:spPr>
          <a:xfrm flipH="1" flipV="1">
            <a:off x="1511300" y="4543108"/>
            <a:ext cx="36513" cy="792162"/>
          </a:xfrm>
          <a:prstGeom prst="straightConnector1">
            <a:avLst/>
          </a:prstGeom>
          <a:ln w="63500" cap="flat" cmpd="sng">
            <a:solidFill>
              <a:srgbClr val="FF0000"/>
            </a:solidFill>
            <a:prstDash val="sysDot"/>
            <a:headEnd type="none" w="med" len="med"/>
            <a:tailEnd type="triangle" w="med" len="med"/>
          </a:ln>
        </p:spPr>
      </p:cxnSp>
      <p:cxnSp>
        <p:nvCxnSpPr>
          <p:cNvPr id="215061" name="Straight Arrow Connector 215060"/>
          <p:cNvCxnSpPr>
            <a:stCxn id="215051" idx="4"/>
          </p:cNvCxnSpPr>
          <p:nvPr/>
        </p:nvCxnSpPr>
        <p:spPr>
          <a:xfrm flipH="1">
            <a:off x="7667625" y="4903470"/>
            <a:ext cx="36513" cy="576263"/>
          </a:xfrm>
          <a:prstGeom prst="straightConnector1">
            <a:avLst/>
          </a:prstGeom>
          <a:ln w="63500" cap="rnd" cmpd="sng">
            <a:solidFill>
              <a:srgbClr val="FF0000"/>
            </a:solidFill>
            <a:prstDash val="sysDot"/>
            <a:headEnd type="none" w="med" len="me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Title 216065"/>
          <p:cNvSpPr>
            <a:spLocks noGrp="1"/>
          </p:cNvSpPr>
          <p:nvPr>
            <p:ph type="title"/>
          </p:nvPr>
        </p:nvSpPr>
        <p:spPr/>
        <p:txBody>
          <a:bodyPr anchor="ctr"/>
          <a:p>
            <a:r>
              <a:rPr lang="x-none" altLang="en-AU"/>
              <a:t>Troca </a:t>
            </a:r>
            <a:r>
              <a:rPr lang="en-AU" altLang="x-none"/>
              <a:t>2-opt</a:t>
            </a:r>
            <a:endParaRPr lang="en-AU" altLang="x-none"/>
          </a:p>
        </p:txBody>
      </p:sp>
      <p:sp>
        <p:nvSpPr>
          <p:cNvPr id="216067" name="Oval 216066"/>
          <p:cNvSpPr/>
          <p:nvPr/>
        </p:nvSpPr>
        <p:spPr>
          <a:xfrm>
            <a:off x="5795963" y="211709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6068" name="Oval 216067"/>
          <p:cNvSpPr/>
          <p:nvPr/>
        </p:nvSpPr>
        <p:spPr>
          <a:xfrm>
            <a:off x="1403350" y="442055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6069" name="Oval 216068"/>
          <p:cNvSpPr/>
          <p:nvPr/>
        </p:nvSpPr>
        <p:spPr>
          <a:xfrm>
            <a:off x="2700338" y="211709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6070" name="Oval 216069"/>
          <p:cNvSpPr/>
          <p:nvPr/>
        </p:nvSpPr>
        <p:spPr>
          <a:xfrm>
            <a:off x="3851275" y="190119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6071" name="Oval 216070"/>
          <p:cNvSpPr/>
          <p:nvPr/>
        </p:nvSpPr>
        <p:spPr>
          <a:xfrm>
            <a:off x="4932363" y="197262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6072" name="Oval 216071"/>
          <p:cNvSpPr/>
          <p:nvPr/>
        </p:nvSpPr>
        <p:spPr>
          <a:xfrm>
            <a:off x="1908175" y="384429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6073" name="Oval 216072"/>
          <p:cNvSpPr/>
          <p:nvPr/>
        </p:nvSpPr>
        <p:spPr>
          <a:xfrm>
            <a:off x="5364163" y="355695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6074" name="Oval 216073"/>
          <p:cNvSpPr/>
          <p:nvPr/>
        </p:nvSpPr>
        <p:spPr>
          <a:xfrm>
            <a:off x="6804025" y="406177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6075" name="Oval 216074"/>
          <p:cNvSpPr/>
          <p:nvPr/>
        </p:nvSpPr>
        <p:spPr>
          <a:xfrm>
            <a:off x="7596188" y="478091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16076" name="Straight Arrow Connector 216075"/>
          <p:cNvCxnSpPr>
            <a:stCxn id="216068" idx="7"/>
            <a:endCxn id="216072" idx="3"/>
          </p:cNvCxnSpPr>
          <p:nvPr/>
        </p:nvCxnSpPr>
        <p:spPr>
          <a:xfrm flipV="1">
            <a:off x="1587500" y="4014788"/>
            <a:ext cx="352425" cy="424180"/>
          </a:xfrm>
          <a:prstGeom prst="straightConnector1">
            <a:avLst/>
          </a:prstGeom>
          <a:ln w="63500" cap="flat" cmpd="sng">
            <a:solidFill>
              <a:srgbClr val="FF0000"/>
            </a:solidFill>
            <a:prstDash val="solid"/>
            <a:headEnd type="none" w="med" len="med"/>
            <a:tailEnd type="triangle" w="med" len="med"/>
          </a:ln>
        </p:spPr>
      </p:cxnSp>
      <p:cxnSp>
        <p:nvCxnSpPr>
          <p:cNvPr id="216077" name="Straight Arrow Connector 216076"/>
          <p:cNvCxnSpPr>
            <a:stCxn id="216072" idx="0"/>
            <a:endCxn id="216067" idx="3"/>
          </p:cNvCxnSpPr>
          <p:nvPr/>
        </p:nvCxnSpPr>
        <p:spPr>
          <a:xfrm flipV="1">
            <a:off x="2016125" y="2287905"/>
            <a:ext cx="3811905" cy="1543050"/>
          </a:xfrm>
          <a:prstGeom prst="straightConnector1">
            <a:avLst/>
          </a:prstGeom>
          <a:ln w="63500" cap="flat" cmpd="sng">
            <a:solidFill>
              <a:srgbClr val="FF0000"/>
            </a:solidFill>
            <a:prstDash val="dash"/>
            <a:headEnd type="none" w="med" len="med"/>
            <a:tailEnd type="triangle" w="med" len="med"/>
          </a:ln>
        </p:spPr>
      </p:cxnSp>
      <p:cxnSp>
        <p:nvCxnSpPr>
          <p:cNvPr id="216078" name="Straight Arrow Connector 216077"/>
          <p:cNvCxnSpPr>
            <a:stCxn id="216067" idx="1"/>
            <a:endCxn id="216071" idx="6"/>
          </p:cNvCxnSpPr>
          <p:nvPr/>
        </p:nvCxnSpPr>
        <p:spPr>
          <a:xfrm flipH="1" flipV="1">
            <a:off x="5148263" y="2067560"/>
            <a:ext cx="679450" cy="67945"/>
          </a:xfrm>
          <a:prstGeom prst="straightConnector1">
            <a:avLst/>
          </a:prstGeom>
          <a:ln w="63500" cap="flat" cmpd="sng">
            <a:solidFill>
              <a:srgbClr val="FF0000"/>
            </a:solidFill>
            <a:prstDash val="solid"/>
            <a:headEnd type="none" w="med" len="med"/>
            <a:tailEnd type="triangle" w="med" len="med"/>
          </a:ln>
        </p:spPr>
      </p:cxnSp>
      <p:cxnSp>
        <p:nvCxnSpPr>
          <p:cNvPr id="216079" name="Straight Arrow Connector 216078"/>
          <p:cNvCxnSpPr>
            <a:stCxn id="216071" idx="2"/>
            <a:endCxn id="216070" idx="6"/>
          </p:cNvCxnSpPr>
          <p:nvPr/>
        </p:nvCxnSpPr>
        <p:spPr>
          <a:xfrm flipH="1" flipV="1">
            <a:off x="4066858" y="1995488"/>
            <a:ext cx="865505" cy="71755"/>
          </a:xfrm>
          <a:prstGeom prst="straightConnector1">
            <a:avLst/>
          </a:prstGeom>
          <a:ln w="63500" cap="flat" cmpd="sng">
            <a:solidFill>
              <a:srgbClr val="FF0000"/>
            </a:solidFill>
            <a:prstDash val="solid"/>
            <a:headEnd type="none" w="med" len="med"/>
            <a:tailEnd type="triangle" w="med" len="med"/>
          </a:ln>
        </p:spPr>
      </p:cxnSp>
      <p:cxnSp>
        <p:nvCxnSpPr>
          <p:cNvPr id="216080" name="Straight Arrow Connector 216079"/>
          <p:cNvCxnSpPr>
            <a:stCxn id="216070" idx="2"/>
            <a:endCxn id="216069" idx="6"/>
          </p:cNvCxnSpPr>
          <p:nvPr/>
        </p:nvCxnSpPr>
        <p:spPr>
          <a:xfrm flipH="1">
            <a:off x="2916555" y="1995805"/>
            <a:ext cx="934720" cy="215900"/>
          </a:xfrm>
          <a:prstGeom prst="straightConnector1">
            <a:avLst/>
          </a:prstGeom>
          <a:ln w="63500" cap="flat" cmpd="sng">
            <a:solidFill>
              <a:srgbClr val="FF0000"/>
            </a:solidFill>
            <a:prstDash val="solid"/>
            <a:headEnd type="none" w="med" len="med"/>
            <a:tailEnd type="triangle" w="med" len="med"/>
          </a:ln>
        </p:spPr>
      </p:cxnSp>
      <p:cxnSp>
        <p:nvCxnSpPr>
          <p:cNvPr id="216081" name="Straight Arrow Connector 216080"/>
          <p:cNvCxnSpPr>
            <a:stCxn id="216069" idx="5"/>
            <a:endCxn id="216073" idx="2"/>
          </p:cNvCxnSpPr>
          <p:nvPr/>
        </p:nvCxnSpPr>
        <p:spPr>
          <a:xfrm>
            <a:off x="2884488" y="2287905"/>
            <a:ext cx="2479675" cy="1363980"/>
          </a:xfrm>
          <a:prstGeom prst="straightConnector1">
            <a:avLst/>
          </a:prstGeom>
          <a:ln w="63500" cap="flat" cmpd="sng">
            <a:solidFill>
              <a:srgbClr val="FF0000"/>
            </a:solidFill>
            <a:prstDash val="dash"/>
            <a:headEnd type="none" w="med" len="med"/>
            <a:tailEnd type="triangle" w="med" len="med"/>
          </a:ln>
        </p:spPr>
      </p:cxnSp>
      <p:cxnSp>
        <p:nvCxnSpPr>
          <p:cNvPr id="216082" name="Straight Arrow Connector 216081"/>
          <p:cNvCxnSpPr>
            <a:stCxn id="216073" idx="6"/>
            <a:endCxn id="216074" idx="2"/>
          </p:cNvCxnSpPr>
          <p:nvPr/>
        </p:nvCxnSpPr>
        <p:spPr>
          <a:xfrm>
            <a:off x="5580063" y="3651568"/>
            <a:ext cx="1223645" cy="504825"/>
          </a:xfrm>
          <a:prstGeom prst="straightConnector1">
            <a:avLst/>
          </a:prstGeom>
          <a:ln w="63500" cap="flat" cmpd="sng">
            <a:solidFill>
              <a:srgbClr val="FF0000"/>
            </a:solidFill>
            <a:prstDash val="solid"/>
            <a:headEnd type="none" w="med" len="med"/>
            <a:tailEnd type="triangle" w="med" len="med"/>
          </a:ln>
        </p:spPr>
      </p:cxnSp>
      <p:cxnSp>
        <p:nvCxnSpPr>
          <p:cNvPr id="216083" name="Straight Arrow Connector 216082"/>
          <p:cNvCxnSpPr>
            <a:stCxn id="216074" idx="5"/>
            <a:endCxn id="216075" idx="1"/>
          </p:cNvCxnSpPr>
          <p:nvPr/>
        </p:nvCxnSpPr>
        <p:spPr>
          <a:xfrm>
            <a:off x="6988175" y="4232593"/>
            <a:ext cx="640080" cy="566420"/>
          </a:xfrm>
          <a:prstGeom prst="straightConnector1">
            <a:avLst/>
          </a:prstGeom>
          <a:ln w="63500" cap="flat" cmpd="sng">
            <a:solidFill>
              <a:srgbClr val="FF0000"/>
            </a:solidFill>
            <a:prstDash val="solid"/>
            <a:headEnd type="none" w="med" len="med"/>
            <a:tailEnd type="triangle" w="med" len="med"/>
          </a:ln>
        </p:spPr>
      </p:cxnSp>
      <p:cxnSp>
        <p:nvCxnSpPr>
          <p:cNvPr id="216084" name="Straight Arrow Connector 216083"/>
          <p:cNvCxnSpPr>
            <a:endCxn id="216068" idx="4"/>
          </p:cNvCxnSpPr>
          <p:nvPr/>
        </p:nvCxnSpPr>
        <p:spPr>
          <a:xfrm flipH="1" flipV="1">
            <a:off x="1511300" y="4623118"/>
            <a:ext cx="36513" cy="792162"/>
          </a:xfrm>
          <a:prstGeom prst="straightConnector1">
            <a:avLst/>
          </a:prstGeom>
          <a:ln w="63500" cap="flat" cmpd="sng">
            <a:solidFill>
              <a:srgbClr val="FF0000"/>
            </a:solidFill>
            <a:prstDash val="sysDot"/>
            <a:headEnd type="none" w="med" len="med"/>
            <a:tailEnd type="triangle" w="med" len="med"/>
          </a:ln>
        </p:spPr>
      </p:cxnSp>
      <p:cxnSp>
        <p:nvCxnSpPr>
          <p:cNvPr id="216085" name="Straight Arrow Connector 216084"/>
          <p:cNvCxnSpPr>
            <a:stCxn id="216075" idx="4"/>
          </p:cNvCxnSpPr>
          <p:nvPr/>
        </p:nvCxnSpPr>
        <p:spPr>
          <a:xfrm flipH="1">
            <a:off x="7667625" y="4983480"/>
            <a:ext cx="36513" cy="576263"/>
          </a:xfrm>
          <a:prstGeom prst="straightConnector1">
            <a:avLst/>
          </a:prstGeom>
          <a:ln w="63500" cap="rnd" cmpd="sng">
            <a:solidFill>
              <a:srgbClr val="FF0000"/>
            </a:solidFill>
            <a:prstDash val="sysDot"/>
            <a:headEnd type="none" w="med" len="med"/>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Title 217089"/>
          <p:cNvSpPr>
            <a:spLocks noGrp="1"/>
          </p:cNvSpPr>
          <p:nvPr>
            <p:ph type="title"/>
          </p:nvPr>
        </p:nvSpPr>
        <p:spPr/>
        <p:txBody>
          <a:bodyPr anchor="ctr"/>
          <a:p>
            <a:r>
              <a:rPr lang="x-none" altLang="en-AU"/>
              <a:t>Troca </a:t>
            </a:r>
            <a:r>
              <a:rPr lang="en-AU" altLang="x-none"/>
              <a:t>2-opt</a:t>
            </a:r>
            <a:endParaRPr lang="en-AU" altLang="x-none"/>
          </a:p>
        </p:txBody>
      </p:sp>
      <p:sp>
        <p:nvSpPr>
          <p:cNvPr id="217091" name="Oval 217090"/>
          <p:cNvSpPr/>
          <p:nvPr/>
        </p:nvSpPr>
        <p:spPr>
          <a:xfrm>
            <a:off x="5795963" y="19970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7092" name="Oval 217091"/>
          <p:cNvSpPr/>
          <p:nvPr/>
        </p:nvSpPr>
        <p:spPr>
          <a:xfrm>
            <a:off x="1403350" y="43005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7093" name="Oval 217092"/>
          <p:cNvSpPr/>
          <p:nvPr/>
        </p:nvSpPr>
        <p:spPr>
          <a:xfrm>
            <a:off x="2700338" y="19970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7094" name="Oval 217093"/>
          <p:cNvSpPr/>
          <p:nvPr/>
        </p:nvSpPr>
        <p:spPr>
          <a:xfrm>
            <a:off x="3851275" y="17811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7095" name="Oval 217094"/>
          <p:cNvSpPr/>
          <p:nvPr/>
        </p:nvSpPr>
        <p:spPr>
          <a:xfrm>
            <a:off x="4932363" y="185261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7096" name="Oval 217095"/>
          <p:cNvSpPr/>
          <p:nvPr/>
        </p:nvSpPr>
        <p:spPr>
          <a:xfrm>
            <a:off x="1908175" y="37242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7097" name="Oval 217096"/>
          <p:cNvSpPr/>
          <p:nvPr/>
        </p:nvSpPr>
        <p:spPr>
          <a:xfrm>
            <a:off x="5364163" y="34369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7098" name="Oval 217097"/>
          <p:cNvSpPr/>
          <p:nvPr/>
        </p:nvSpPr>
        <p:spPr>
          <a:xfrm>
            <a:off x="6804025" y="394176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7099" name="Oval 217098"/>
          <p:cNvSpPr/>
          <p:nvPr/>
        </p:nvSpPr>
        <p:spPr>
          <a:xfrm>
            <a:off x="7596188" y="466090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17100" name="Straight Arrow Connector 217099"/>
          <p:cNvCxnSpPr>
            <a:stCxn id="217092" idx="7"/>
            <a:endCxn id="217096" idx="3"/>
          </p:cNvCxnSpPr>
          <p:nvPr/>
        </p:nvCxnSpPr>
        <p:spPr>
          <a:xfrm flipV="1">
            <a:off x="1587500" y="3894773"/>
            <a:ext cx="352425" cy="424180"/>
          </a:xfrm>
          <a:prstGeom prst="straightConnector1">
            <a:avLst/>
          </a:prstGeom>
          <a:ln w="63500" cap="flat" cmpd="sng">
            <a:solidFill>
              <a:srgbClr val="FF0000"/>
            </a:solidFill>
            <a:prstDash val="solid"/>
            <a:headEnd type="none" w="med" len="med"/>
            <a:tailEnd type="triangle" w="med" len="med"/>
          </a:ln>
        </p:spPr>
      </p:cxnSp>
      <p:cxnSp>
        <p:nvCxnSpPr>
          <p:cNvPr id="217101" name="Straight Arrow Connector 217100"/>
          <p:cNvCxnSpPr>
            <a:stCxn id="217096" idx="0"/>
            <a:endCxn id="217091" idx="3"/>
          </p:cNvCxnSpPr>
          <p:nvPr/>
        </p:nvCxnSpPr>
        <p:spPr>
          <a:xfrm flipV="1">
            <a:off x="2016125" y="2167890"/>
            <a:ext cx="3811905" cy="1543050"/>
          </a:xfrm>
          <a:prstGeom prst="straightConnector1">
            <a:avLst/>
          </a:prstGeom>
          <a:ln w="63500" cap="flat" cmpd="sng">
            <a:solidFill>
              <a:srgbClr val="FF0000"/>
            </a:solidFill>
            <a:prstDash val="dash"/>
            <a:headEnd type="none" w="med" len="med"/>
            <a:tailEnd type="triangle" w="med" len="med"/>
          </a:ln>
        </p:spPr>
      </p:cxnSp>
      <p:cxnSp>
        <p:nvCxnSpPr>
          <p:cNvPr id="217102" name="Straight Arrow Connector 217101"/>
          <p:cNvCxnSpPr>
            <a:stCxn id="217091" idx="1"/>
            <a:endCxn id="217095" idx="6"/>
          </p:cNvCxnSpPr>
          <p:nvPr/>
        </p:nvCxnSpPr>
        <p:spPr>
          <a:xfrm flipH="1" flipV="1">
            <a:off x="5148263" y="1947545"/>
            <a:ext cx="679450" cy="67945"/>
          </a:xfrm>
          <a:prstGeom prst="straightConnector1">
            <a:avLst/>
          </a:prstGeom>
          <a:ln w="63500" cap="flat" cmpd="sng">
            <a:solidFill>
              <a:srgbClr val="FF0000"/>
            </a:solidFill>
            <a:prstDash val="solid"/>
            <a:headEnd type="none" w="med" len="med"/>
            <a:tailEnd type="triangle" w="med" len="med"/>
          </a:ln>
        </p:spPr>
      </p:cxnSp>
      <p:cxnSp>
        <p:nvCxnSpPr>
          <p:cNvPr id="217103" name="Straight Arrow Connector 217102"/>
          <p:cNvCxnSpPr>
            <a:stCxn id="217095" idx="2"/>
            <a:endCxn id="217094" idx="6"/>
          </p:cNvCxnSpPr>
          <p:nvPr/>
        </p:nvCxnSpPr>
        <p:spPr>
          <a:xfrm flipH="1" flipV="1">
            <a:off x="4066858" y="1875473"/>
            <a:ext cx="865505" cy="71755"/>
          </a:xfrm>
          <a:prstGeom prst="straightConnector1">
            <a:avLst/>
          </a:prstGeom>
          <a:ln w="63500" cap="flat" cmpd="sng">
            <a:solidFill>
              <a:srgbClr val="FF0000"/>
            </a:solidFill>
            <a:prstDash val="solid"/>
            <a:headEnd type="none" w="med" len="med"/>
            <a:tailEnd type="triangle" w="med" len="med"/>
          </a:ln>
        </p:spPr>
      </p:cxnSp>
      <p:cxnSp>
        <p:nvCxnSpPr>
          <p:cNvPr id="217104" name="Straight Arrow Connector 217103"/>
          <p:cNvCxnSpPr>
            <a:stCxn id="217094" idx="2"/>
            <a:endCxn id="217093" idx="6"/>
          </p:cNvCxnSpPr>
          <p:nvPr/>
        </p:nvCxnSpPr>
        <p:spPr>
          <a:xfrm flipH="1">
            <a:off x="2916555" y="1875790"/>
            <a:ext cx="934720" cy="215900"/>
          </a:xfrm>
          <a:prstGeom prst="straightConnector1">
            <a:avLst/>
          </a:prstGeom>
          <a:ln w="63500" cap="flat" cmpd="sng">
            <a:solidFill>
              <a:srgbClr val="FF0000"/>
            </a:solidFill>
            <a:prstDash val="solid"/>
            <a:headEnd type="none" w="med" len="med"/>
            <a:tailEnd type="triangle" w="med" len="med"/>
          </a:ln>
        </p:spPr>
      </p:cxnSp>
      <p:cxnSp>
        <p:nvCxnSpPr>
          <p:cNvPr id="217105" name="Straight Arrow Connector 217104"/>
          <p:cNvCxnSpPr>
            <a:stCxn id="217093" idx="5"/>
            <a:endCxn id="217097" idx="2"/>
          </p:cNvCxnSpPr>
          <p:nvPr/>
        </p:nvCxnSpPr>
        <p:spPr>
          <a:xfrm>
            <a:off x="2884488" y="2167890"/>
            <a:ext cx="2479675" cy="1363980"/>
          </a:xfrm>
          <a:prstGeom prst="straightConnector1">
            <a:avLst/>
          </a:prstGeom>
          <a:ln w="63500" cap="flat" cmpd="sng">
            <a:solidFill>
              <a:srgbClr val="FF0000"/>
            </a:solidFill>
            <a:prstDash val="dash"/>
            <a:headEnd type="none" w="med" len="med"/>
            <a:tailEnd type="triangle" w="med" len="med"/>
          </a:ln>
        </p:spPr>
      </p:cxnSp>
      <p:cxnSp>
        <p:nvCxnSpPr>
          <p:cNvPr id="217106" name="Straight Arrow Connector 217105"/>
          <p:cNvCxnSpPr>
            <a:stCxn id="217097" idx="6"/>
            <a:endCxn id="217098" idx="2"/>
          </p:cNvCxnSpPr>
          <p:nvPr/>
        </p:nvCxnSpPr>
        <p:spPr>
          <a:xfrm>
            <a:off x="5580063" y="3531553"/>
            <a:ext cx="1223645" cy="504825"/>
          </a:xfrm>
          <a:prstGeom prst="straightConnector1">
            <a:avLst/>
          </a:prstGeom>
          <a:ln w="63500" cap="flat" cmpd="sng">
            <a:solidFill>
              <a:srgbClr val="FF0000"/>
            </a:solidFill>
            <a:prstDash val="solid"/>
            <a:headEnd type="none" w="med" len="med"/>
            <a:tailEnd type="triangle" w="med" len="med"/>
          </a:ln>
        </p:spPr>
      </p:cxnSp>
      <p:cxnSp>
        <p:nvCxnSpPr>
          <p:cNvPr id="217107" name="Straight Arrow Connector 217106"/>
          <p:cNvCxnSpPr>
            <a:stCxn id="217098" idx="5"/>
            <a:endCxn id="217099" idx="1"/>
          </p:cNvCxnSpPr>
          <p:nvPr/>
        </p:nvCxnSpPr>
        <p:spPr>
          <a:xfrm>
            <a:off x="6988175" y="4112578"/>
            <a:ext cx="640080" cy="566420"/>
          </a:xfrm>
          <a:prstGeom prst="straightConnector1">
            <a:avLst/>
          </a:prstGeom>
          <a:ln w="63500" cap="flat" cmpd="sng">
            <a:solidFill>
              <a:srgbClr val="FF0000"/>
            </a:solidFill>
            <a:prstDash val="solid"/>
            <a:headEnd type="none" w="med" len="med"/>
            <a:tailEnd type="triangle" w="med" len="med"/>
          </a:ln>
        </p:spPr>
      </p:cxnSp>
      <p:cxnSp>
        <p:nvCxnSpPr>
          <p:cNvPr id="217108" name="Straight Arrow Connector 217107"/>
          <p:cNvCxnSpPr>
            <a:endCxn id="217092" idx="4"/>
          </p:cNvCxnSpPr>
          <p:nvPr/>
        </p:nvCxnSpPr>
        <p:spPr>
          <a:xfrm flipH="1" flipV="1">
            <a:off x="1511300" y="4503103"/>
            <a:ext cx="36513" cy="792162"/>
          </a:xfrm>
          <a:prstGeom prst="straightConnector1">
            <a:avLst/>
          </a:prstGeom>
          <a:ln w="63500" cap="flat" cmpd="sng">
            <a:solidFill>
              <a:srgbClr val="FF0000"/>
            </a:solidFill>
            <a:prstDash val="sysDot"/>
            <a:headEnd type="none" w="med" len="med"/>
            <a:tailEnd type="triangle" w="med" len="med"/>
          </a:ln>
        </p:spPr>
      </p:cxnSp>
      <p:cxnSp>
        <p:nvCxnSpPr>
          <p:cNvPr id="217109" name="Straight Arrow Connector 217108"/>
          <p:cNvCxnSpPr>
            <a:stCxn id="217099" idx="4"/>
          </p:cNvCxnSpPr>
          <p:nvPr/>
        </p:nvCxnSpPr>
        <p:spPr>
          <a:xfrm flipH="1">
            <a:off x="7667625" y="4863465"/>
            <a:ext cx="36513" cy="576263"/>
          </a:xfrm>
          <a:prstGeom prst="straightConnector1">
            <a:avLst/>
          </a:prstGeom>
          <a:ln w="63500" cap="rnd" cmpd="sng">
            <a:solidFill>
              <a:srgbClr val="FF0000"/>
            </a:solidFill>
            <a:prstDash val="sysDot"/>
            <a:headEnd type="none" w="med" len="med"/>
            <a:tailEnd type="triangle" w="med" len="med"/>
          </a:ln>
        </p:spPr>
      </p:cxnSp>
      <p:cxnSp>
        <p:nvCxnSpPr>
          <p:cNvPr id="217110" name="Straight Arrow Connector 217109"/>
          <p:cNvCxnSpPr>
            <a:stCxn id="217096" idx="0"/>
            <a:endCxn id="217093" idx="3"/>
          </p:cNvCxnSpPr>
          <p:nvPr/>
        </p:nvCxnSpPr>
        <p:spPr>
          <a:xfrm flipV="1">
            <a:off x="2016125" y="2167890"/>
            <a:ext cx="716280" cy="1543050"/>
          </a:xfrm>
          <a:prstGeom prst="straightConnector1">
            <a:avLst/>
          </a:prstGeom>
          <a:ln w="63500" cap="flat" cmpd="sng">
            <a:solidFill>
              <a:schemeClr val="folHlink"/>
            </a:solidFill>
            <a:prstDash val="solid"/>
            <a:headEnd type="none" w="med" len="med"/>
            <a:tailEnd type="triangle" w="med" len="med"/>
          </a:ln>
        </p:spPr>
      </p:cxnSp>
      <p:cxnSp>
        <p:nvCxnSpPr>
          <p:cNvPr id="217111" name="Straight Arrow Connector 217110"/>
          <p:cNvCxnSpPr>
            <a:stCxn id="217091" idx="4"/>
            <a:endCxn id="217097" idx="0"/>
          </p:cNvCxnSpPr>
          <p:nvPr/>
        </p:nvCxnSpPr>
        <p:spPr>
          <a:xfrm flipH="1">
            <a:off x="5472113" y="2199640"/>
            <a:ext cx="431800" cy="1224280"/>
          </a:xfrm>
          <a:prstGeom prst="straightConnector1">
            <a:avLst/>
          </a:prstGeom>
          <a:ln w="63500" cap="flat" cmpd="sng">
            <a:solidFill>
              <a:schemeClr val="folHlink"/>
            </a:solidFill>
            <a:prstDash val="solid"/>
            <a:headEnd type="none" w="med" len="med"/>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Title 218113"/>
          <p:cNvSpPr>
            <a:spLocks noGrp="1"/>
          </p:cNvSpPr>
          <p:nvPr>
            <p:ph type="title"/>
          </p:nvPr>
        </p:nvSpPr>
        <p:spPr/>
        <p:txBody>
          <a:bodyPr anchor="ctr"/>
          <a:p>
            <a:r>
              <a:rPr lang="x-none" altLang="en-AU"/>
              <a:t>Troca </a:t>
            </a:r>
            <a:r>
              <a:rPr lang="en-AU" altLang="x-none"/>
              <a:t>2-opt</a:t>
            </a:r>
            <a:endParaRPr lang="en-AU" altLang="x-none"/>
          </a:p>
        </p:txBody>
      </p:sp>
      <p:sp>
        <p:nvSpPr>
          <p:cNvPr id="218115" name="Oval 218114"/>
          <p:cNvSpPr/>
          <p:nvPr/>
        </p:nvSpPr>
        <p:spPr>
          <a:xfrm>
            <a:off x="5795963" y="207708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8116" name="Oval 218115"/>
          <p:cNvSpPr/>
          <p:nvPr/>
        </p:nvSpPr>
        <p:spPr>
          <a:xfrm>
            <a:off x="1403350" y="438054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8117" name="Oval 218116"/>
          <p:cNvSpPr/>
          <p:nvPr/>
        </p:nvSpPr>
        <p:spPr>
          <a:xfrm>
            <a:off x="2700338" y="207708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8118" name="Oval 218117"/>
          <p:cNvSpPr/>
          <p:nvPr/>
        </p:nvSpPr>
        <p:spPr>
          <a:xfrm>
            <a:off x="3851275" y="186118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8119" name="Oval 218118"/>
          <p:cNvSpPr/>
          <p:nvPr/>
        </p:nvSpPr>
        <p:spPr>
          <a:xfrm>
            <a:off x="4932363" y="193262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8120" name="Oval 218119"/>
          <p:cNvSpPr/>
          <p:nvPr/>
        </p:nvSpPr>
        <p:spPr>
          <a:xfrm>
            <a:off x="1908175" y="380428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8121" name="Oval 218120"/>
          <p:cNvSpPr/>
          <p:nvPr/>
        </p:nvSpPr>
        <p:spPr>
          <a:xfrm>
            <a:off x="5364163" y="351694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8122" name="Oval 218121"/>
          <p:cNvSpPr/>
          <p:nvPr/>
        </p:nvSpPr>
        <p:spPr>
          <a:xfrm>
            <a:off x="6804025" y="402177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8123" name="Oval 218122"/>
          <p:cNvSpPr/>
          <p:nvPr/>
        </p:nvSpPr>
        <p:spPr>
          <a:xfrm>
            <a:off x="7596188" y="474091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18124" name="Straight Arrow Connector 218123"/>
          <p:cNvCxnSpPr>
            <a:stCxn id="218116" idx="7"/>
            <a:endCxn id="218120" idx="3"/>
          </p:cNvCxnSpPr>
          <p:nvPr/>
        </p:nvCxnSpPr>
        <p:spPr>
          <a:xfrm flipV="1">
            <a:off x="1587500" y="4001453"/>
            <a:ext cx="352425" cy="424180"/>
          </a:xfrm>
          <a:prstGeom prst="straightConnector1">
            <a:avLst/>
          </a:prstGeom>
          <a:ln w="63500" cap="flat" cmpd="sng">
            <a:solidFill>
              <a:srgbClr val="FF0000"/>
            </a:solidFill>
            <a:prstDash val="solid"/>
            <a:headEnd type="none" w="med" len="med"/>
            <a:tailEnd type="triangle" w="med" len="med"/>
          </a:ln>
        </p:spPr>
      </p:cxnSp>
      <p:cxnSp>
        <p:nvCxnSpPr>
          <p:cNvPr id="218125" name="Straight Arrow Connector 218124"/>
          <p:cNvCxnSpPr>
            <a:stCxn id="218115" idx="1"/>
            <a:endCxn id="218119" idx="6"/>
          </p:cNvCxnSpPr>
          <p:nvPr/>
        </p:nvCxnSpPr>
        <p:spPr>
          <a:xfrm flipH="1" flipV="1">
            <a:off x="5148263" y="2054225"/>
            <a:ext cx="679450" cy="67945"/>
          </a:xfrm>
          <a:prstGeom prst="straightConnector1">
            <a:avLst/>
          </a:prstGeom>
          <a:ln w="63500" cap="flat" cmpd="sng">
            <a:solidFill>
              <a:srgbClr val="FF0000"/>
            </a:solidFill>
            <a:prstDash val="solid"/>
            <a:headEnd type="none" w="med" len="med"/>
            <a:tailEnd type="triangle" w="med" len="med"/>
          </a:ln>
        </p:spPr>
      </p:cxnSp>
      <p:cxnSp>
        <p:nvCxnSpPr>
          <p:cNvPr id="218126" name="Straight Arrow Connector 218125"/>
          <p:cNvCxnSpPr>
            <a:stCxn id="218119" idx="2"/>
            <a:endCxn id="218118" idx="6"/>
          </p:cNvCxnSpPr>
          <p:nvPr/>
        </p:nvCxnSpPr>
        <p:spPr>
          <a:xfrm flipH="1" flipV="1">
            <a:off x="4066858" y="1982153"/>
            <a:ext cx="865505" cy="71755"/>
          </a:xfrm>
          <a:prstGeom prst="straightConnector1">
            <a:avLst/>
          </a:prstGeom>
          <a:ln w="63500" cap="flat" cmpd="sng">
            <a:solidFill>
              <a:srgbClr val="FF0000"/>
            </a:solidFill>
            <a:prstDash val="solid"/>
            <a:headEnd type="none" w="med" len="med"/>
            <a:tailEnd type="triangle" w="med" len="med"/>
          </a:ln>
        </p:spPr>
      </p:cxnSp>
      <p:cxnSp>
        <p:nvCxnSpPr>
          <p:cNvPr id="218127" name="Straight Arrow Connector 218126"/>
          <p:cNvCxnSpPr>
            <a:stCxn id="218118" idx="2"/>
            <a:endCxn id="218117" idx="6"/>
          </p:cNvCxnSpPr>
          <p:nvPr/>
        </p:nvCxnSpPr>
        <p:spPr>
          <a:xfrm flipH="1">
            <a:off x="2916555" y="1982470"/>
            <a:ext cx="934720" cy="215900"/>
          </a:xfrm>
          <a:prstGeom prst="straightConnector1">
            <a:avLst/>
          </a:prstGeom>
          <a:ln w="63500" cap="flat" cmpd="sng">
            <a:solidFill>
              <a:srgbClr val="FF0000"/>
            </a:solidFill>
            <a:prstDash val="solid"/>
            <a:headEnd type="none" w="med" len="med"/>
            <a:tailEnd type="triangle" w="med" len="med"/>
          </a:ln>
        </p:spPr>
      </p:cxnSp>
      <p:cxnSp>
        <p:nvCxnSpPr>
          <p:cNvPr id="218128" name="Straight Arrow Connector 218127"/>
          <p:cNvCxnSpPr>
            <a:stCxn id="218121" idx="6"/>
            <a:endCxn id="218122" idx="2"/>
          </p:cNvCxnSpPr>
          <p:nvPr/>
        </p:nvCxnSpPr>
        <p:spPr>
          <a:xfrm>
            <a:off x="5580063" y="3638233"/>
            <a:ext cx="1223645" cy="504825"/>
          </a:xfrm>
          <a:prstGeom prst="straightConnector1">
            <a:avLst/>
          </a:prstGeom>
          <a:ln w="63500" cap="flat" cmpd="sng">
            <a:solidFill>
              <a:srgbClr val="FF0000"/>
            </a:solidFill>
            <a:prstDash val="solid"/>
            <a:headEnd type="none" w="med" len="med"/>
            <a:tailEnd type="triangle" w="med" len="med"/>
          </a:ln>
        </p:spPr>
      </p:cxnSp>
      <p:cxnSp>
        <p:nvCxnSpPr>
          <p:cNvPr id="218129" name="Straight Arrow Connector 218128"/>
          <p:cNvCxnSpPr>
            <a:stCxn id="218122" idx="5"/>
            <a:endCxn id="218123" idx="1"/>
          </p:cNvCxnSpPr>
          <p:nvPr/>
        </p:nvCxnSpPr>
        <p:spPr>
          <a:xfrm>
            <a:off x="6988175" y="4219258"/>
            <a:ext cx="640080" cy="566420"/>
          </a:xfrm>
          <a:prstGeom prst="straightConnector1">
            <a:avLst/>
          </a:prstGeom>
          <a:ln w="63500" cap="flat" cmpd="sng">
            <a:solidFill>
              <a:srgbClr val="FF0000"/>
            </a:solidFill>
            <a:prstDash val="solid"/>
            <a:headEnd type="none" w="med" len="med"/>
            <a:tailEnd type="triangle" w="med" len="med"/>
          </a:ln>
        </p:spPr>
      </p:cxnSp>
      <p:cxnSp>
        <p:nvCxnSpPr>
          <p:cNvPr id="218130" name="Straight Arrow Connector 218129"/>
          <p:cNvCxnSpPr>
            <a:endCxn id="218116" idx="4"/>
          </p:cNvCxnSpPr>
          <p:nvPr/>
        </p:nvCxnSpPr>
        <p:spPr>
          <a:xfrm flipH="1" flipV="1">
            <a:off x="1511300" y="4609783"/>
            <a:ext cx="36513" cy="792162"/>
          </a:xfrm>
          <a:prstGeom prst="straightConnector1">
            <a:avLst/>
          </a:prstGeom>
          <a:ln w="63500" cap="flat" cmpd="sng">
            <a:solidFill>
              <a:srgbClr val="FF0000"/>
            </a:solidFill>
            <a:prstDash val="sysDot"/>
            <a:headEnd type="none" w="med" len="med"/>
            <a:tailEnd type="triangle" w="med" len="med"/>
          </a:ln>
        </p:spPr>
      </p:cxnSp>
      <p:cxnSp>
        <p:nvCxnSpPr>
          <p:cNvPr id="218131" name="Straight Arrow Connector 218130"/>
          <p:cNvCxnSpPr>
            <a:stCxn id="218123" idx="4"/>
          </p:cNvCxnSpPr>
          <p:nvPr/>
        </p:nvCxnSpPr>
        <p:spPr>
          <a:xfrm flipH="1">
            <a:off x="7667625" y="4970145"/>
            <a:ext cx="36513" cy="576263"/>
          </a:xfrm>
          <a:prstGeom prst="straightConnector1">
            <a:avLst/>
          </a:prstGeom>
          <a:ln w="63500" cap="rnd" cmpd="sng">
            <a:solidFill>
              <a:srgbClr val="FF0000"/>
            </a:solidFill>
            <a:prstDash val="sysDot"/>
            <a:headEnd type="none" w="med" len="med"/>
            <a:tailEnd type="triangle" w="med" len="med"/>
          </a:ln>
        </p:spPr>
      </p:cxnSp>
      <p:cxnSp>
        <p:nvCxnSpPr>
          <p:cNvPr id="218132" name="Straight Arrow Connector 218131"/>
          <p:cNvCxnSpPr>
            <a:stCxn id="218120" idx="0"/>
            <a:endCxn id="218117" idx="3"/>
          </p:cNvCxnSpPr>
          <p:nvPr/>
        </p:nvCxnSpPr>
        <p:spPr>
          <a:xfrm flipV="1">
            <a:off x="2016125" y="2274570"/>
            <a:ext cx="716280" cy="1543050"/>
          </a:xfrm>
          <a:prstGeom prst="straightConnector1">
            <a:avLst/>
          </a:prstGeom>
          <a:ln w="63500" cap="flat" cmpd="sng">
            <a:solidFill>
              <a:schemeClr val="folHlink"/>
            </a:solidFill>
            <a:prstDash val="solid"/>
            <a:headEnd type="none" w="med" len="med"/>
            <a:tailEnd type="triangle" w="med" len="med"/>
          </a:ln>
        </p:spPr>
      </p:cxnSp>
      <p:cxnSp>
        <p:nvCxnSpPr>
          <p:cNvPr id="218133" name="Straight Arrow Connector 218132"/>
          <p:cNvCxnSpPr>
            <a:stCxn id="218115" idx="4"/>
            <a:endCxn id="218121" idx="0"/>
          </p:cNvCxnSpPr>
          <p:nvPr/>
        </p:nvCxnSpPr>
        <p:spPr>
          <a:xfrm flipH="1">
            <a:off x="5472113" y="2306320"/>
            <a:ext cx="431800" cy="1224280"/>
          </a:xfrm>
          <a:prstGeom prst="straightConnector1">
            <a:avLst/>
          </a:prstGeom>
          <a:ln w="63500" cap="flat" cmpd="sng">
            <a:solidFill>
              <a:schemeClr val="folHlink"/>
            </a:solidFill>
            <a:prstDash val="solid"/>
            <a:headEnd type="none" w="med" len="med"/>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Title 219137"/>
          <p:cNvSpPr>
            <a:spLocks noGrp="1"/>
          </p:cNvSpPr>
          <p:nvPr>
            <p:ph type="title"/>
          </p:nvPr>
        </p:nvSpPr>
        <p:spPr/>
        <p:txBody>
          <a:bodyPr anchor="ctr"/>
          <a:p>
            <a:r>
              <a:rPr lang="x-none" altLang="en-AU"/>
              <a:t>Troca </a:t>
            </a:r>
            <a:r>
              <a:rPr lang="en-AU" altLang="x-none"/>
              <a:t>2-opt </a:t>
            </a:r>
            <a:endParaRPr lang="en-AU" altLang="x-none"/>
          </a:p>
        </p:txBody>
      </p:sp>
      <p:sp>
        <p:nvSpPr>
          <p:cNvPr id="219139" name="Oval 219138"/>
          <p:cNvSpPr/>
          <p:nvPr/>
        </p:nvSpPr>
        <p:spPr>
          <a:xfrm>
            <a:off x="5795963" y="201041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9140" name="Oval 219139"/>
          <p:cNvSpPr/>
          <p:nvPr/>
        </p:nvSpPr>
        <p:spPr>
          <a:xfrm>
            <a:off x="1403350" y="431387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9141" name="Oval 219140"/>
          <p:cNvSpPr/>
          <p:nvPr/>
        </p:nvSpPr>
        <p:spPr>
          <a:xfrm>
            <a:off x="2700338" y="201041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9142" name="Oval 219141"/>
          <p:cNvSpPr/>
          <p:nvPr/>
        </p:nvSpPr>
        <p:spPr>
          <a:xfrm>
            <a:off x="3851275" y="179451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9143" name="Oval 219142"/>
          <p:cNvSpPr/>
          <p:nvPr/>
        </p:nvSpPr>
        <p:spPr>
          <a:xfrm>
            <a:off x="4932363" y="186594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9144" name="Oval 219143"/>
          <p:cNvSpPr/>
          <p:nvPr/>
        </p:nvSpPr>
        <p:spPr>
          <a:xfrm>
            <a:off x="1908175" y="373761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9145" name="Oval 219144"/>
          <p:cNvSpPr/>
          <p:nvPr/>
        </p:nvSpPr>
        <p:spPr>
          <a:xfrm>
            <a:off x="5364163" y="345027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9146" name="Oval 219145"/>
          <p:cNvSpPr/>
          <p:nvPr/>
        </p:nvSpPr>
        <p:spPr>
          <a:xfrm>
            <a:off x="6804025" y="395509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19147" name="Oval 219146"/>
          <p:cNvSpPr/>
          <p:nvPr/>
        </p:nvSpPr>
        <p:spPr>
          <a:xfrm>
            <a:off x="7596188" y="467423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19148" name="Straight Arrow Connector 219147"/>
          <p:cNvCxnSpPr>
            <a:stCxn id="219140" idx="7"/>
            <a:endCxn id="219144" idx="3"/>
          </p:cNvCxnSpPr>
          <p:nvPr/>
        </p:nvCxnSpPr>
        <p:spPr>
          <a:xfrm flipV="1">
            <a:off x="1587500" y="3908108"/>
            <a:ext cx="352425" cy="424180"/>
          </a:xfrm>
          <a:prstGeom prst="straightConnector1">
            <a:avLst/>
          </a:prstGeom>
          <a:ln w="63500" cap="flat" cmpd="sng">
            <a:solidFill>
              <a:srgbClr val="FF0000"/>
            </a:solidFill>
            <a:prstDash val="solid"/>
            <a:headEnd type="none" w="med" len="med"/>
            <a:tailEnd type="triangle" w="med" len="med"/>
          </a:ln>
        </p:spPr>
      </p:cxnSp>
      <p:cxnSp>
        <p:nvCxnSpPr>
          <p:cNvPr id="219149" name="Straight Arrow Connector 219148"/>
          <p:cNvCxnSpPr>
            <a:stCxn id="219139" idx="1"/>
            <a:endCxn id="219143" idx="6"/>
          </p:cNvCxnSpPr>
          <p:nvPr/>
        </p:nvCxnSpPr>
        <p:spPr>
          <a:xfrm flipH="1" flipV="1">
            <a:off x="5148263" y="1960880"/>
            <a:ext cx="679450" cy="67945"/>
          </a:xfrm>
          <a:prstGeom prst="straightConnector1">
            <a:avLst/>
          </a:prstGeom>
          <a:ln w="63500" cap="flat" cmpd="sng">
            <a:solidFill>
              <a:schemeClr val="folHlink"/>
            </a:solidFill>
            <a:prstDash val="solid"/>
            <a:headEnd type="triangle" w="med" len="med"/>
            <a:tailEnd type="none" w="med" len="med"/>
          </a:ln>
        </p:spPr>
      </p:cxnSp>
      <p:cxnSp>
        <p:nvCxnSpPr>
          <p:cNvPr id="219150" name="Straight Arrow Connector 219149"/>
          <p:cNvCxnSpPr>
            <a:stCxn id="219143" idx="2"/>
            <a:endCxn id="219142" idx="6"/>
          </p:cNvCxnSpPr>
          <p:nvPr/>
        </p:nvCxnSpPr>
        <p:spPr>
          <a:xfrm flipH="1" flipV="1">
            <a:off x="4066858" y="1888808"/>
            <a:ext cx="865505" cy="71755"/>
          </a:xfrm>
          <a:prstGeom prst="straightConnector1">
            <a:avLst/>
          </a:prstGeom>
          <a:ln w="63500" cap="flat" cmpd="sng">
            <a:solidFill>
              <a:schemeClr val="folHlink"/>
            </a:solidFill>
            <a:prstDash val="solid"/>
            <a:headEnd type="triangle" w="med" len="med"/>
            <a:tailEnd type="none" w="med" len="med"/>
          </a:ln>
        </p:spPr>
      </p:cxnSp>
      <p:cxnSp>
        <p:nvCxnSpPr>
          <p:cNvPr id="219151" name="Straight Arrow Connector 219150"/>
          <p:cNvCxnSpPr>
            <a:stCxn id="219142" idx="2"/>
            <a:endCxn id="219141" idx="6"/>
          </p:cNvCxnSpPr>
          <p:nvPr/>
        </p:nvCxnSpPr>
        <p:spPr>
          <a:xfrm flipH="1">
            <a:off x="2916555" y="1889125"/>
            <a:ext cx="934720" cy="215900"/>
          </a:xfrm>
          <a:prstGeom prst="straightConnector1">
            <a:avLst/>
          </a:prstGeom>
          <a:ln w="63500" cap="flat" cmpd="sng">
            <a:solidFill>
              <a:schemeClr val="folHlink"/>
            </a:solidFill>
            <a:prstDash val="solid"/>
            <a:headEnd type="triangle" w="med" len="med"/>
            <a:tailEnd type="none" w="med" len="med"/>
          </a:ln>
        </p:spPr>
      </p:cxnSp>
      <p:cxnSp>
        <p:nvCxnSpPr>
          <p:cNvPr id="219152" name="Straight Arrow Connector 219151"/>
          <p:cNvCxnSpPr>
            <a:stCxn id="219145" idx="6"/>
            <a:endCxn id="219146" idx="2"/>
          </p:cNvCxnSpPr>
          <p:nvPr/>
        </p:nvCxnSpPr>
        <p:spPr>
          <a:xfrm>
            <a:off x="5580063" y="3544888"/>
            <a:ext cx="1223645" cy="504825"/>
          </a:xfrm>
          <a:prstGeom prst="straightConnector1">
            <a:avLst/>
          </a:prstGeom>
          <a:ln w="63500" cap="flat" cmpd="sng">
            <a:solidFill>
              <a:srgbClr val="FF0000"/>
            </a:solidFill>
            <a:prstDash val="solid"/>
            <a:headEnd type="none" w="med" len="med"/>
            <a:tailEnd type="triangle" w="med" len="med"/>
          </a:ln>
        </p:spPr>
      </p:cxnSp>
      <p:cxnSp>
        <p:nvCxnSpPr>
          <p:cNvPr id="219153" name="Straight Arrow Connector 219152"/>
          <p:cNvCxnSpPr>
            <a:stCxn id="219146" idx="5"/>
            <a:endCxn id="219147" idx="1"/>
          </p:cNvCxnSpPr>
          <p:nvPr/>
        </p:nvCxnSpPr>
        <p:spPr>
          <a:xfrm>
            <a:off x="6988175" y="4125913"/>
            <a:ext cx="640080" cy="566420"/>
          </a:xfrm>
          <a:prstGeom prst="straightConnector1">
            <a:avLst/>
          </a:prstGeom>
          <a:ln w="63500" cap="flat" cmpd="sng">
            <a:solidFill>
              <a:srgbClr val="FF0000"/>
            </a:solidFill>
            <a:prstDash val="solid"/>
            <a:headEnd type="none" w="med" len="med"/>
            <a:tailEnd type="triangle" w="med" len="med"/>
          </a:ln>
        </p:spPr>
      </p:cxnSp>
      <p:cxnSp>
        <p:nvCxnSpPr>
          <p:cNvPr id="219154" name="Straight Arrow Connector 219153"/>
          <p:cNvCxnSpPr>
            <a:endCxn id="219140" idx="4"/>
          </p:cNvCxnSpPr>
          <p:nvPr/>
        </p:nvCxnSpPr>
        <p:spPr>
          <a:xfrm flipH="1" flipV="1">
            <a:off x="1511300" y="4516438"/>
            <a:ext cx="36513" cy="792162"/>
          </a:xfrm>
          <a:prstGeom prst="straightConnector1">
            <a:avLst/>
          </a:prstGeom>
          <a:ln w="63500" cap="flat" cmpd="sng">
            <a:solidFill>
              <a:srgbClr val="FF0000"/>
            </a:solidFill>
            <a:prstDash val="sysDot"/>
            <a:headEnd type="none" w="med" len="med"/>
            <a:tailEnd type="triangle" w="med" len="med"/>
          </a:ln>
        </p:spPr>
      </p:cxnSp>
      <p:cxnSp>
        <p:nvCxnSpPr>
          <p:cNvPr id="219155" name="Straight Arrow Connector 219154"/>
          <p:cNvCxnSpPr>
            <a:stCxn id="219147" idx="4"/>
          </p:cNvCxnSpPr>
          <p:nvPr/>
        </p:nvCxnSpPr>
        <p:spPr>
          <a:xfrm flipH="1">
            <a:off x="7667625" y="4876800"/>
            <a:ext cx="36513" cy="576263"/>
          </a:xfrm>
          <a:prstGeom prst="straightConnector1">
            <a:avLst/>
          </a:prstGeom>
          <a:ln w="63500" cap="rnd" cmpd="sng">
            <a:solidFill>
              <a:srgbClr val="FF0000"/>
            </a:solidFill>
            <a:prstDash val="sysDot"/>
            <a:headEnd type="none" w="med" len="med"/>
            <a:tailEnd type="triangle" w="med" len="med"/>
          </a:ln>
        </p:spPr>
      </p:cxnSp>
      <p:cxnSp>
        <p:nvCxnSpPr>
          <p:cNvPr id="219156" name="Straight Arrow Connector 219155"/>
          <p:cNvCxnSpPr>
            <a:stCxn id="219144" idx="0"/>
            <a:endCxn id="219141" idx="3"/>
          </p:cNvCxnSpPr>
          <p:nvPr/>
        </p:nvCxnSpPr>
        <p:spPr>
          <a:xfrm flipV="1">
            <a:off x="2016125" y="2181225"/>
            <a:ext cx="716280" cy="1543050"/>
          </a:xfrm>
          <a:prstGeom prst="straightConnector1">
            <a:avLst/>
          </a:prstGeom>
          <a:ln w="63500" cap="flat" cmpd="sng">
            <a:solidFill>
              <a:schemeClr val="folHlink"/>
            </a:solidFill>
            <a:prstDash val="solid"/>
            <a:headEnd type="none" w="med" len="med"/>
            <a:tailEnd type="triangle" w="med" len="med"/>
          </a:ln>
        </p:spPr>
      </p:cxnSp>
      <p:cxnSp>
        <p:nvCxnSpPr>
          <p:cNvPr id="219157" name="Straight Arrow Connector 219156"/>
          <p:cNvCxnSpPr>
            <a:stCxn id="219139" idx="4"/>
            <a:endCxn id="219145" idx="0"/>
          </p:cNvCxnSpPr>
          <p:nvPr/>
        </p:nvCxnSpPr>
        <p:spPr>
          <a:xfrm flipH="1">
            <a:off x="5472113" y="2212975"/>
            <a:ext cx="431800" cy="1224280"/>
          </a:xfrm>
          <a:prstGeom prst="straightConnector1">
            <a:avLst/>
          </a:prstGeom>
          <a:ln w="63500" cap="flat" cmpd="sng">
            <a:solidFill>
              <a:schemeClr val="folHlink"/>
            </a:solidFill>
            <a:prstDash val="solid"/>
            <a:headEnd type="none" w="med" len="med"/>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Title 220161"/>
          <p:cNvSpPr>
            <a:spLocks noGrp="1"/>
          </p:cNvSpPr>
          <p:nvPr>
            <p:ph type="title"/>
          </p:nvPr>
        </p:nvSpPr>
        <p:spPr>
          <a:xfrm>
            <a:off x="424815" y="273050"/>
            <a:ext cx="8272463" cy="700088"/>
          </a:xfrm>
        </p:spPr>
        <p:txBody>
          <a:bodyPr anchor="ctr"/>
          <a:p>
            <a:r>
              <a:rPr lang="x-none" altLang="en-AU"/>
              <a:t>Troca </a:t>
            </a:r>
            <a:r>
              <a:rPr lang="en-AU" altLang="x-none"/>
              <a:t>2-opt</a:t>
            </a:r>
            <a:endParaRPr lang="en-AU" altLang="x-none"/>
          </a:p>
        </p:txBody>
      </p:sp>
      <p:sp>
        <p:nvSpPr>
          <p:cNvPr id="220163" name="Oval 220162"/>
          <p:cNvSpPr/>
          <p:nvPr/>
        </p:nvSpPr>
        <p:spPr>
          <a:xfrm>
            <a:off x="5795963" y="191706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0164" name="Oval 220163"/>
          <p:cNvSpPr/>
          <p:nvPr/>
        </p:nvSpPr>
        <p:spPr>
          <a:xfrm>
            <a:off x="1403350" y="422052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0165" name="Oval 220164"/>
          <p:cNvSpPr/>
          <p:nvPr/>
        </p:nvSpPr>
        <p:spPr>
          <a:xfrm>
            <a:off x="2700338" y="191706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0166" name="Oval 220165"/>
          <p:cNvSpPr/>
          <p:nvPr/>
        </p:nvSpPr>
        <p:spPr>
          <a:xfrm>
            <a:off x="3851275" y="170116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0167" name="Oval 220166"/>
          <p:cNvSpPr/>
          <p:nvPr/>
        </p:nvSpPr>
        <p:spPr>
          <a:xfrm>
            <a:off x="4932363" y="177260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0168" name="Oval 220167"/>
          <p:cNvSpPr/>
          <p:nvPr/>
        </p:nvSpPr>
        <p:spPr>
          <a:xfrm>
            <a:off x="1908175" y="364426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0169" name="Oval 220168"/>
          <p:cNvSpPr/>
          <p:nvPr/>
        </p:nvSpPr>
        <p:spPr>
          <a:xfrm>
            <a:off x="5364163" y="335692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0170" name="Oval 220169"/>
          <p:cNvSpPr/>
          <p:nvPr/>
        </p:nvSpPr>
        <p:spPr>
          <a:xfrm>
            <a:off x="6804025" y="386175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0171" name="Oval 220170"/>
          <p:cNvSpPr/>
          <p:nvPr/>
        </p:nvSpPr>
        <p:spPr>
          <a:xfrm>
            <a:off x="7596188" y="458089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0172" name="Straight Arrow Connector 220171"/>
          <p:cNvCxnSpPr>
            <a:stCxn id="220164" idx="7"/>
            <a:endCxn id="220168" idx="3"/>
          </p:cNvCxnSpPr>
          <p:nvPr/>
        </p:nvCxnSpPr>
        <p:spPr>
          <a:xfrm flipV="1">
            <a:off x="1587500" y="3814763"/>
            <a:ext cx="352425" cy="424180"/>
          </a:xfrm>
          <a:prstGeom prst="straightConnector1">
            <a:avLst/>
          </a:prstGeom>
          <a:ln w="63500" cap="flat" cmpd="sng">
            <a:solidFill>
              <a:srgbClr val="FF0000"/>
            </a:solidFill>
            <a:prstDash val="solid"/>
            <a:headEnd type="none" w="med" len="med"/>
            <a:tailEnd type="triangle" w="med" len="med"/>
          </a:ln>
        </p:spPr>
      </p:cxnSp>
      <p:cxnSp>
        <p:nvCxnSpPr>
          <p:cNvPr id="220173" name="Straight Arrow Connector 220172"/>
          <p:cNvCxnSpPr>
            <a:stCxn id="220163" idx="1"/>
            <a:endCxn id="220167" idx="6"/>
          </p:cNvCxnSpPr>
          <p:nvPr/>
        </p:nvCxnSpPr>
        <p:spPr>
          <a:xfrm flipH="1" flipV="1">
            <a:off x="5148263" y="1867535"/>
            <a:ext cx="679450" cy="67945"/>
          </a:xfrm>
          <a:prstGeom prst="straightConnector1">
            <a:avLst/>
          </a:prstGeom>
          <a:ln w="63500" cap="flat" cmpd="sng">
            <a:solidFill>
              <a:srgbClr val="FF0000"/>
            </a:solidFill>
            <a:prstDash val="solid"/>
            <a:headEnd type="triangle" w="med" len="med"/>
            <a:tailEnd type="none" w="med" len="med"/>
          </a:ln>
        </p:spPr>
      </p:cxnSp>
      <p:cxnSp>
        <p:nvCxnSpPr>
          <p:cNvPr id="220174" name="Straight Arrow Connector 220173"/>
          <p:cNvCxnSpPr>
            <a:stCxn id="220167" idx="2"/>
            <a:endCxn id="220166" idx="6"/>
          </p:cNvCxnSpPr>
          <p:nvPr/>
        </p:nvCxnSpPr>
        <p:spPr>
          <a:xfrm flipH="1" flipV="1">
            <a:off x="4066858" y="1795463"/>
            <a:ext cx="865505" cy="71755"/>
          </a:xfrm>
          <a:prstGeom prst="straightConnector1">
            <a:avLst/>
          </a:prstGeom>
          <a:ln w="63500" cap="flat" cmpd="sng">
            <a:solidFill>
              <a:srgbClr val="FF0000"/>
            </a:solidFill>
            <a:prstDash val="solid"/>
            <a:headEnd type="triangle" w="med" len="med"/>
            <a:tailEnd type="none" w="med" len="med"/>
          </a:ln>
        </p:spPr>
      </p:cxnSp>
      <p:cxnSp>
        <p:nvCxnSpPr>
          <p:cNvPr id="220175" name="Straight Arrow Connector 220174"/>
          <p:cNvCxnSpPr>
            <a:stCxn id="220166" idx="2"/>
            <a:endCxn id="220165" idx="6"/>
          </p:cNvCxnSpPr>
          <p:nvPr/>
        </p:nvCxnSpPr>
        <p:spPr>
          <a:xfrm flipH="1">
            <a:off x="2916555" y="1795780"/>
            <a:ext cx="934720" cy="215900"/>
          </a:xfrm>
          <a:prstGeom prst="straightConnector1">
            <a:avLst/>
          </a:prstGeom>
          <a:ln w="63500" cap="flat" cmpd="sng">
            <a:solidFill>
              <a:srgbClr val="FF0000"/>
            </a:solidFill>
            <a:prstDash val="solid"/>
            <a:headEnd type="triangle" w="med" len="med"/>
            <a:tailEnd type="none" w="med" len="med"/>
          </a:ln>
        </p:spPr>
      </p:cxnSp>
      <p:cxnSp>
        <p:nvCxnSpPr>
          <p:cNvPr id="220176" name="Straight Arrow Connector 220175"/>
          <p:cNvCxnSpPr>
            <a:stCxn id="220169" idx="6"/>
            <a:endCxn id="220170" idx="2"/>
          </p:cNvCxnSpPr>
          <p:nvPr/>
        </p:nvCxnSpPr>
        <p:spPr>
          <a:xfrm>
            <a:off x="5580063" y="3451543"/>
            <a:ext cx="1223645" cy="504825"/>
          </a:xfrm>
          <a:prstGeom prst="straightConnector1">
            <a:avLst/>
          </a:prstGeom>
          <a:ln w="63500" cap="flat" cmpd="sng">
            <a:solidFill>
              <a:srgbClr val="FF0000"/>
            </a:solidFill>
            <a:prstDash val="solid"/>
            <a:headEnd type="none" w="med" len="med"/>
            <a:tailEnd type="triangle" w="med" len="med"/>
          </a:ln>
        </p:spPr>
      </p:cxnSp>
      <p:cxnSp>
        <p:nvCxnSpPr>
          <p:cNvPr id="220177" name="Straight Arrow Connector 220176"/>
          <p:cNvCxnSpPr>
            <a:stCxn id="220170" idx="5"/>
            <a:endCxn id="220171" idx="1"/>
          </p:cNvCxnSpPr>
          <p:nvPr/>
        </p:nvCxnSpPr>
        <p:spPr>
          <a:xfrm>
            <a:off x="6988175" y="4032568"/>
            <a:ext cx="640080" cy="566420"/>
          </a:xfrm>
          <a:prstGeom prst="straightConnector1">
            <a:avLst/>
          </a:prstGeom>
          <a:ln w="63500" cap="flat" cmpd="sng">
            <a:solidFill>
              <a:srgbClr val="FF0000"/>
            </a:solidFill>
            <a:prstDash val="solid"/>
            <a:headEnd type="none" w="med" len="med"/>
            <a:tailEnd type="triangle" w="med" len="med"/>
          </a:ln>
        </p:spPr>
      </p:cxnSp>
      <p:cxnSp>
        <p:nvCxnSpPr>
          <p:cNvPr id="220178" name="Straight Arrow Connector 220177"/>
          <p:cNvCxnSpPr>
            <a:endCxn id="220164" idx="4"/>
          </p:cNvCxnSpPr>
          <p:nvPr/>
        </p:nvCxnSpPr>
        <p:spPr>
          <a:xfrm flipH="1" flipV="1">
            <a:off x="1511300" y="4423093"/>
            <a:ext cx="36513" cy="792162"/>
          </a:xfrm>
          <a:prstGeom prst="straightConnector1">
            <a:avLst/>
          </a:prstGeom>
          <a:ln w="63500" cap="flat" cmpd="sng">
            <a:solidFill>
              <a:srgbClr val="FF0000"/>
            </a:solidFill>
            <a:prstDash val="sysDot"/>
            <a:headEnd type="none" w="med" len="med"/>
            <a:tailEnd type="triangle" w="med" len="med"/>
          </a:ln>
        </p:spPr>
      </p:cxnSp>
      <p:cxnSp>
        <p:nvCxnSpPr>
          <p:cNvPr id="220179" name="Straight Arrow Connector 220178"/>
          <p:cNvCxnSpPr>
            <a:stCxn id="220171" idx="4"/>
          </p:cNvCxnSpPr>
          <p:nvPr/>
        </p:nvCxnSpPr>
        <p:spPr>
          <a:xfrm flipH="1">
            <a:off x="7667625" y="4783455"/>
            <a:ext cx="36513" cy="576263"/>
          </a:xfrm>
          <a:prstGeom prst="straightConnector1">
            <a:avLst/>
          </a:prstGeom>
          <a:ln w="63500" cap="rnd" cmpd="sng">
            <a:solidFill>
              <a:srgbClr val="FF0000"/>
            </a:solidFill>
            <a:prstDash val="sysDot"/>
            <a:headEnd type="none" w="med" len="med"/>
            <a:tailEnd type="triangle" w="med" len="med"/>
          </a:ln>
        </p:spPr>
      </p:cxnSp>
      <p:cxnSp>
        <p:nvCxnSpPr>
          <p:cNvPr id="220180" name="Straight Arrow Connector 220179"/>
          <p:cNvCxnSpPr>
            <a:stCxn id="220168" idx="0"/>
            <a:endCxn id="220165" idx="3"/>
          </p:cNvCxnSpPr>
          <p:nvPr/>
        </p:nvCxnSpPr>
        <p:spPr>
          <a:xfrm flipV="1">
            <a:off x="2016125" y="2087880"/>
            <a:ext cx="716280" cy="1543050"/>
          </a:xfrm>
          <a:prstGeom prst="straightConnector1">
            <a:avLst/>
          </a:prstGeom>
          <a:ln w="63500" cap="flat" cmpd="sng">
            <a:solidFill>
              <a:srgbClr val="FF0000"/>
            </a:solidFill>
            <a:prstDash val="solid"/>
            <a:headEnd type="none" w="med" len="med"/>
            <a:tailEnd type="triangle" w="med" len="med"/>
          </a:ln>
        </p:spPr>
      </p:cxnSp>
      <p:cxnSp>
        <p:nvCxnSpPr>
          <p:cNvPr id="220181" name="Straight Arrow Connector 220180"/>
          <p:cNvCxnSpPr>
            <a:stCxn id="220163" idx="4"/>
            <a:endCxn id="220169" idx="0"/>
          </p:cNvCxnSpPr>
          <p:nvPr/>
        </p:nvCxnSpPr>
        <p:spPr>
          <a:xfrm flipH="1">
            <a:off x="5472113" y="2119630"/>
            <a:ext cx="431800" cy="1224280"/>
          </a:xfrm>
          <a:prstGeom prst="straightConnector1">
            <a:avLst/>
          </a:prstGeom>
          <a:ln w="63500" cap="flat" cmpd="sng">
            <a:solidFill>
              <a:srgbClr val="FF0000"/>
            </a:solidFill>
            <a:prstDash val="solid"/>
            <a:headEnd type="none" w="med" len="med"/>
            <a:tailEnd type="triangl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Title 222209"/>
          <p:cNvSpPr>
            <a:spLocks noGrp="1"/>
          </p:cNvSpPr>
          <p:nvPr>
            <p:ph type="title"/>
          </p:nvPr>
        </p:nvSpPr>
        <p:spPr>
          <a:xfrm>
            <a:off x="660400" y="204788"/>
            <a:ext cx="7772400" cy="1143000"/>
          </a:xfrm>
        </p:spPr>
        <p:txBody>
          <a:bodyPr anchor="ctr"/>
          <a:p>
            <a:r>
              <a:rPr lang="x-none" altLang="en-AU"/>
              <a:t>Troca 3</a:t>
            </a:r>
            <a:r>
              <a:rPr lang="en-AU" altLang="x-none"/>
              <a:t>-opt</a:t>
            </a:r>
            <a:endParaRPr lang="en-AU" altLang="x-none"/>
          </a:p>
        </p:txBody>
      </p:sp>
      <p:sp>
        <p:nvSpPr>
          <p:cNvPr id="222211" name="Oval 222210"/>
          <p:cNvSpPr/>
          <p:nvPr/>
        </p:nvSpPr>
        <p:spPr>
          <a:xfrm>
            <a:off x="5435600"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2212" name="Oval 222211"/>
          <p:cNvSpPr/>
          <p:nvPr/>
        </p:nvSpPr>
        <p:spPr>
          <a:xfrm>
            <a:off x="6516688" y="19891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2213" name="Oval 222212"/>
          <p:cNvSpPr/>
          <p:nvPr/>
        </p:nvSpPr>
        <p:spPr>
          <a:xfrm>
            <a:off x="6659563" y="28527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2214" name="Oval 222213"/>
          <p:cNvSpPr/>
          <p:nvPr/>
        </p:nvSpPr>
        <p:spPr>
          <a:xfrm>
            <a:off x="7451725" y="515778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2215" name="Oval 222214"/>
          <p:cNvSpPr/>
          <p:nvPr/>
        </p:nvSpPr>
        <p:spPr>
          <a:xfrm>
            <a:off x="7164388" y="43656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2216" name="Oval 222215"/>
          <p:cNvSpPr/>
          <p:nvPr/>
        </p:nvSpPr>
        <p:spPr>
          <a:xfrm>
            <a:off x="1258888" y="450850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2217" name="Oval 222216"/>
          <p:cNvSpPr/>
          <p:nvPr/>
        </p:nvSpPr>
        <p:spPr>
          <a:xfrm>
            <a:off x="1258888" y="52292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2218" name="Oval 222217"/>
          <p:cNvSpPr/>
          <p:nvPr/>
        </p:nvSpPr>
        <p:spPr>
          <a:xfrm>
            <a:off x="1619250" y="378936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2219" name="Oval 222218"/>
          <p:cNvSpPr/>
          <p:nvPr/>
        </p:nvSpPr>
        <p:spPr>
          <a:xfrm>
            <a:off x="6804025" y="39338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2220" name="Straight Arrow Connector 222219"/>
          <p:cNvCxnSpPr>
            <a:stCxn id="222217" idx="7"/>
            <a:endCxn id="222216" idx="3"/>
          </p:cNvCxnSpPr>
          <p:nvPr/>
        </p:nvCxnSpPr>
        <p:spPr>
          <a:xfrm flipH="1" flipV="1">
            <a:off x="1290638" y="4692650"/>
            <a:ext cx="152400" cy="568325"/>
          </a:xfrm>
          <a:prstGeom prst="straightConnector1">
            <a:avLst/>
          </a:prstGeom>
          <a:ln w="63500" cap="flat" cmpd="sng">
            <a:solidFill>
              <a:srgbClr val="FF0000"/>
            </a:solidFill>
            <a:prstDash val="solid"/>
            <a:headEnd type="none" w="med" len="med"/>
            <a:tailEnd type="triangle" w="med" len="med"/>
          </a:ln>
        </p:spPr>
      </p:cxnSp>
      <p:cxnSp>
        <p:nvCxnSpPr>
          <p:cNvPr id="222221" name="Straight Arrow Connector 222220"/>
          <p:cNvCxnSpPr>
            <a:stCxn id="222216" idx="0"/>
            <a:endCxn id="222218" idx="3"/>
          </p:cNvCxnSpPr>
          <p:nvPr/>
        </p:nvCxnSpPr>
        <p:spPr>
          <a:xfrm flipV="1">
            <a:off x="1366838" y="3973513"/>
            <a:ext cx="284162" cy="534987"/>
          </a:xfrm>
          <a:prstGeom prst="straightConnector1">
            <a:avLst/>
          </a:prstGeom>
          <a:ln w="63500" cap="flat" cmpd="sng">
            <a:solidFill>
              <a:srgbClr val="FF0000"/>
            </a:solidFill>
            <a:prstDash val="solid"/>
            <a:headEnd type="none" w="med" len="med"/>
            <a:tailEnd type="triangle" w="med" len="med"/>
          </a:ln>
        </p:spPr>
      </p:cxnSp>
      <p:cxnSp>
        <p:nvCxnSpPr>
          <p:cNvPr id="222222" name="Straight Arrow Connector 222221"/>
          <p:cNvCxnSpPr>
            <a:stCxn id="222218" idx="0"/>
            <a:endCxn id="222211" idx="4"/>
          </p:cNvCxnSpPr>
          <p:nvPr/>
        </p:nvCxnSpPr>
        <p:spPr>
          <a:xfrm flipV="1">
            <a:off x="1727200" y="1628775"/>
            <a:ext cx="3816350" cy="2160588"/>
          </a:xfrm>
          <a:prstGeom prst="straightConnector1">
            <a:avLst/>
          </a:prstGeom>
          <a:ln w="63500" cap="flat" cmpd="sng">
            <a:solidFill>
              <a:srgbClr val="FF0000"/>
            </a:solidFill>
            <a:prstDash val="solid"/>
            <a:headEnd type="none" w="med" len="med"/>
            <a:tailEnd type="triangle" w="med" len="med"/>
          </a:ln>
        </p:spPr>
      </p:cxnSp>
      <p:cxnSp>
        <p:nvCxnSpPr>
          <p:cNvPr id="222223" name="Straight Arrow Connector 222222"/>
          <p:cNvCxnSpPr>
            <a:stCxn id="222219" idx="5"/>
            <a:endCxn id="222215" idx="1"/>
          </p:cNvCxnSpPr>
          <p:nvPr/>
        </p:nvCxnSpPr>
        <p:spPr>
          <a:xfrm>
            <a:off x="6988175" y="4117975"/>
            <a:ext cx="207963" cy="279400"/>
          </a:xfrm>
          <a:prstGeom prst="straightConnector1">
            <a:avLst/>
          </a:prstGeom>
          <a:ln w="63500" cap="flat" cmpd="sng">
            <a:solidFill>
              <a:srgbClr val="FF0000"/>
            </a:solidFill>
            <a:prstDash val="solid"/>
            <a:headEnd type="none" w="med" len="med"/>
            <a:tailEnd type="triangle" w="med" len="med"/>
          </a:ln>
        </p:spPr>
      </p:cxnSp>
      <p:cxnSp>
        <p:nvCxnSpPr>
          <p:cNvPr id="222224" name="Straight Arrow Connector 222223"/>
          <p:cNvCxnSpPr>
            <a:stCxn id="222215" idx="4"/>
            <a:endCxn id="222214" idx="0"/>
          </p:cNvCxnSpPr>
          <p:nvPr/>
        </p:nvCxnSpPr>
        <p:spPr>
          <a:xfrm>
            <a:off x="7272338" y="4581525"/>
            <a:ext cx="287337" cy="576263"/>
          </a:xfrm>
          <a:prstGeom prst="straightConnector1">
            <a:avLst/>
          </a:prstGeom>
          <a:ln w="63500" cap="flat" cmpd="sng">
            <a:solidFill>
              <a:srgbClr val="FF0000"/>
            </a:solidFill>
            <a:prstDash val="solid"/>
            <a:headEnd type="none" w="med" len="med"/>
            <a:tailEnd type="triangle" w="med" len="med"/>
          </a:ln>
        </p:spPr>
      </p:cxnSp>
      <p:cxnSp>
        <p:nvCxnSpPr>
          <p:cNvPr id="222225" name="Straight Arrow Connector 222224"/>
          <p:cNvCxnSpPr>
            <a:stCxn id="222214" idx="4"/>
          </p:cNvCxnSpPr>
          <p:nvPr/>
        </p:nvCxnSpPr>
        <p:spPr>
          <a:xfrm flipH="1">
            <a:off x="7524750" y="5373688"/>
            <a:ext cx="34925" cy="935037"/>
          </a:xfrm>
          <a:prstGeom prst="straightConnector1">
            <a:avLst/>
          </a:prstGeom>
          <a:ln w="63500" cap="flat" cmpd="sng">
            <a:solidFill>
              <a:srgbClr val="FF0000"/>
            </a:solidFill>
            <a:prstDash val="sysDot"/>
            <a:headEnd type="none" w="med" len="med"/>
            <a:tailEnd type="triangle" w="med" len="med"/>
          </a:ln>
        </p:spPr>
      </p:cxnSp>
      <p:cxnSp>
        <p:nvCxnSpPr>
          <p:cNvPr id="222226" name="Straight Arrow Connector 222225"/>
          <p:cNvCxnSpPr>
            <a:endCxn id="222217" idx="4"/>
          </p:cNvCxnSpPr>
          <p:nvPr/>
        </p:nvCxnSpPr>
        <p:spPr>
          <a:xfrm flipV="1">
            <a:off x="1331913" y="5445125"/>
            <a:ext cx="34925" cy="649288"/>
          </a:xfrm>
          <a:prstGeom prst="straightConnector1">
            <a:avLst/>
          </a:prstGeom>
          <a:ln w="63500" cap="flat" cmpd="sng">
            <a:solidFill>
              <a:srgbClr val="FF0000"/>
            </a:solidFill>
            <a:prstDash val="sysDot"/>
            <a:headEnd type="none" w="med" len="med"/>
            <a:tailEnd type="triangle" w="med" len="med"/>
          </a:ln>
        </p:spPr>
      </p:cxnSp>
      <p:sp>
        <p:nvSpPr>
          <p:cNvPr id="222227" name="Oval 222226"/>
          <p:cNvSpPr/>
          <p:nvPr/>
        </p:nvSpPr>
        <p:spPr>
          <a:xfrm>
            <a:off x="1979613" y="26368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2228" name="Oval 222227"/>
          <p:cNvSpPr/>
          <p:nvPr/>
        </p:nvSpPr>
        <p:spPr>
          <a:xfrm>
            <a:off x="1763713"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2229" name="Oval 222228"/>
          <p:cNvSpPr/>
          <p:nvPr/>
        </p:nvSpPr>
        <p:spPr>
          <a:xfrm>
            <a:off x="3132138" y="11969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2230" name="Straight Arrow Connector 222229"/>
          <p:cNvCxnSpPr>
            <a:stCxn id="222229" idx="6"/>
            <a:endCxn id="222219" idx="1"/>
          </p:cNvCxnSpPr>
          <p:nvPr/>
        </p:nvCxnSpPr>
        <p:spPr>
          <a:xfrm>
            <a:off x="3348038" y="1304925"/>
            <a:ext cx="3487737" cy="2660650"/>
          </a:xfrm>
          <a:prstGeom prst="straightConnector1">
            <a:avLst/>
          </a:prstGeom>
          <a:ln w="63500" cap="flat" cmpd="sng">
            <a:solidFill>
              <a:srgbClr val="FF0000"/>
            </a:solidFill>
            <a:prstDash val="solid"/>
            <a:headEnd type="none" w="med" len="med"/>
            <a:tailEnd type="triangle" w="med" len="med"/>
          </a:ln>
        </p:spPr>
      </p:cxnSp>
      <p:cxnSp>
        <p:nvCxnSpPr>
          <p:cNvPr id="222231" name="Straight Arrow Connector 222230"/>
          <p:cNvCxnSpPr>
            <a:stCxn id="222228" idx="7"/>
            <a:endCxn id="222229" idx="2"/>
          </p:cNvCxnSpPr>
          <p:nvPr/>
        </p:nvCxnSpPr>
        <p:spPr>
          <a:xfrm flipV="1">
            <a:off x="1947863" y="1304925"/>
            <a:ext cx="1184275" cy="139700"/>
          </a:xfrm>
          <a:prstGeom prst="straightConnector1">
            <a:avLst/>
          </a:prstGeom>
          <a:ln w="63500" cap="flat" cmpd="sng">
            <a:solidFill>
              <a:srgbClr val="FF0000"/>
            </a:solidFill>
            <a:prstDash val="solid"/>
            <a:headEnd type="none" w="med" len="med"/>
            <a:tailEnd type="triangle" w="med" len="med"/>
          </a:ln>
        </p:spPr>
      </p:cxnSp>
      <p:cxnSp>
        <p:nvCxnSpPr>
          <p:cNvPr id="222232" name="Straight Arrow Connector 222231"/>
          <p:cNvCxnSpPr>
            <a:stCxn id="222227" idx="7"/>
            <a:endCxn id="222228" idx="3"/>
          </p:cNvCxnSpPr>
          <p:nvPr/>
        </p:nvCxnSpPr>
        <p:spPr>
          <a:xfrm flipH="1" flipV="1">
            <a:off x="1795463" y="1597025"/>
            <a:ext cx="368300" cy="1071563"/>
          </a:xfrm>
          <a:prstGeom prst="straightConnector1">
            <a:avLst/>
          </a:prstGeom>
          <a:ln w="63500" cap="flat" cmpd="sng">
            <a:solidFill>
              <a:srgbClr val="FF0000"/>
            </a:solidFill>
            <a:prstDash val="solid"/>
            <a:headEnd type="none" w="med" len="med"/>
            <a:tailEnd type="triangle" w="med" len="med"/>
          </a:ln>
        </p:spPr>
      </p:cxnSp>
      <p:cxnSp>
        <p:nvCxnSpPr>
          <p:cNvPr id="222233" name="Straight Arrow Connector 222232"/>
          <p:cNvCxnSpPr>
            <a:stCxn id="222211" idx="5"/>
            <a:endCxn id="222212" idx="1"/>
          </p:cNvCxnSpPr>
          <p:nvPr/>
        </p:nvCxnSpPr>
        <p:spPr>
          <a:xfrm>
            <a:off x="5619750" y="1597025"/>
            <a:ext cx="928688" cy="423863"/>
          </a:xfrm>
          <a:prstGeom prst="straightConnector1">
            <a:avLst/>
          </a:prstGeom>
          <a:ln w="63500" cap="flat" cmpd="sng">
            <a:solidFill>
              <a:srgbClr val="FF0000"/>
            </a:solidFill>
            <a:prstDash val="solid"/>
            <a:headEnd type="none" w="med" len="med"/>
            <a:tailEnd type="triangle" w="med" len="med"/>
          </a:ln>
        </p:spPr>
      </p:cxnSp>
      <p:cxnSp>
        <p:nvCxnSpPr>
          <p:cNvPr id="222234" name="Straight Arrow Connector 222233"/>
          <p:cNvCxnSpPr>
            <a:stCxn id="222212" idx="4"/>
            <a:endCxn id="222213" idx="1"/>
          </p:cNvCxnSpPr>
          <p:nvPr/>
        </p:nvCxnSpPr>
        <p:spPr>
          <a:xfrm>
            <a:off x="6624638" y="2205038"/>
            <a:ext cx="66675" cy="679450"/>
          </a:xfrm>
          <a:prstGeom prst="straightConnector1">
            <a:avLst/>
          </a:prstGeom>
          <a:ln w="63500" cap="flat" cmpd="sng">
            <a:solidFill>
              <a:srgbClr val="FF0000"/>
            </a:solidFill>
            <a:prstDash val="solid"/>
            <a:headEnd type="none" w="med" len="med"/>
            <a:tailEnd type="triangle" w="med" len="med"/>
          </a:ln>
        </p:spPr>
      </p:cxnSp>
      <p:cxnSp>
        <p:nvCxnSpPr>
          <p:cNvPr id="222235" name="Straight Arrow Connector 222234"/>
          <p:cNvCxnSpPr>
            <a:stCxn id="222213" idx="3"/>
            <a:endCxn id="222227" idx="6"/>
          </p:cNvCxnSpPr>
          <p:nvPr/>
        </p:nvCxnSpPr>
        <p:spPr>
          <a:xfrm flipH="1" flipV="1">
            <a:off x="2195513" y="2744788"/>
            <a:ext cx="4495800" cy="292100"/>
          </a:xfrm>
          <a:prstGeom prst="straightConnector1">
            <a:avLst/>
          </a:prstGeom>
          <a:ln w="63500" cap="flat" cmpd="sng">
            <a:solidFill>
              <a:srgbClr val="FF0000"/>
            </a:solidFill>
            <a:prstDash val="soli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4" name="Title 87043"/>
          <p:cNvSpPr>
            <a:spLocks noGrp="1"/>
          </p:cNvSpPr>
          <p:nvPr>
            <p:ph type="title"/>
          </p:nvPr>
        </p:nvSpPr>
        <p:spPr>
          <a:xfrm>
            <a:off x="512445" y="58738"/>
            <a:ext cx="7772400" cy="1066800"/>
          </a:xfrm>
          <a:ln w="12700"/>
        </p:spPr>
        <p:txBody>
          <a:bodyPr lIns="90488" tIns="44450" rIns="90488" bIns="44450" anchor="b"/>
          <a:p>
            <a:r>
              <a:rPr lang="x-none" altLang="pt-BR"/>
              <a:t>Metaheurísticas Multi-Start</a:t>
            </a:r>
            <a:endParaRPr lang="x-none" altLang="pt-BR"/>
          </a:p>
        </p:txBody>
      </p:sp>
      <p:sp>
        <p:nvSpPr>
          <p:cNvPr id="87045" name="Text Placeholder 87044"/>
          <p:cNvSpPr>
            <a:spLocks noGrp="1"/>
          </p:cNvSpPr>
          <p:nvPr>
            <p:ph type="body" idx="1"/>
          </p:nvPr>
        </p:nvSpPr>
        <p:spPr>
          <a:xfrm>
            <a:off x="227330" y="1374775"/>
            <a:ext cx="8584565" cy="4419600"/>
          </a:xfrm>
          <a:ln w="12700"/>
        </p:spPr>
        <p:txBody>
          <a:bodyPr lIns="90488" tIns="44450" rIns="90488" bIns="44450"/>
          <a:p>
            <a:pPr marL="342900" lvl="0" indent="-342900" algn="just">
              <a:spcBef>
                <a:spcPct val="20000"/>
              </a:spcBef>
              <a:buClr>
                <a:schemeClr val="hlink"/>
              </a:buClr>
              <a:buSzPct val="110000"/>
              <a:buFont typeface="Wingdings" charset="2"/>
              <a:buChar char="§"/>
            </a:pPr>
            <a:r>
              <a:rPr lang="x-none" altLang="pt-BR" sz="2400" err="1">
                <a:ea typeface="Times New Roman" charset="0"/>
                <a:sym typeface="+mn-ea"/>
              </a:rPr>
              <a:t>O GRASP incorpora o conceito das heurísticas </a:t>
            </a:r>
            <a:r>
              <a:rPr lang="x-none" altLang="pt-BR" sz="2400" i="1" err="1">
                <a:ea typeface="Times New Roman" charset="0"/>
                <a:sym typeface="+mn-ea"/>
              </a:rPr>
              <a:t>multi-start</a:t>
            </a:r>
            <a:r>
              <a:rPr lang="x-none" altLang="pt-BR" sz="2400" err="1">
                <a:ea typeface="Times New Roman" charset="0"/>
                <a:sym typeface="+mn-ea"/>
              </a:rPr>
              <a:t>, que recebem este nome por construírem múltiplas soluções no espaço de estados, caracterizadas (idealmente) por serem geradas a partir de pontos iniciais bem distintos</a:t>
            </a:r>
            <a:endParaRPr lang="x-none" altLang="pt-BR" sz="2400" err="1">
              <a:ea typeface="Times New Roman" charset="0"/>
              <a:sym typeface="+mn-ea"/>
            </a:endParaRPr>
          </a:p>
          <a:p>
            <a:pPr marL="342900" lvl="0" indent="-342900" algn="just">
              <a:spcBef>
                <a:spcPct val="20000"/>
              </a:spcBef>
              <a:buClr>
                <a:schemeClr val="hlink"/>
              </a:buClr>
              <a:buSzPct val="110000"/>
              <a:buFont typeface="Wingdings" charset="2"/>
              <a:buChar char="§"/>
            </a:pPr>
            <a:endParaRPr lang="x-none" altLang="pt-BR" sz="800" err="1">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a:ea typeface="Times New Roman" charset="0"/>
                <a:sym typeface="+mn-ea"/>
              </a:rPr>
              <a:t>Uma vez geradas as soluções, elas são submetidas a um processo</a:t>
            </a:r>
            <a:r>
              <a:rPr lang="pt-BR" altLang="x-none" sz="2400">
                <a:ea typeface="Times New Roman" charset="0"/>
                <a:sym typeface="+mn-ea"/>
              </a:rPr>
              <a:t> de refinamento;</a:t>
            </a:r>
            <a:endParaRPr lang="pt-BR" altLang="x-none" sz="2400">
              <a:ea typeface="Times New Roman" charset="0"/>
            </a:endParaRPr>
          </a:p>
          <a:p>
            <a:pPr marL="342900" lvl="0" indent="-342900" algn="just">
              <a:spcBef>
                <a:spcPct val="20000"/>
              </a:spcBef>
              <a:buClr>
                <a:schemeClr val="hlink"/>
              </a:buClr>
              <a:buSzPct val="110000"/>
              <a:buFont typeface="Wingdings" charset="2"/>
              <a:buChar char="§"/>
            </a:pPr>
            <a:endParaRPr lang="x-none" altLang="pt-BR" sz="800">
              <a:ea typeface="Times New Roman" charset="0"/>
              <a:sym typeface="+mn-ea"/>
            </a:endParaRPr>
          </a:p>
          <a:p>
            <a:pPr marL="342900" lvl="0" indent="-342900" algn="just">
              <a:spcBef>
                <a:spcPct val="20000"/>
              </a:spcBef>
              <a:buClr>
                <a:schemeClr val="hlink"/>
              </a:buClr>
              <a:buSzPct val="110000"/>
              <a:buFont typeface="Wingdings" charset="2"/>
              <a:buChar char="§"/>
            </a:pPr>
            <a:r>
              <a:rPr lang="x-none" altLang="pt-BR" sz="2400">
                <a:ea typeface="Times New Roman" charset="0"/>
                <a:sym typeface="+mn-ea"/>
              </a:rPr>
              <a:t>O processo é concluído </a:t>
            </a:r>
            <a:r>
              <a:rPr lang="pt-BR" altLang="x-none" sz="2400">
                <a:ea typeface="Times New Roman" charset="0"/>
                <a:sym typeface="+mn-ea"/>
              </a:rPr>
              <a:t>quando um critério de parada é atingido (número de iterações, tempo de processamento, iterações sem melhora</a:t>
            </a:r>
            <a:r>
              <a:rPr lang="x-none" altLang="pt-BR" sz="2400">
                <a:ea typeface="Times New Roman" charset="0"/>
                <a:sym typeface="+mn-ea"/>
              </a:rPr>
              <a:t>,</a:t>
            </a:r>
            <a:r>
              <a:rPr lang="pt-BR" altLang="x-none" sz="2400">
                <a:ea typeface="Times New Roman" charset="0"/>
                <a:sym typeface="+mn-ea"/>
              </a:rPr>
              <a:t> etc);</a:t>
            </a:r>
            <a:endParaRPr lang="x-none" sz="2400"/>
          </a:p>
          <a:p>
            <a:pPr marL="0" indent="0">
              <a:buNone/>
            </a:pPr>
            <a:endParaRPr lang="x-none" sz="2400"/>
          </a:p>
        </p:txBody>
      </p:sp>
      <p:sp>
        <p:nvSpPr>
          <p:cNvPr id="3" name="Slide Number Placeholder 2"/>
          <p:cNvSpPr/>
          <p:nvPr>
            <p:ph type="sldNum" sz="quarter" idx="12"/>
          </p:nvPr>
        </p:nvSpPr>
        <p:spPr/>
        <p:txBody>
          <a:bodyPr/>
          <a:p>
            <a:pPr lvl="0"/>
            <a:fld id="{9A0DB2DC-4C9A-4742-B13C-FB6460FD3503}" type="slidenum">
              <a:rPr lang="pt-BR" altLang="x-none"/>
            </a:fld>
            <a:endParaRPr lang="pt-BR" altLang="x-none"/>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Title 223233"/>
          <p:cNvSpPr>
            <a:spLocks noGrp="1"/>
          </p:cNvSpPr>
          <p:nvPr>
            <p:ph type="title"/>
          </p:nvPr>
        </p:nvSpPr>
        <p:spPr>
          <a:xfrm>
            <a:off x="658813" y="166688"/>
            <a:ext cx="7772400" cy="1143000"/>
          </a:xfrm>
        </p:spPr>
        <p:txBody>
          <a:bodyPr anchor="ctr"/>
          <a:p>
            <a:r>
              <a:rPr lang="x-none" altLang="en-AU"/>
              <a:t>Troca </a:t>
            </a:r>
            <a:r>
              <a:rPr lang="en-AU" altLang="x-none"/>
              <a:t>3-opt</a:t>
            </a:r>
            <a:endParaRPr lang="en-AU" altLang="x-none"/>
          </a:p>
        </p:txBody>
      </p:sp>
      <p:sp>
        <p:nvSpPr>
          <p:cNvPr id="223235" name="Oval 223234"/>
          <p:cNvSpPr/>
          <p:nvPr/>
        </p:nvSpPr>
        <p:spPr>
          <a:xfrm>
            <a:off x="5435600"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3236" name="Oval 223235"/>
          <p:cNvSpPr/>
          <p:nvPr/>
        </p:nvSpPr>
        <p:spPr>
          <a:xfrm>
            <a:off x="6516688" y="19891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3237" name="Oval 223236"/>
          <p:cNvSpPr/>
          <p:nvPr/>
        </p:nvSpPr>
        <p:spPr>
          <a:xfrm>
            <a:off x="6659563" y="28527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3238" name="Oval 223237"/>
          <p:cNvSpPr/>
          <p:nvPr/>
        </p:nvSpPr>
        <p:spPr>
          <a:xfrm>
            <a:off x="7451725" y="515778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3239" name="Oval 223238"/>
          <p:cNvSpPr/>
          <p:nvPr/>
        </p:nvSpPr>
        <p:spPr>
          <a:xfrm>
            <a:off x="7164388" y="43656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3240" name="Oval 223239"/>
          <p:cNvSpPr/>
          <p:nvPr/>
        </p:nvSpPr>
        <p:spPr>
          <a:xfrm>
            <a:off x="1258888" y="450850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3241" name="Oval 223240"/>
          <p:cNvSpPr/>
          <p:nvPr/>
        </p:nvSpPr>
        <p:spPr>
          <a:xfrm>
            <a:off x="1258888" y="52292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3242" name="Oval 223241"/>
          <p:cNvSpPr/>
          <p:nvPr/>
        </p:nvSpPr>
        <p:spPr>
          <a:xfrm>
            <a:off x="1619250" y="378936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3243" name="Oval 223242"/>
          <p:cNvSpPr/>
          <p:nvPr/>
        </p:nvSpPr>
        <p:spPr>
          <a:xfrm>
            <a:off x="6804025" y="39338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3244" name="Straight Arrow Connector 223243"/>
          <p:cNvCxnSpPr>
            <a:stCxn id="223241" idx="7"/>
            <a:endCxn id="223240" idx="3"/>
          </p:cNvCxnSpPr>
          <p:nvPr/>
        </p:nvCxnSpPr>
        <p:spPr>
          <a:xfrm flipH="1" flipV="1">
            <a:off x="1290638" y="4692650"/>
            <a:ext cx="152400" cy="568325"/>
          </a:xfrm>
          <a:prstGeom prst="straightConnector1">
            <a:avLst/>
          </a:prstGeom>
          <a:ln w="63500" cap="flat" cmpd="sng">
            <a:solidFill>
              <a:srgbClr val="FF0000"/>
            </a:solidFill>
            <a:prstDash val="solid"/>
            <a:headEnd type="none" w="med" len="med"/>
            <a:tailEnd type="triangle" w="med" len="med"/>
          </a:ln>
        </p:spPr>
      </p:cxnSp>
      <p:cxnSp>
        <p:nvCxnSpPr>
          <p:cNvPr id="223245" name="Straight Arrow Connector 223244"/>
          <p:cNvCxnSpPr>
            <a:stCxn id="223240" idx="0"/>
            <a:endCxn id="223242" idx="3"/>
          </p:cNvCxnSpPr>
          <p:nvPr/>
        </p:nvCxnSpPr>
        <p:spPr>
          <a:xfrm flipV="1">
            <a:off x="1366838" y="3973513"/>
            <a:ext cx="284162" cy="534987"/>
          </a:xfrm>
          <a:prstGeom prst="straightConnector1">
            <a:avLst/>
          </a:prstGeom>
          <a:ln w="63500" cap="flat" cmpd="sng">
            <a:solidFill>
              <a:srgbClr val="FF0000"/>
            </a:solidFill>
            <a:prstDash val="solid"/>
            <a:headEnd type="none" w="med" len="med"/>
            <a:tailEnd type="triangle" w="med" len="med"/>
          </a:ln>
        </p:spPr>
      </p:cxnSp>
      <p:cxnSp>
        <p:nvCxnSpPr>
          <p:cNvPr id="223246" name="Straight Arrow Connector 223245"/>
          <p:cNvCxnSpPr>
            <a:stCxn id="223242" idx="0"/>
            <a:endCxn id="223235" idx="4"/>
          </p:cNvCxnSpPr>
          <p:nvPr/>
        </p:nvCxnSpPr>
        <p:spPr>
          <a:xfrm flipV="1">
            <a:off x="1727200" y="1628775"/>
            <a:ext cx="3816350" cy="2160588"/>
          </a:xfrm>
          <a:prstGeom prst="straightConnector1">
            <a:avLst/>
          </a:prstGeom>
          <a:ln w="63500" cap="flat" cmpd="sng">
            <a:solidFill>
              <a:srgbClr val="FF0000"/>
            </a:solidFill>
            <a:prstDash val="dash"/>
            <a:headEnd type="none" w="med" len="med"/>
            <a:tailEnd type="triangle" w="med" len="med"/>
          </a:ln>
        </p:spPr>
      </p:cxnSp>
      <p:cxnSp>
        <p:nvCxnSpPr>
          <p:cNvPr id="223247" name="Straight Arrow Connector 223246"/>
          <p:cNvCxnSpPr>
            <a:stCxn id="223243" idx="5"/>
            <a:endCxn id="223239" idx="1"/>
          </p:cNvCxnSpPr>
          <p:nvPr/>
        </p:nvCxnSpPr>
        <p:spPr>
          <a:xfrm>
            <a:off x="6988175" y="4117975"/>
            <a:ext cx="207963" cy="279400"/>
          </a:xfrm>
          <a:prstGeom prst="straightConnector1">
            <a:avLst/>
          </a:prstGeom>
          <a:ln w="63500" cap="flat" cmpd="sng">
            <a:solidFill>
              <a:srgbClr val="FF0000"/>
            </a:solidFill>
            <a:prstDash val="solid"/>
            <a:headEnd type="none" w="med" len="med"/>
            <a:tailEnd type="triangle" w="med" len="med"/>
          </a:ln>
        </p:spPr>
      </p:cxnSp>
      <p:cxnSp>
        <p:nvCxnSpPr>
          <p:cNvPr id="223248" name="Straight Arrow Connector 223247"/>
          <p:cNvCxnSpPr>
            <a:stCxn id="223239" idx="4"/>
            <a:endCxn id="223238" idx="0"/>
          </p:cNvCxnSpPr>
          <p:nvPr/>
        </p:nvCxnSpPr>
        <p:spPr>
          <a:xfrm>
            <a:off x="7272338" y="4581525"/>
            <a:ext cx="287337" cy="576263"/>
          </a:xfrm>
          <a:prstGeom prst="straightConnector1">
            <a:avLst/>
          </a:prstGeom>
          <a:ln w="63500" cap="flat" cmpd="sng">
            <a:solidFill>
              <a:srgbClr val="FF0000"/>
            </a:solidFill>
            <a:prstDash val="solid"/>
            <a:headEnd type="none" w="med" len="med"/>
            <a:tailEnd type="triangle" w="med" len="med"/>
          </a:ln>
        </p:spPr>
      </p:cxnSp>
      <p:cxnSp>
        <p:nvCxnSpPr>
          <p:cNvPr id="223249" name="Straight Arrow Connector 223248"/>
          <p:cNvCxnSpPr>
            <a:stCxn id="223238" idx="4"/>
          </p:cNvCxnSpPr>
          <p:nvPr/>
        </p:nvCxnSpPr>
        <p:spPr>
          <a:xfrm flipH="1">
            <a:off x="7524750" y="5373688"/>
            <a:ext cx="34925" cy="935037"/>
          </a:xfrm>
          <a:prstGeom prst="straightConnector1">
            <a:avLst/>
          </a:prstGeom>
          <a:ln w="63500" cap="flat" cmpd="sng">
            <a:solidFill>
              <a:srgbClr val="FF0000"/>
            </a:solidFill>
            <a:prstDash val="sysDot"/>
            <a:headEnd type="none" w="med" len="med"/>
            <a:tailEnd type="triangle" w="med" len="med"/>
          </a:ln>
        </p:spPr>
      </p:cxnSp>
      <p:cxnSp>
        <p:nvCxnSpPr>
          <p:cNvPr id="223250" name="Straight Arrow Connector 223249"/>
          <p:cNvCxnSpPr>
            <a:endCxn id="223241" idx="4"/>
          </p:cNvCxnSpPr>
          <p:nvPr/>
        </p:nvCxnSpPr>
        <p:spPr>
          <a:xfrm flipV="1">
            <a:off x="1331913" y="5445125"/>
            <a:ext cx="34925" cy="649288"/>
          </a:xfrm>
          <a:prstGeom prst="straightConnector1">
            <a:avLst/>
          </a:prstGeom>
          <a:ln w="63500" cap="flat" cmpd="sng">
            <a:solidFill>
              <a:srgbClr val="FF0000"/>
            </a:solidFill>
            <a:prstDash val="sysDot"/>
            <a:headEnd type="none" w="med" len="med"/>
            <a:tailEnd type="triangle" w="med" len="med"/>
          </a:ln>
        </p:spPr>
      </p:cxnSp>
      <p:sp>
        <p:nvSpPr>
          <p:cNvPr id="223251" name="Oval 223250"/>
          <p:cNvSpPr/>
          <p:nvPr/>
        </p:nvSpPr>
        <p:spPr>
          <a:xfrm>
            <a:off x="1979613" y="26368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3252" name="Oval 223251"/>
          <p:cNvSpPr/>
          <p:nvPr/>
        </p:nvSpPr>
        <p:spPr>
          <a:xfrm>
            <a:off x="1763713"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3253" name="Oval 223252"/>
          <p:cNvSpPr/>
          <p:nvPr/>
        </p:nvSpPr>
        <p:spPr>
          <a:xfrm>
            <a:off x="3132138" y="11969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3254" name="Straight Arrow Connector 223253"/>
          <p:cNvCxnSpPr>
            <a:stCxn id="223253" idx="6"/>
            <a:endCxn id="223243" idx="1"/>
          </p:cNvCxnSpPr>
          <p:nvPr/>
        </p:nvCxnSpPr>
        <p:spPr>
          <a:xfrm>
            <a:off x="3348038" y="1304925"/>
            <a:ext cx="3487737" cy="2660650"/>
          </a:xfrm>
          <a:prstGeom prst="straightConnector1">
            <a:avLst/>
          </a:prstGeom>
          <a:ln w="63500" cap="flat" cmpd="sng">
            <a:solidFill>
              <a:srgbClr val="FF0000"/>
            </a:solidFill>
            <a:prstDash val="dash"/>
            <a:headEnd type="none" w="med" len="med"/>
            <a:tailEnd type="triangle" w="med" len="med"/>
          </a:ln>
        </p:spPr>
      </p:cxnSp>
      <p:cxnSp>
        <p:nvCxnSpPr>
          <p:cNvPr id="223255" name="Straight Arrow Connector 223254"/>
          <p:cNvCxnSpPr>
            <a:stCxn id="223252" idx="7"/>
            <a:endCxn id="223253" idx="2"/>
          </p:cNvCxnSpPr>
          <p:nvPr/>
        </p:nvCxnSpPr>
        <p:spPr>
          <a:xfrm flipV="1">
            <a:off x="1947863" y="1304925"/>
            <a:ext cx="1184275" cy="139700"/>
          </a:xfrm>
          <a:prstGeom prst="straightConnector1">
            <a:avLst/>
          </a:prstGeom>
          <a:ln w="63500" cap="flat" cmpd="sng">
            <a:solidFill>
              <a:srgbClr val="FF0000"/>
            </a:solidFill>
            <a:prstDash val="solid"/>
            <a:headEnd type="none" w="med" len="med"/>
            <a:tailEnd type="triangle" w="med" len="med"/>
          </a:ln>
        </p:spPr>
      </p:cxnSp>
      <p:cxnSp>
        <p:nvCxnSpPr>
          <p:cNvPr id="223256" name="Straight Arrow Connector 223255"/>
          <p:cNvCxnSpPr>
            <a:stCxn id="223251" idx="7"/>
            <a:endCxn id="223252" idx="3"/>
          </p:cNvCxnSpPr>
          <p:nvPr/>
        </p:nvCxnSpPr>
        <p:spPr>
          <a:xfrm flipH="1" flipV="1">
            <a:off x="1795463" y="1597025"/>
            <a:ext cx="368300" cy="1071563"/>
          </a:xfrm>
          <a:prstGeom prst="straightConnector1">
            <a:avLst/>
          </a:prstGeom>
          <a:ln w="63500" cap="flat" cmpd="sng">
            <a:solidFill>
              <a:srgbClr val="FF0000"/>
            </a:solidFill>
            <a:prstDash val="solid"/>
            <a:headEnd type="none" w="med" len="med"/>
            <a:tailEnd type="triangle" w="med" len="med"/>
          </a:ln>
        </p:spPr>
      </p:cxnSp>
      <p:cxnSp>
        <p:nvCxnSpPr>
          <p:cNvPr id="223257" name="Straight Arrow Connector 223256"/>
          <p:cNvCxnSpPr>
            <a:stCxn id="223235" idx="5"/>
            <a:endCxn id="223236" idx="1"/>
          </p:cNvCxnSpPr>
          <p:nvPr/>
        </p:nvCxnSpPr>
        <p:spPr>
          <a:xfrm>
            <a:off x="5619750" y="1597025"/>
            <a:ext cx="928688" cy="423863"/>
          </a:xfrm>
          <a:prstGeom prst="straightConnector1">
            <a:avLst/>
          </a:prstGeom>
          <a:ln w="63500" cap="flat" cmpd="sng">
            <a:solidFill>
              <a:srgbClr val="FF0000"/>
            </a:solidFill>
            <a:prstDash val="solid"/>
            <a:headEnd type="none" w="med" len="med"/>
            <a:tailEnd type="triangle" w="med" len="med"/>
          </a:ln>
        </p:spPr>
      </p:cxnSp>
      <p:cxnSp>
        <p:nvCxnSpPr>
          <p:cNvPr id="223258" name="Straight Arrow Connector 223257"/>
          <p:cNvCxnSpPr>
            <a:stCxn id="223236" idx="4"/>
            <a:endCxn id="223237" idx="1"/>
          </p:cNvCxnSpPr>
          <p:nvPr/>
        </p:nvCxnSpPr>
        <p:spPr>
          <a:xfrm>
            <a:off x="6624638" y="2205038"/>
            <a:ext cx="66675" cy="679450"/>
          </a:xfrm>
          <a:prstGeom prst="straightConnector1">
            <a:avLst/>
          </a:prstGeom>
          <a:ln w="63500" cap="flat" cmpd="sng">
            <a:solidFill>
              <a:srgbClr val="FF0000"/>
            </a:solidFill>
            <a:prstDash val="solid"/>
            <a:headEnd type="none" w="med" len="med"/>
            <a:tailEnd type="triangle" w="med" len="med"/>
          </a:ln>
        </p:spPr>
      </p:cxnSp>
      <p:cxnSp>
        <p:nvCxnSpPr>
          <p:cNvPr id="223259" name="Straight Arrow Connector 223258"/>
          <p:cNvCxnSpPr>
            <a:stCxn id="223237" idx="3"/>
            <a:endCxn id="223251" idx="6"/>
          </p:cNvCxnSpPr>
          <p:nvPr/>
        </p:nvCxnSpPr>
        <p:spPr>
          <a:xfrm flipH="1" flipV="1">
            <a:off x="2195513" y="2744788"/>
            <a:ext cx="4495800" cy="292100"/>
          </a:xfrm>
          <a:prstGeom prst="straightConnector1">
            <a:avLst/>
          </a:prstGeom>
          <a:ln w="63500" cap="flat" cmpd="sng">
            <a:solidFill>
              <a:srgbClr val="FF0000"/>
            </a:solidFill>
            <a:prstDash val="dash"/>
            <a:headEnd type="none" w="med" len="med"/>
            <a:tailEnd type="triangle" w="med" len="med"/>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Title 224257"/>
          <p:cNvSpPr>
            <a:spLocks noGrp="1"/>
          </p:cNvSpPr>
          <p:nvPr>
            <p:ph type="title"/>
          </p:nvPr>
        </p:nvSpPr>
        <p:spPr>
          <a:xfrm>
            <a:off x="685800" y="204788"/>
            <a:ext cx="7772400" cy="1143000"/>
          </a:xfrm>
        </p:spPr>
        <p:txBody>
          <a:bodyPr anchor="ctr"/>
          <a:p>
            <a:r>
              <a:rPr lang="x-none" altLang="en-AU"/>
              <a:t>Troca </a:t>
            </a:r>
            <a:r>
              <a:rPr lang="en-AU" altLang="x-none"/>
              <a:t>3-opt</a:t>
            </a:r>
            <a:endParaRPr lang="en-AU" altLang="x-none"/>
          </a:p>
        </p:txBody>
      </p:sp>
      <p:sp>
        <p:nvSpPr>
          <p:cNvPr id="224259" name="Oval 224258"/>
          <p:cNvSpPr/>
          <p:nvPr/>
        </p:nvSpPr>
        <p:spPr>
          <a:xfrm>
            <a:off x="5435600"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4260" name="Oval 224259"/>
          <p:cNvSpPr/>
          <p:nvPr/>
        </p:nvSpPr>
        <p:spPr>
          <a:xfrm>
            <a:off x="6516688" y="19891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4261" name="Oval 224260"/>
          <p:cNvSpPr/>
          <p:nvPr/>
        </p:nvSpPr>
        <p:spPr>
          <a:xfrm>
            <a:off x="6659563" y="28527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4262" name="Oval 224261"/>
          <p:cNvSpPr/>
          <p:nvPr/>
        </p:nvSpPr>
        <p:spPr>
          <a:xfrm>
            <a:off x="7451725" y="515778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4263" name="Oval 224262"/>
          <p:cNvSpPr/>
          <p:nvPr/>
        </p:nvSpPr>
        <p:spPr>
          <a:xfrm>
            <a:off x="7164388" y="43656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4264" name="Oval 224263"/>
          <p:cNvSpPr/>
          <p:nvPr/>
        </p:nvSpPr>
        <p:spPr>
          <a:xfrm>
            <a:off x="1258888" y="450850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4265" name="Oval 224264"/>
          <p:cNvSpPr/>
          <p:nvPr/>
        </p:nvSpPr>
        <p:spPr>
          <a:xfrm>
            <a:off x="1258888" y="52292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4266" name="Oval 224265"/>
          <p:cNvSpPr/>
          <p:nvPr/>
        </p:nvSpPr>
        <p:spPr>
          <a:xfrm>
            <a:off x="1619250" y="378936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4267" name="Oval 224266"/>
          <p:cNvSpPr/>
          <p:nvPr/>
        </p:nvSpPr>
        <p:spPr>
          <a:xfrm>
            <a:off x="6804025" y="39338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4268" name="Straight Arrow Connector 224267"/>
          <p:cNvCxnSpPr>
            <a:stCxn id="224265" idx="7"/>
            <a:endCxn id="224264" idx="3"/>
          </p:cNvCxnSpPr>
          <p:nvPr/>
        </p:nvCxnSpPr>
        <p:spPr>
          <a:xfrm flipH="1" flipV="1">
            <a:off x="1290638" y="4692650"/>
            <a:ext cx="152400" cy="568325"/>
          </a:xfrm>
          <a:prstGeom prst="straightConnector1">
            <a:avLst/>
          </a:prstGeom>
          <a:ln w="63500" cap="flat" cmpd="sng">
            <a:solidFill>
              <a:srgbClr val="FF0000"/>
            </a:solidFill>
            <a:prstDash val="solid"/>
            <a:headEnd type="none" w="med" len="med"/>
            <a:tailEnd type="triangle" w="med" len="med"/>
          </a:ln>
        </p:spPr>
      </p:cxnSp>
      <p:cxnSp>
        <p:nvCxnSpPr>
          <p:cNvPr id="224269" name="Straight Arrow Connector 224268"/>
          <p:cNvCxnSpPr>
            <a:stCxn id="224264" idx="0"/>
            <a:endCxn id="224266" idx="3"/>
          </p:cNvCxnSpPr>
          <p:nvPr/>
        </p:nvCxnSpPr>
        <p:spPr>
          <a:xfrm flipV="1">
            <a:off x="1366838" y="3973513"/>
            <a:ext cx="284162" cy="534987"/>
          </a:xfrm>
          <a:prstGeom prst="straightConnector1">
            <a:avLst/>
          </a:prstGeom>
          <a:ln w="63500" cap="flat" cmpd="sng">
            <a:solidFill>
              <a:srgbClr val="FF0000"/>
            </a:solidFill>
            <a:prstDash val="solid"/>
            <a:headEnd type="none" w="med" len="med"/>
            <a:tailEnd type="triangle" w="med" len="med"/>
          </a:ln>
        </p:spPr>
      </p:cxnSp>
      <p:cxnSp>
        <p:nvCxnSpPr>
          <p:cNvPr id="224270" name="Straight Arrow Connector 224269"/>
          <p:cNvCxnSpPr>
            <a:stCxn id="224266" idx="0"/>
            <a:endCxn id="224259" idx="4"/>
          </p:cNvCxnSpPr>
          <p:nvPr/>
        </p:nvCxnSpPr>
        <p:spPr>
          <a:xfrm flipV="1">
            <a:off x="1727200" y="1628775"/>
            <a:ext cx="3816350" cy="2160588"/>
          </a:xfrm>
          <a:prstGeom prst="straightConnector1">
            <a:avLst/>
          </a:prstGeom>
          <a:ln w="63500" cap="flat" cmpd="sng">
            <a:solidFill>
              <a:srgbClr val="FF0000"/>
            </a:solidFill>
            <a:prstDash val="dash"/>
            <a:headEnd type="none" w="med" len="med"/>
            <a:tailEnd type="triangle" w="med" len="med"/>
          </a:ln>
        </p:spPr>
      </p:cxnSp>
      <p:cxnSp>
        <p:nvCxnSpPr>
          <p:cNvPr id="224271" name="Straight Arrow Connector 224270"/>
          <p:cNvCxnSpPr>
            <a:stCxn id="224267" idx="5"/>
            <a:endCxn id="224263" idx="1"/>
          </p:cNvCxnSpPr>
          <p:nvPr/>
        </p:nvCxnSpPr>
        <p:spPr>
          <a:xfrm>
            <a:off x="6988175" y="4117975"/>
            <a:ext cx="207963" cy="279400"/>
          </a:xfrm>
          <a:prstGeom prst="straightConnector1">
            <a:avLst/>
          </a:prstGeom>
          <a:ln w="63500" cap="flat" cmpd="sng">
            <a:solidFill>
              <a:srgbClr val="FF0000"/>
            </a:solidFill>
            <a:prstDash val="solid"/>
            <a:headEnd type="none" w="med" len="med"/>
            <a:tailEnd type="triangle" w="med" len="med"/>
          </a:ln>
        </p:spPr>
      </p:cxnSp>
      <p:cxnSp>
        <p:nvCxnSpPr>
          <p:cNvPr id="224272" name="Straight Arrow Connector 224271"/>
          <p:cNvCxnSpPr>
            <a:stCxn id="224263" idx="4"/>
            <a:endCxn id="224262" idx="0"/>
          </p:cNvCxnSpPr>
          <p:nvPr/>
        </p:nvCxnSpPr>
        <p:spPr>
          <a:xfrm>
            <a:off x="7272338" y="4581525"/>
            <a:ext cx="287337" cy="576263"/>
          </a:xfrm>
          <a:prstGeom prst="straightConnector1">
            <a:avLst/>
          </a:prstGeom>
          <a:ln w="63500" cap="flat" cmpd="sng">
            <a:solidFill>
              <a:srgbClr val="FF0000"/>
            </a:solidFill>
            <a:prstDash val="solid"/>
            <a:headEnd type="none" w="med" len="med"/>
            <a:tailEnd type="triangle" w="med" len="med"/>
          </a:ln>
        </p:spPr>
      </p:cxnSp>
      <p:cxnSp>
        <p:nvCxnSpPr>
          <p:cNvPr id="224273" name="Straight Arrow Connector 224272"/>
          <p:cNvCxnSpPr>
            <a:stCxn id="224262" idx="4"/>
          </p:cNvCxnSpPr>
          <p:nvPr/>
        </p:nvCxnSpPr>
        <p:spPr>
          <a:xfrm flipH="1">
            <a:off x="7524750" y="5373688"/>
            <a:ext cx="34925" cy="935037"/>
          </a:xfrm>
          <a:prstGeom prst="straightConnector1">
            <a:avLst/>
          </a:prstGeom>
          <a:ln w="63500" cap="flat" cmpd="sng">
            <a:solidFill>
              <a:srgbClr val="FF0000"/>
            </a:solidFill>
            <a:prstDash val="sysDot"/>
            <a:headEnd type="none" w="med" len="med"/>
            <a:tailEnd type="triangle" w="med" len="med"/>
          </a:ln>
        </p:spPr>
      </p:cxnSp>
      <p:cxnSp>
        <p:nvCxnSpPr>
          <p:cNvPr id="224274" name="Straight Arrow Connector 224273"/>
          <p:cNvCxnSpPr>
            <a:endCxn id="224265" idx="4"/>
          </p:cNvCxnSpPr>
          <p:nvPr/>
        </p:nvCxnSpPr>
        <p:spPr>
          <a:xfrm flipV="1">
            <a:off x="1331913" y="5445125"/>
            <a:ext cx="34925" cy="649288"/>
          </a:xfrm>
          <a:prstGeom prst="straightConnector1">
            <a:avLst/>
          </a:prstGeom>
          <a:ln w="63500" cap="flat" cmpd="sng">
            <a:solidFill>
              <a:srgbClr val="FF0000"/>
            </a:solidFill>
            <a:prstDash val="sysDot"/>
            <a:headEnd type="none" w="med" len="med"/>
            <a:tailEnd type="triangle" w="med" len="med"/>
          </a:ln>
        </p:spPr>
      </p:cxnSp>
      <p:sp>
        <p:nvSpPr>
          <p:cNvPr id="224275" name="Oval 224274"/>
          <p:cNvSpPr/>
          <p:nvPr/>
        </p:nvSpPr>
        <p:spPr>
          <a:xfrm>
            <a:off x="1979613" y="26368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4276" name="Oval 224275"/>
          <p:cNvSpPr/>
          <p:nvPr/>
        </p:nvSpPr>
        <p:spPr>
          <a:xfrm>
            <a:off x="1763713"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4277" name="Oval 224276"/>
          <p:cNvSpPr/>
          <p:nvPr/>
        </p:nvSpPr>
        <p:spPr>
          <a:xfrm>
            <a:off x="3132138" y="11969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4278" name="Straight Arrow Connector 224277"/>
          <p:cNvCxnSpPr>
            <a:stCxn id="224277" idx="6"/>
            <a:endCxn id="224267" idx="1"/>
          </p:cNvCxnSpPr>
          <p:nvPr/>
        </p:nvCxnSpPr>
        <p:spPr>
          <a:xfrm>
            <a:off x="3348038" y="1304925"/>
            <a:ext cx="3487737" cy="2660650"/>
          </a:xfrm>
          <a:prstGeom prst="straightConnector1">
            <a:avLst/>
          </a:prstGeom>
          <a:ln w="63500" cap="flat" cmpd="sng">
            <a:solidFill>
              <a:srgbClr val="FF0000"/>
            </a:solidFill>
            <a:prstDash val="dash"/>
            <a:headEnd type="none" w="med" len="med"/>
            <a:tailEnd type="triangle" w="med" len="med"/>
          </a:ln>
        </p:spPr>
      </p:cxnSp>
      <p:cxnSp>
        <p:nvCxnSpPr>
          <p:cNvPr id="224279" name="Straight Arrow Connector 224278"/>
          <p:cNvCxnSpPr>
            <a:stCxn id="224276" idx="7"/>
            <a:endCxn id="224277" idx="2"/>
          </p:cNvCxnSpPr>
          <p:nvPr/>
        </p:nvCxnSpPr>
        <p:spPr>
          <a:xfrm flipV="1">
            <a:off x="1947863" y="1304925"/>
            <a:ext cx="1184275" cy="139700"/>
          </a:xfrm>
          <a:prstGeom prst="straightConnector1">
            <a:avLst/>
          </a:prstGeom>
          <a:ln w="63500" cap="flat" cmpd="sng">
            <a:solidFill>
              <a:srgbClr val="FF0000"/>
            </a:solidFill>
            <a:prstDash val="solid"/>
            <a:headEnd type="none" w="med" len="med"/>
            <a:tailEnd type="triangle" w="med" len="med"/>
          </a:ln>
        </p:spPr>
      </p:cxnSp>
      <p:cxnSp>
        <p:nvCxnSpPr>
          <p:cNvPr id="224280" name="Straight Arrow Connector 224279"/>
          <p:cNvCxnSpPr>
            <a:stCxn id="224275" idx="7"/>
            <a:endCxn id="224276" idx="3"/>
          </p:cNvCxnSpPr>
          <p:nvPr/>
        </p:nvCxnSpPr>
        <p:spPr>
          <a:xfrm flipH="1" flipV="1">
            <a:off x="1795463" y="1597025"/>
            <a:ext cx="368300" cy="1071563"/>
          </a:xfrm>
          <a:prstGeom prst="straightConnector1">
            <a:avLst/>
          </a:prstGeom>
          <a:ln w="63500" cap="flat" cmpd="sng">
            <a:solidFill>
              <a:srgbClr val="FF0000"/>
            </a:solidFill>
            <a:prstDash val="solid"/>
            <a:headEnd type="none" w="med" len="med"/>
            <a:tailEnd type="triangle" w="med" len="med"/>
          </a:ln>
        </p:spPr>
      </p:cxnSp>
      <p:cxnSp>
        <p:nvCxnSpPr>
          <p:cNvPr id="224281" name="Straight Arrow Connector 224280"/>
          <p:cNvCxnSpPr>
            <a:stCxn id="224259" idx="5"/>
            <a:endCxn id="224260" idx="1"/>
          </p:cNvCxnSpPr>
          <p:nvPr/>
        </p:nvCxnSpPr>
        <p:spPr>
          <a:xfrm>
            <a:off x="5619750" y="1597025"/>
            <a:ext cx="928688" cy="423863"/>
          </a:xfrm>
          <a:prstGeom prst="straightConnector1">
            <a:avLst/>
          </a:prstGeom>
          <a:ln w="63500" cap="flat" cmpd="sng">
            <a:solidFill>
              <a:srgbClr val="FF0000"/>
            </a:solidFill>
            <a:prstDash val="solid"/>
            <a:headEnd type="none" w="med" len="med"/>
            <a:tailEnd type="triangle" w="med" len="med"/>
          </a:ln>
        </p:spPr>
      </p:cxnSp>
      <p:cxnSp>
        <p:nvCxnSpPr>
          <p:cNvPr id="224282" name="Straight Arrow Connector 224281"/>
          <p:cNvCxnSpPr>
            <a:stCxn id="224260" idx="4"/>
            <a:endCxn id="224261" idx="1"/>
          </p:cNvCxnSpPr>
          <p:nvPr/>
        </p:nvCxnSpPr>
        <p:spPr>
          <a:xfrm>
            <a:off x="6624638" y="2205038"/>
            <a:ext cx="66675" cy="679450"/>
          </a:xfrm>
          <a:prstGeom prst="straightConnector1">
            <a:avLst/>
          </a:prstGeom>
          <a:ln w="63500" cap="flat" cmpd="sng">
            <a:solidFill>
              <a:srgbClr val="FF0000"/>
            </a:solidFill>
            <a:prstDash val="solid"/>
            <a:headEnd type="none" w="med" len="med"/>
            <a:tailEnd type="triangle" w="med" len="med"/>
          </a:ln>
        </p:spPr>
      </p:cxnSp>
      <p:cxnSp>
        <p:nvCxnSpPr>
          <p:cNvPr id="224283" name="Straight Arrow Connector 224282"/>
          <p:cNvCxnSpPr>
            <a:stCxn id="224261" idx="3"/>
            <a:endCxn id="224275" idx="6"/>
          </p:cNvCxnSpPr>
          <p:nvPr/>
        </p:nvCxnSpPr>
        <p:spPr>
          <a:xfrm flipH="1" flipV="1">
            <a:off x="2195513" y="2744788"/>
            <a:ext cx="4495800" cy="292100"/>
          </a:xfrm>
          <a:prstGeom prst="straightConnector1">
            <a:avLst/>
          </a:prstGeom>
          <a:ln w="63500" cap="flat" cmpd="sng">
            <a:solidFill>
              <a:srgbClr val="FF0000"/>
            </a:solidFill>
            <a:prstDash val="dash"/>
            <a:headEnd type="none" w="med" len="med"/>
            <a:tailEnd type="triangle" w="med" len="med"/>
          </a:ln>
        </p:spPr>
      </p:cxnSp>
      <p:cxnSp>
        <p:nvCxnSpPr>
          <p:cNvPr id="224284" name="Straight Arrow Connector 224283"/>
          <p:cNvCxnSpPr>
            <a:stCxn id="224266" idx="0"/>
            <a:endCxn id="224275" idx="3"/>
          </p:cNvCxnSpPr>
          <p:nvPr/>
        </p:nvCxnSpPr>
        <p:spPr>
          <a:xfrm flipV="1">
            <a:off x="1727200" y="2820988"/>
            <a:ext cx="284163" cy="968375"/>
          </a:xfrm>
          <a:prstGeom prst="straightConnector1">
            <a:avLst/>
          </a:prstGeom>
          <a:ln w="63500" cap="flat" cmpd="sng">
            <a:solidFill>
              <a:schemeClr val="folHlink"/>
            </a:solidFill>
            <a:prstDash val="solid"/>
            <a:headEnd type="none" w="med" len="med"/>
            <a:tailEnd type="triangle" w="med" len="med"/>
          </a:ln>
        </p:spPr>
      </p:cxnSp>
      <p:cxnSp>
        <p:nvCxnSpPr>
          <p:cNvPr id="224285" name="Straight Arrow Connector 224284"/>
          <p:cNvCxnSpPr>
            <a:stCxn id="224277" idx="6"/>
            <a:endCxn id="224259" idx="2"/>
          </p:cNvCxnSpPr>
          <p:nvPr/>
        </p:nvCxnSpPr>
        <p:spPr>
          <a:xfrm>
            <a:off x="3348038" y="1304925"/>
            <a:ext cx="2087562" cy="215900"/>
          </a:xfrm>
          <a:prstGeom prst="straightConnector1">
            <a:avLst/>
          </a:prstGeom>
          <a:ln w="63500" cap="flat" cmpd="sng">
            <a:solidFill>
              <a:schemeClr val="folHlink"/>
            </a:solidFill>
            <a:prstDash val="solid"/>
            <a:headEnd type="none" w="med" len="med"/>
            <a:tailEnd type="triangle" w="med" len="med"/>
          </a:ln>
        </p:spPr>
      </p:cxnSp>
      <p:cxnSp>
        <p:nvCxnSpPr>
          <p:cNvPr id="224286" name="Straight Arrow Connector 224285"/>
          <p:cNvCxnSpPr>
            <a:stCxn id="224261" idx="4"/>
            <a:endCxn id="224267" idx="0"/>
          </p:cNvCxnSpPr>
          <p:nvPr/>
        </p:nvCxnSpPr>
        <p:spPr>
          <a:xfrm>
            <a:off x="6767513" y="3068638"/>
            <a:ext cx="144462" cy="865187"/>
          </a:xfrm>
          <a:prstGeom prst="straightConnector1">
            <a:avLst/>
          </a:prstGeom>
          <a:ln w="63500" cap="flat" cmpd="sng">
            <a:solidFill>
              <a:schemeClr val="folHlink"/>
            </a:solidFill>
            <a:prstDash val="solid"/>
            <a:headEnd type="none" w="med" len="med"/>
            <a:tailEnd type="triangl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Title 225281"/>
          <p:cNvSpPr>
            <a:spLocks noGrp="1"/>
          </p:cNvSpPr>
          <p:nvPr>
            <p:ph type="title"/>
          </p:nvPr>
        </p:nvSpPr>
        <p:spPr>
          <a:xfrm>
            <a:off x="763588" y="177800"/>
            <a:ext cx="7772400" cy="1143000"/>
          </a:xfrm>
        </p:spPr>
        <p:txBody>
          <a:bodyPr anchor="ctr"/>
          <a:p>
            <a:r>
              <a:rPr lang="x-none" altLang="en-AU"/>
              <a:t>Troca </a:t>
            </a:r>
            <a:r>
              <a:rPr lang="en-AU" altLang="x-none"/>
              <a:t>3-opt</a:t>
            </a:r>
            <a:endParaRPr lang="en-AU" altLang="x-none"/>
          </a:p>
        </p:txBody>
      </p:sp>
      <p:sp>
        <p:nvSpPr>
          <p:cNvPr id="225283" name="Oval 225282"/>
          <p:cNvSpPr/>
          <p:nvPr/>
        </p:nvSpPr>
        <p:spPr>
          <a:xfrm>
            <a:off x="5435600"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5284" name="Oval 225283"/>
          <p:cNvSpPr/>
          <p:nvPr/>
        </p:nvSpPr>
        <p:spPr>
          <a:xfrm>
            <a:off x="6516688" y="19891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5285" name="Oval 225284"/>
          <p:cNvSpPr/>
          <p:nvPr/>
        </p:nvSpPr>
        <p:spPr>
          <a:xfrm>
            <a:off x="6659563" y="28527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5286" name="Oval 225285"/>
          <p:cNvSpPr/>
          <p:nvPr/>
        </p:nvSpPr>
        <p:spPr>
          <a:xfrm>
            <a:off x="7451725" y="515778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5287" name="Oval 225286"/>
          <p:cNvSpPr/>
          <p:nvPr/>
        </p:nvSpPr>
        <p:spPr>
          <a:xfrm>
            <a:off x="7164388" y="43656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5288" name="Oval 225287"/>
          <p:cNvSpPr/>
          <p:nvPr/>
        </p:nvSpPr>
        <p:spPr>
          <a:xfrm>
            <a:off x="1258888" y="450850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5289" name="Oval 225288"/>
          <p:cNvSpPr/>
          <p:nvPr/>
        </p:nvSpPr>
        <p:spPr>
          <a:xfrm>
            <a:off x="1258888" y="52292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5290" name="Oval 225289"/>
          <p:cNvSpPr/>
          <p:nvPr/>
        </p:nvSpPr>
        <p:spPr>
          <a:xfrm>
            <a:off x="1619250" y="378936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5291" name="Oval 225290"/>
          <p:cNvSpPr/>
          <p:nvPr/>
        </p:nvSpPr>
        <p:spPr>
          <a:xfrm>
            <a:off x="6804025" y="39338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5292" name="Straight Arrow Connector 225291"/>
          <p:cNvCxnSpPr>
            <a:stCxn id="225289" idx="7"/>
            <a:endCxn id="225288" idx="3"/>
          </p:cNvCxnSpPr>
          <p:nvPr/>
        </p:nvCxnSpPr>
        <p:spPr>
          <a:xfrm flipH="1" flipV="1">
            <a:off x="1290638" y="4692650"/>
            <a:ext cx="152400" cy="568325"/>
          </a:xfrm>
          <a:prstGeom prst="straightConnector1">
            <a:avLst/>
          </a:prstGeom>
          <a:ln w="63500" cap="flat" cmpd="sng">
            <a:solidFill>
              <a:srgbClr val="FF0000"/>
            </a:solidFill>
            <a:prstDash val="solid"/>
            <a:headEnd type="none" w="med" len="med"/>
            <a:tailEnd type="triangle" w="med" len="med"/>
          </a:ln>
        </p:spPr>
      </p:cxnSp>
      <p:cxnSp>
        <p:nvCxnSpPr>
          <p:cNvPr id="225293" name="Straight Arrow Connector 225292"/>
          <p:cNvCxnSpPr>
            <a:stCxn id="225288" idx="0"/>
            <a:endCxn id="225290" idx="3"/>
          </p:cNvCxnSpPr>
          <p:nvPr/>
        </p:nvCxnSpPr>
        <p:spPr>
          <a:xfrm flipV="1">
            <a:off x="1366838" y="3973513"/>
            <a:ext cx="284162" cy="534987"/>
          </a:xfrm>
          <a:prstGeom prst="straightConnector1">
            <a:avLst/>
          </a:prstGeom>
          <a:ln w="63500" cap="flat" cmpd="sng">
            <a:solidFill>
              <a:srgbClr val="FF0000"/>
            </a:solidFill>
            <a:prstDash val="solid"/>
            <a:headEnd type="none" w="med" len="med"/>
            <a:tailEnd type="triangle" w="med" len="med"/>
          </a:ln>
        </p:spPr>
      </p:cxnSp>
      <p:cxnSp>
        <p:nvCxnSpPr>
          <p:cNvPr id="225294" name="Straight Arrow Connector 225293"/>
          <p:cNvCxnSpPr>
            <a:stCxn id="225291" idx="5"/>
            <a:endCxn id="225287" idx="1"/>
          </p:cNvCxnSpPr>
          <p:nvPr/>
        </p:nvCxnSpPr>
        <p:spPr>
          <a:xfrm>
            <a:off x="6988175" y="4117975"/>
            <a:ext cx="207963" cy="279400"/>
          </a:xfrm>
          <a:prstGeom prst="straightConnector1">
            <a:avLst/>
          </a:prstGeom>
          <a:ln w="63500" cap="flat" cmpd="sng">
            <a:solidFill>
              <a:srgbClr val="FF0000"/>
            </a:solidFill>
            <a:prstDash val="solid"/>
            <a:headEnd type="none" w="med" len="med"/>
            <a:tailEnd type="triangle" w="med" len="med"/>
          </a:ln>
        </p:spPr>
      </p:cxnSp>
      <p:cxnSp>
        <p:nvCxnSpPr>
          <p:cNvPr id="225295" name="Straight Arrow Connector 225294"/>
          <p:cNvCxnSpPr>
            <a:stCxn id="225287" idx="4"/>
            <a:endCxn id="225286" idx="0"/>
          </p:cNvCxnSpPr>
          <p:nvPr/>
        </p:nvCxnSpPr>
        <p:spPr>
          <a:xfrm>
            <a:off x="7272338" y="4581525"/>
            <a:ext cx="287337" cy="576263"/>
          </a:xfrm>
          <a:prstGeom prst="straightConnector1">
            <a:avLst/>
          </a:prstGeom>
          <a:ln w="63500" cap="flat" cmpd="sng">
            <a:solidFill>
              <a:srgbClr val="FF0000"/>
            </a:solidFill>
            <a:prstDash val="solid"/>
            <a:headEnd type="none" w="med" len="med"/>
            <a:tailEnd type="triangle" w="med" len="med"/>
          </a:ln>
        </p:spPr>
      </p:cxnSp>
      <p:cxnSp>
        <p:nvCxnSpPr>
          <p:cNvPr id="225296" name="Straight Arrow Connector 225295"/>
          <p:cNvCxnSpPr>
            <a:stCxn id="225286" idx="4"/>
          </p:cNvCxnSpPr>
          <p:nvPr/>
        </p:nvCxnSpPr>
        <p:spPr>
          <a:xfrm flipH="1">
            <a:off x="7524750" y="5373688"/>
            <a:ext cx="34925" cy="935037"/>
          </a:xfrm>
          <a:prstGeom prst="straightConnector1">
            <a:avLst/>
          </a:prstGeom>
          <a:ln w="63500" cap="flat" cmpd="sng">
            <a:solidFill>
              <a:srgbClr val="FF0000"/>
            </a:solidFill>
            <a:prstDash val="sysDot"/>
            <a:headEnd type="none" w="med" len="med"/>
            <a:tailEnd type="triangle" w="med" len="med"/>
          </a:ln>
        </p:spPr>
      </p:cxnSp>
      <p:cxnSp>
        <p:nvCxnSpPr>
          <p:cNvPr id="225297" name="Straight Arrow Connector 225296"/>
          <p:cNvCxnSpPr>
            <a:endCxn id="225289" idx="4"/>
          </p:cNvCxnSpPr>
          <p:nvPr/>
        </p:nvCxnSpPr>
        <p:spPr>
          <a:xfrm flipV="1">
            <a:off x="1331913" y="5445125"/>
            <a:ext cx="34925" cy="649288"/>
          </a:xfrm>
          <a:prstGeom prst="straightConnector1">
            <a:avLst/>
          </a:prstGeom>
          <a:ln w="63500" cap="flat" cmpd="sng">
            <a:solidFill>
              <a:srgbClr val="FF0000"/>
            </a:solidFill>
            <a:prstDash val="sysDot"/>
            <a:headEnd type="none" w="med" len="med"/>
            <a:tailEnd type="triangle" w="med" len="med"/>
          </a:ln>
        </p:spPr>
      </p:cxnSp>
      <p:sp>
        <p:nvSpPr>
          <p:cNvPr id="225298" name="Oval 225297"/>
          <p:cNvSpPr/>
          <p:nvPr/>
        </p:nvSpPr>
        <p:spPr>
          <a:xfrm>
            <a:off x="1979613" y="26368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5299" name="Oval 225298"/>
          <p:cNvSpPr/>
          <p:nvPr/>
        </p:nvSpPr>
        <p:spPr>
          <a:xfrm>
            <a:off x="1763713"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5300" name="Oval 225299"/>
          <p:cNvSpPr/>
          <p:nvPr/>
        </p:nvSpPr>
        <p:spPr>
          <a:xfrm>
            <a:off x="3132138" y="11969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5301" name="Straight Arrow Connector 225300"/>
          <p:cNvCxnSpPr>
            <a:stCxn id="225299" idx="7"/>
            <a:endCxn id="225300" idx="2"/>
          </p:cNvCxnSpPr>
          <p:nvPr/>
        </p:nvCxnSpPr>
        <p:spPr>
          <a:xfrm flipV="1">
            <a:off x="1947863" y="1304925"/>
            <a:ext cx="1184275" cy="139700"/>
          </a:xfrm>
          <a:prstGeom prst="straightConnector1">
            <a:avLst/>
          </a:prstGeom>
          <a:ln w="63500" cap="flat" cmpd="sng">
            <a:solidFill>
              <a:srgbClr val="FF0000"/>
            </a:solidFill>
            <a:prstDash val="solid"/>
            <a:headEnd type="none" w="med" len="med"/>
            <a:tailEnd type="triangle" w="med" len="med"/>
          </a:ln>
        </p:spPr>
      </p:cxnSp>
      <p:cxnSp>
        <p:nvCxnSpPr>
          <p:cNvPr id="225302" name="Straight Arrow Connector 225301"/>
          <p:cNvCxnSpPr>
            <a:stCxn id="225298" idx="7"/>
            <a:endCxn id="225299" idx="3"/>
          </p:cNvCxnSpPr>
          <p:nvPr/>
        </p:nvCxnSpPr>
        <p:spPr>
          <a:xfrm flipH="1" flipV="1">
            <a:off x="1795463" y="1597025"/>
            <a:ext cx="368300" cy="1071563"/>
          </a:xfrm>
          <a:prstGeom prst="straightConnector1">
            <a:avLst/>
          </a:prstGeom>
          <a:ln w="63500" cap="flat" cmpd="sng">
            <a:solidFill>
              <a:srgbClr val="FF0000"/>
            </a:solidFill>
            <a:prstDash val="solid"/>
            <a:headEnd type="none" w="med" len="med"/>
            <a:tailEnd type="triangle" w="med" len="med"/>
          </a:ln>
        </p:spPr>
      </p:cxnSp>
      <p:cxnSp>
        <p:nvCxnSpPr>
          <p:cNvPr id="225303" name="Straight Arrow Connector 225302"/>
          <p:cNvCxnSpPr>
            <a:stCxn id="225283" idx="5"/>
            <a:endCxn id="225284" idx="1"/>
          </p:cNvCxnSpPr>
          <p:nvPr/>
        </p:nvCxnSpPr>
        <p:spPr>
          <a:xfrm>
            <a:off x="5619750" y="1597025"/>
            <a:ext cx="928688" cy="423863"/>
          </a:xfrm>
          <a:prstGeom prst="straightConnector1">
            <a:avLst/>
          </a:prstGeom>
          <a:ln w="63500" cap="flat" cmpd="sng">
            <a:solidFill>
              <a:srgbClr val="FF0000"/>
            </a:solidFill>
            <a:prstDash val="solid"/>
            <a:headEnd type="none" w="med" len="med"/>
            <a:tailEnd type="triangle" w="med" len="med"/>
          </a:ln>
        </p:spPr>
      </p:cxnSp>
      <p:cxnSp>
        <p:nvCxnSpPr>
          <p:cNvPr id="225304" name="Straight Arrow Connector 225303"/>
          <p:cNvCxnSpPr>
            <a:stCxn id="225284" idx="4"/>
            <a:endCxn id="225285" idx="1"/>
          </p:cNvCxnSpPr>
          <p:nvPr/>
        </p:nvCxnSpPr>
        <p:spPr>
          <a:xfrm>
            <a:off x="6624638" y="2205038"/>
            <a:ext cx="66675" cy="679450"/>
          </a:xfrm>
          <a:prstGeom prst="straightConnector1">
            <a:avLst/>
          </a:prstGeom>
          <a:ln w="63500" cap="flat" cmpd="sng">
            <a:solidFill>
              <a:srgbClr val="FF0000"/>
            </a:solidFill>
            <a:prstDash val="solid"/>
            <a:headEnd type="none" w="med" len="med"/>
            <a:tailEnd type="triangle" w="med" len="med"/>
          </a:ln>
        </p:spPr>
      </p:cxnSp>
      <p:cxnSp>
        <p:nvCxnSpPr>
          <p:cNvPr id="225305" name="Straight Arrow Connector 225304"/>
          <p:cNvCxnSpPr>
            <a:stCxn id="225290" idx="0"/>
            <a:endCxn id="225298" idx="3"/>
          </p:cNvCxnSpPr>
          <p:nvPr/>
        </p:nvCxnSpPr>
        <p:spPr>
          <a:xfrm flipV="1">
            <a:off x="1727200" y="2820988"/>
            <a:ext cx="284163" cy="968375"/>
          </a:xfrm>
          <a:prstGeom prst="straightConnector1">
            <a:avLst/>
          </a:prstGeom>
          <a:ln w="63500" cap="flat" cmpd="sng">
            <a:solidFill>
              <a:schemeClr val="folHlink"/>
            </a:solidFill>
            <a:prstDash val="solid"/>
            <a:headEnd type="none" w="med" len="med"/>
            <a:tailEnd type="triangle" w="med" len="med"/>
          </a:ln>
        </p:spPr>
      </p:cxnSp>
      <p:cxnSp>
        <p:nvCxnSpPr>
          <p:cNvPr id="225306" name="Straight Arrow Connector 225305"/>
          <p:cNvCxnSpPr>
            <a:stCxn id="225300" idx="6"/>
            <a:endCxn id="225283" idx="2"/>
          </p:cNvCxnSpPr>
          <p:nvPr/>
        </p:nvCxnSpPr>
        <p:spPr>
          <a:xfrm>
            <a:off x="3348038" y="1304925"/>
            <a:ext cx="2087562" cy="215900"/>
          </a:xfrm>
          <a:prstGeom prst="straightConnector1">
            <a:avLst/>
          </a:prstGeom>
          <a:ln w="63500" cap="flat" cmpd="sng">
            <a:solidFill>
              <a:schemeClr val="folHlink"/>
            </a:solidFill>
            <a:prstDash val="solid"/>
            <a:headEnd type="none" w="med" len="med"/>
            <a:tailEnd type="triangle" w="med" len="med"/>
          </a:ln>
        </p:spPr>
      </p:cxnSp>
      <p:cxnSp>
        <p:nvCxnSpPr>
          <p:cNvPr id="225307" name="Straight Arrow Connector 225306"/>
          <p:cNvCxnSpPr>
            <a:stCxn id="225285" idx="4"/>
            <a:endCxn id="225291" idx="0"/>
          </p:cNvCxnSpPr>
          <p:nvPr/>
        </p:nvCxnSpPr>
        <p:spPr>
          <a:xfrm>
            <a:off x="6767513" y="3068638"/>
            <a:ext cx="144462" cy="865187"/>
          </a:xfrm>
          <a:prstGeom prst="straightConnector1">
            <a:avLst/>
          </a:prstGeom>
          <a:ln w="63500" cap="flat" cmpd="sng">
            <a:solidFill>
              <a:schemeClr val="folHlink"/>
            </a:solidFill>
            <a:prstDash val="solid"/>
            <a:headEnd type="none" w="med" len="med"/>
            <a:tailEnd type="triangle" w="med" len="med"/>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Title 226305"/>
          <p:cNvSpPr>
            <a:spLocks noGrp="1"/>
          </p:cNvSpPr>
          <p:nvPr>
            <p:ph type="title"/>
          </p:nvPr>
        </p:nvSpPr>
        <p:spPr>
          <a:xfrm>
            <a:off x="711200" y="179388"/>
            <a:ext cx="7772400" cy="1143000"/>
          </a:xfrm>
        </p:spPr>
        <p:txBody>
          <a:bodyPr anchor="ctr"/>
          <a:p>
            <a:r>
              <a:rPr lang="x-none" altLang="en-AU"/>
              <a:t>Troca </a:t>
            </a:r>
            <a:r>
              <a:rPr lang="en-AU" altLang="x-none"/>
              <a:t>3-opt</a:t>
            </a:r>
            <a:endParaRPr lang="en-AU" altLang="x-none"/>
          </a:p>
        </p:txBody>
      </p:sp>
      <p:sp>
        <p:nvSpPr>
          <p:cNvPr id="226307" name="Oval 226306"/>
          <p:cNvSpPr/>
          <p:nvPr/>
        </p:nvSpPr>
        <p:spPr>
          <a:xfrm>
            <a:off x="5435600"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6308" name="Oval 226307"/>
          <p:cNvSpPr/>
          <p:nvPr/>
        </p:nvSpPr>
        <p:spPr>
          <a:xfrm>
            <a:off x="6516688" y="19891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6309" name="Oval 226308"/>
          <p:cNvSpPr/>
          <p:nvPr/>
        </p:nvSpPr>
        <p:spPr>
          <a:xfrm>
            <a:off x="6659563" y="28527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6310" name="Oval 226309"/>
          <p:cNvSpPr/>
          <p:nvPr/>
        </p:nvSpPr>
        <p:spPr>
          <a:xfrm>
            <a:off x="7451725" y="515778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6311" name="Oval 226310"/>
          <p:cNvSpPr/>
          <p:nvPr/>
        </p:nvSpPr>
        <p:spPr>
          <a:xfrm>
            <a:off x="7164388" y="43656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6312" name="Oval 226311"/>
          <p:cNvSpPr/>
          <p:nvPr/>
        </p:nvSpPr>
        <p:spPr>
          <a:xfrm>
            <a:off x="1258888" y="450850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6313" name="Oval 226312"/>
          <p:cNvSpPr/>
          <p:nvPr/>
        </p:nvSpPr>
        <p:spPr>
          <a:xfrm>
            <a:off x="1258888" y="52292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6314" name="Oval 226313"/>
          <p:cNvSpPr/>
          <p:nvPr/>
        </p:nvSpPr>
        <p:spPr>
          <a:xfrm>
            <a:off x="1619250" y="378936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6315" name="Oval 226314"/>
          <p:cNvSpPr/>
          <p:nvPr/>
        </p:nvSpPr>
        <p:spPr>
          <a:xfrm>
            <a:off x="6804025" y="39338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6316" name="Straight Arrow Connector 226315"/>
          <p:cNvCxnSpPr>
            <a:stCxn id="226313" idx="7"/>
            <a:endCxn id="226312" idx="3"/>
          </p:cNvCxnSpPr>
          <p:nvPr/>
        </p:nvCxnSpPr>
        <p:spPr>
          <a:xfrm flipH="1" flipV="1">
            <a:off x="1290638" y="4692650"/>
            <a:ext cx="152400" cy="568325"/>
          </a:xfrm>
          <a:prstGeom prst="straightConnector1">
            <a:avLst/>
          </a:prstGeom>
          <a:ln w="63500" cap="flat" cmpd="sng">
            <a:solidFill>
              <a:srgbClr val="FF0000"/>
            </a:solidFill>
            <a:prstDash val="solid"/>
            <a:headEnd type="none" w="med" len="med"/>
            <a:tailEnd type="triangle" w="med" len="med"/>
          </a:ln>
        </p:spPr>
      </p:cxnSp>
      <p:cxnSp>
        <p:nvCxnSpPr>
          <p:cNvPr id="226317" name="Straight Arrow Connector 226316"/>
          <p:cNvCxnSpPr>
            <a:stCxn id="226312" idx="0"/>
            <a:endCxn id="226314" idx="3"/>
          </p:cNvCxnSpPr>
          <p:nvPr/>
        </p:nvCxnSpPr>
        <p:spPr>
          <a:xfrm flipV="1">
            <a:off x="1366838" y="3973513"/>
            <a:ext cx="284162" cy="534987"/>
          </a:xfrm>
          <a:prstGeom prst="straightConnector1">
            <a:avLst/>
          </a:prstGeom>
          <a:ln w="63500" cap="flat" cmpd="sng">
            <a:solidFill>
              <a:srgbClr val="FF0000"/>
            </a:solidFill>
            <a:prstDash val="solid"/>
            <a:headEnd type="none" w="med" len="med"/>
            <a:tailEnd type="triangle" w="med" len="med"/>
          </a:ln>
        </p:spPr>
      </p:cxnSp>
      <p:cxnSp>
        <p:nvCxnSpPr>
          <p:cNvPr id="226318" name="Straight Arrow Connector 226317"/>
          <p:cNvCxnSpPr>
            <a:stCxn id="226315" idx="5"/>
            <a:endCxn id="226311" idx="1"/>
          </p:cNvCxnSpPr>
          <p:nvPr/>
        </p:nvCxnSpPr>
        <p:spPr>
          <a:xfrm>
            <a:off x="6988175" y="4117975"/>
            <a:ext cx="207963" cy="279400"/>
          </a:xfrm>
          <a:prstGeom prst="straightConnector1">
            <a:avLst/>
          </a:prstGeom>
          <a:ln w="63500" cap="flat" cmpd="sng">
            <a:solidFill>
              <a:srgbClr val="FF0000"/>
            </a:solidFill>
            <a:prstDash val="solid"/>
            <a:headEnd type="none" w="med" len="med"/>
            <a:tailEnd type="triangle" w="med" len="med"/>
          </a:ln>
        </p:spPr>
      </p:cxnSp>
      <p:cxnSp>
        <p:nvCxnSpPr>
          <p:cNvPr id="226319" name="Straight Arrow Connector 226318"/>
          <p:cNvCxnSpPr>
            <a:stCxn id="226311" idx="4"/>
            <a:endCxn id="226310" idx="0"/>
          </p:cNvCxnSpPr>
          <p:nvPr/>
        </p:nvCxnSpPr>
        <p:spPr>
          <a:xfrm>
            <a:off x="7272338" y="4581525"/>
            <a:ext cx="287337" cy="576263"/>
          </a:xfrm>
          <a:prstGeom prst="straightConnector1">
            <a:avLst/>
          </a:prstGeom>
          <a:ln w="63500" cap="flat" cmpd="sng">
            <a:solidFill>
              <a:srgbClr val="FF0000"/>
            </a:solidFill>
            <a:prstDash val="solid"/>
            <a:headEnd type="none" w="med" len="med"/>
            <a:tailEnd type="triangle" w="med" len="med"/>
          </a:ln>
        </p:spPr>
      </p:cxnSp>
      <p:cxnSp>
        <p:nvCxnSpPr>
          <p:cNvPr id="226320" name="Straight Arrow Connector 226319"/>
          <p:cNvCxnSpPr>
            <a:stCxn id="226310" idx="4"/>
          </p:cNvCxnSpPr>
          <p:nvPr/>
        </p:nvCxnSpPr>
        <p:spPr>
          <a:xfrm flipH="1">
            <a:off x="7524750" y="5373688"/>
            <a:ext cx="34925" cy="935037"/>
          </a:xfrm>
          <a:prstGeom prst="straightConnector1">
            <a:avLst/>
          </a:prstGeom>
          <a:ln w="63500" cap="flat" cmpd="sng">
            <a:solidFill>
              <a:srgbClr val="FF0000"/>
            </a:solidFill>
            <a:prstDash val="sysDot"/>
            <a:headEnd type="none" w="med" len="med"/>
            <a:tailEnd type="triangle" w="med" len="med"/>
          </a:ln>
        </p:spPr>
      </p:cxnSp>
      <p:cxnSp>
        <p:nvCxnSpPr>
          <p:cNvPr id="226321" name="Straight Arrow Connector 226320"/>
          <p:cNvCxnSpPr>
            <a:endCxn id="226313" idx="4"/>
          </p:cNvCxnSpPr>
          <p:nvPr/>
        </p:nvCxnSpPr>
        <p:spPr>
          <a:xfrm flipV="1">
            <a:off x="1331913" y="5445125"/>
            <a:ext cx="34925" cy="649288"/>
          </a:xfrm>
          <a:prstGeom prst="straightConnector1">
            <a:avLst/>
          </a:prstGeom>
          <a:ln w="63500" cap="flat" cmpd="sng">
            <a:solidFill>
              <a:srgbClr val="FF0000"/>
            </a:solidFill>
            <a:prstDash val="sysDot"/>
            <a:headEnd type="none" w="med" len="med"/>
            <a:tailEnd type="triangle" w="med" len="med"/>
          </a:ln>
        </p:spPr>
      </p:cxnSp>
      <p:sp>
        <p:nvSpPr>
          <p:cNvPr id="226322" name="Oval 226321"/>
          <p:cNvSpPr/>
          <p:nvPr/>
        </p:nvSpPr>
        <p:spPr>
          <a:xfrm>
            <a:off x="1979613" y="26368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6323" name="Oval 226322"/>
          <p:cNvSpPr/>
          <p:nvPr/>
        </p:nvSpPr>
        <p:spPr>
          <a:xfrm>
            <a:off x="1763713"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6324" name="Oval 226323"/>
          <p:cNvSpPr/>
          <p:nvPr/>
        </p:nvSpPr>
        <p:spPr>
          <a:xfrm>
            <a:off x="3132138" y="11969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6325" name="Straight Arrow Connector 226324"/>
          <p:cNvCxnSpPr>
            <a:stCxn id="226323" idx="7"/>
            <a:endCxn id="226324" idx="2"/>
          </p:cNvCxnSpPr>
          <p:nvPr/>
        </p:nvCxnSpPr>
        <p:spPr>
          <a:xfrm flipV="1">
            <a:off x="1947863" y="1304925"/>
            <a:ext cx="1184275" cy="139700"/>
          </a:xfrm>
          <a:prstGeom prst="straightConnector1">
            <a:avLst/>
          </a:prstGeom>
          <a:ln w="63500" cap="flat" cmpd="sng">
            <a:solidFill>
              <a:srgbClr val="FF0000"/>
            </a:solidFill>
            <a:prstDash val="solid"/>
            <a:headEnd type="none" w="med" len="med"/>
            <a:tailEnd type="triangle" w="med" len="med"/>
          </a:ln>
        </p:spPr>
      </p:cxnSp>
      <p:cxnSp>
        <p:nvCxnSpPr>
          <p:cNvPr id="226326" name="Straight Arrow Connector 226325"/>
          <p:cNvCxnSpPr>
            <a:stCxn id="226322" idx="7"/>
            <a:endCxn id="226323" idx="3"/>
          </p:cNvCxnSpPr>
          <p:nvPr/>
        </p:nvCxnSpPr>
        <p:spPr>
          <a:xfrm flipH="1" flipV="1">
            <a:off x="1795463" y="1597025"/>
            <a:ext cx="368300" cy="1071563"/>
          </a:xfrm>
          <a:prstGeom prst="straightConnector1">
            <a:avLst/>
          </a:prstGeom>
          <a:ln w="63500" cap="flat" cmpd="sng">
            <a:solidFill>
              <a:srgbClr val="FF0000"/>
            </a:solidFill>
            <a:prstDash val="solid"/>
            <a:headEnd type="none" w="med" len="med"/>
            <a:tailEnd type="triangle" w="med" len="med"/>
          </a:ln>
        </p:spPr>
      </p:cxnSp>
      <p:cxnSp>
        <p:nvCxnSpPr>
          <p:cNvPr id="226327" name="Straight Arrow Connector 226326"/>
          <p:cNvCxnSpPr>
            <a:stCxn id="226307" idx="5"/>
            <a:endCxn id="226308" idx="1"/>
          </p:cNvCxnSpPr>
          <p:nvPr/>
        </p:nvCxnSpPr>
        <p:spPr>
          <a:xfrm>
            <a:off x="5619750" y="1597025"/>
            <a:ext cx="928688" cy="423863"/>
          </a:xfrm>
          <a:prstGeom prst="straightConnector1">
            <a:avLst/>
          </a:prstGeom>
          <a:ln w="63500" cap="flat" cmpd="sng">
            <a:solidFill>
              <a:srgbClr val="FF0000"/>
            </a:solidFill>
            <a:prstDash val="solid"/>
            <a:headEnd type="none" w="med" len="med"/>
            <a:tailEnd type="triangle" w="med" len="med"/>
          </a:ln>
        </p:spPr>
      </p:cxnSp>
      <p:cxnSp>
        <p:nvCxnSpPr>
          <p:cNvPr id="226328" name="Straight Arrow Connector 226327"/>
          <p:cNvCxnSpPr>
            <a:stCxn id="226308" idx="4"/>
            <a:endCxn id="226309" idx="1"/>
          </p:cNvCxnSpPr>
          <p:nvPr/>
        </p:nvCxnSpPr>
        <p:spPr>
          <a:xfrm>
            <a:off x="6624638" y="2205038"/>
            <a:ext cx="66675" cy="679450"/>
          </a:xfrm>
          <a:prstGeom prst="straightConnector1">
            <a:avLst/>
          </a:prstGeom>
          <a:ln w="63500" cap="flat" cmpd="sng">
            <a:solidFill>
              <a:srgbClr val="FF0000"/>
            </a:solidFill>
            <a:prstDash val="solid"/>
            <a:headEnd type="none" w="med" len="med"/>
            <a:tailEnd type="triangle" w="med" len="med"/>
          </a:ln>
        </p:spPr>
      </p:cxnSp>
      <p:cxnSp>
        <p:nvCxnSpPr>
          <p:cNvPr id="226329" name="Straight Arrow Connector 226328"/>
          <p:cNvCxnSpPr>
            <a:stCxn id="226314" idx="0"/>
            <a:endCxn id="226322" idx="3"/>
          </p:cNvCxnSpPr>
          <p:nvPr/>
        </p:nvCxnSpPr>
        <p:spPr>
          <a:xfrm flipV="1">
            <a:off x="1727200" y="2820988"/>
            <a:ext cx="284163" cy="968375"/>
          </a:xfrm>
          <a:prstGeom prst="straightConnector1">
            <a:avLst/>
          </a:prstGeom>
          <a:ln w="63500" cap="flat" cmpd="sng">
            <a:solidFill>
              <a:srgbClr val="FF0000"/>
            </a:solidFill>
            <a:prstDash val="solid"/>
            <a:headEnd type="none" w="med" len="med"/>
            <a:tailEnd type="triangle" w="med" len="med"/>
          </a:ln>
        </p:spPr>
      </p:cxnSp>
      <p:cxnSp>
        <p:nvCxnSpPr>
          <p:cNvPr id="226330" name="Straight Arrow Connector 226329"/>
          <p:cNvCxnSpPr>
            <a:stCxn id="226324" idx="6"/>
            <a:endCxn id="226307" idx="2"/>
          </p:cNvCxnSpPr>
          <p:nvPr/>
        </p:nvCxnSpPr>
        <p:spPr>
          <a:xfrm>
            <a:off x="3348038" y="1304925"/>
            <a:ext cx="2087562" cy="215900"/>
          </a:xfrm>
          <a:prstGeom prst="straightConnector1">
            <a:avLst/>
          </a:prstGeom>
          <a:ln w="63500" cap="flat" cmpd="sng">
            <a:solidFill>
              <a:srgbClr val="FF0000"/>
            </a:solidFill>
            <a:prstDash val="solid"/>
            <a:headEnd type="none" w="med" len="med"/>
            <a:tailEnd type="triangle" w="med" len="med"/>
          </a:ln>
        </p:spPr>
      </p:cxnSp>
      <p:cxnSp>
        <p:nvCxnSpPr>
          <p:cNvPr id="226331" name="Straight Arrow Connector 226330"/>
          <p:cNvCxnSpPr>
            <a:stCxn id="226309" idx="4"/>
            <a:endCxn id="226315" idx="0"/>
          </p:cNvCxnSpPr>
          <p:nvPr/>
        </p:nvCxnSpPr>
        <p:spPr>
          <a:xfrm>
            <a:off x="6767513" y="3068638"/>
            <a:ext cx="144462" cy="865187"/>
          </a:xfrm>
          <a:prstGeom prst="straightConnector1">
            <a:avLst/>
          </a:prstGeom>
          <a:ln w="63500" cap="flat" cmpd="sng">
            <a:solidFill>
              <a:srgbClr val="FF0000"/>
            </a:solidFill>
            <a:prstDash val="solid"/>
            <a:headEnd type="none" w="med" len="med"/>
            <a:tailEnd type="triangle" w="med" len="med"/>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30" name="Title 227329"/>
          <p:cNvSpPr>
            <a:spLocks noGrp="1"/>
          </p:cNvSpPr>
          <p:nvPr>
            <p:ph type="title"/>
          </p:nvPr>
        </p:nvSpPr>
        <p:spPr>
          <a:xfrm>
            <a:off x="750888" y="231775"/>
            <a:ext cx="7772400" cy="1143000"/>
          </a:xfrm>
        </p:spPr>
        <p:txBody>
          <a:bodyPr anchor="ctr"/>
          <a:p>
            <a:r>
              <a:rPr lang="x-none" altLang="en-AU"/>
              <a:t>Troca </a:t>
            </a:r>
            <a:r>
              <a:rPr lang="en-AU" altLang="x-none"/>
              <a:t>3-opt</a:t>
            </a:r>
            <a:endParaRPr lang="en-AU" altLang="x-none"/>
          </a:p>
        </p:txBody>
      </p:sp>
      <p:sp>
        <p:nvSpPr>
          <p:cNvPr id="227331" name="Oval 227330"/>
          <p:cNvSpPr/>
          <p:nvPr/>
        </p:nvSpPr>
        <p:spPr>
          <a:xfrm>
            <a:off x="5435600"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7332" name="Oval 227331"/>
          <p:cNvSpPr/>
          <p:nvPr/>
        </p:nvSpPr>
        <p:spPr>
          <a:xfrm>
            <a:off x="6516688" y="19891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7333" name="Oval 227332"/>
          <p:cNvSpPr/>
          <p:nvPr/>
        </p:nvSpPr>
        <p:spPr>
          <a:xfrm>
            <a:off x="6659563" y="28527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7334" name="Oval 227333"/>
          <p:cNvSpPr/>
          <p:nvPr/>
        </p:nvSpPr>
        <p:spPr>
          <a:xfrm>
            <a:off x="7451725" y="515778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7335" name="Oval 227334"/>
          <p:cNvSpPr/>
          <p:nvPr/>
        </p:nvSpPr>
        <p:spPr>
          <a:xfrm>
            <a:off x="7164388" y="43656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7336" name="Oval 227335"/>
          <p:cNvSpPr/>
          <p:nvPr/>
        </p:nvSpPr>
        <p:spPr>
          <a:xfrm>
            <a:off x="1258888" y="450850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7337" name="Oval 227336"/>
          <p:cNvSpPr/>
          <p:nvPr/>
        </p:nvSpPr>
        <p:spPr>
          <a:xfrm>
            <a:off x="1258888" y="52292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7338" name="Oval 227337"/>
          <p:cNvSpPr/>
          <p:nvPr/>
        </p:nvSpPr>
        <p:spPr>
          <a:xfrm>
            <a:off x="1619250" y="378936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7339" name="Oval 227338"/>
          <p:cNvSpPr/>
          <p:nvPr/>
        </p:nvSpPr>
        <p:spPr>
          <a:xfrm>
            <a:off x="6804025" y="39338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7340" name="Straight Arrow Connector 227339"/>
          <p:cNvCxnSpPr>
            <a:stCxn id="227337" idx="7"/>
            <a:endCxn id="227336" idx="3"/>
          </p:cNvCxnSpPr>
          <p:nvPr/>
        </p:nvCxnSpPr>
        <p:spPr>
          <a:xfrm flipH="1" flipV="1">
            <a:off x="1290638" y="4692650"/>
            <a:ext cx="152400" cy="568325"/>
          </a:xfrm>
          <a:prstGeom prst="straightConnector1">
            <a:avLst/>
          </a:prstGeom>
          <a:ln w="63500" cap="flat" cmpd="sng">
            <a:solidFill>
              <a:srgbClr val="FF0000"/>
            </a:solidFill>
            <a:prstDash val="solid"/>
            <a:headEnd type="none" w="med" len="med"/>
            <a:tailEnd type="triangle" w="med" len="med"/>
          </a:ln>
        </p:spPr>
      </p:cxnSp>
      <p:cxnSp>
        <p:nvCxnSpPr>
          <p:cNvPr id="227341" name="Straight Arrow Connector 227340"/>
          <p:cNvCxnSpPr>
            <a:stCxn id="227336" idx="0"/>
            <a:endCxn id="227338" idx="3"/>
          </p:cNvCxnSpPr>
          <p:nvPr/>
        </p:nvCxnSpPr>
        <p:spPr>
          <a:xfrm flipV="1">
            <a:off x="1366838" y="3973513"/>
            <a:ext cx="284162" cy="534987"/>
          </a:xfrm>
          <a:prstGeom prst="straightConnector1">
            <a:avLst/>
          </a:prstGeom>
          <a:ln w="63500" cap="flat" cmpd="sng">
            <a:solidFill>
              <a:srgbClr val="FF0000"/>
            </a:solidFill>
            <a:prstDash val="solid"/>
            <a:headEnd type="none" w="med" len="med"/>
            <a:tailEnd type="triangle" w="med" len="med"/>
          </a:ln>
        </p:spPr>
      </p:cxnSp>
      <p:cxnSp>
        <p:nvCxnSpPr>
          <p:cNvPr id="227342" name="Straight Arrow Connector 227341"/>
          <p:cNvCxnSpPr>
            <a:stCxn id="227338" idx="0"/>
            <a:endCxn id="227331" idx="4"/>
          </p:cNvCxnSpPr>
          <p:nvPr/>
        </p:nvCxnSpPr>
        <p:spPr>
          <a:xfrm flipV="1">
            <a:off x="1727200" y="1628775"/>
            <a:ext cx="3816350" cy="2160588"/>
          </a:xfrm>
          <a:prstGeom prst="straightConnector1">
            <a:avLst/>
          </a:prstGeom>
          <a:ln w="63500" cap="flat" cmpd="sng">
            <a:solidFill>
              <a:srgbClr val="FF0000"/>
            </a:solidFill>
            <a:prstDash val="solid"/>
            <a:headEnd type="none" w="med" len="med"/>
            <a:tailEnd type="triangle" w="med" len="med"/>
          </a:ln>
        </p:spPr>
      </p:cxnSp>
      <p:cxnSp>
        <p:nvCxnSpPr>
          <p:cNvPr id="227343" name="Straight Arrow Connector 227342"/>
          <p:cNvCxnSpPr>
            <a:stCxn id="227339" idx="5"/>
            <a:endCxn id="227335" idx="1"/>
          </p:cNvCxnSpPr>
          <p:nvPr/>
        </p:nvCxnSpPr>
        <p:spPr>
          <a:xfrm>
            <a:off x="6988175" y="4117975"/>
            <a:ext cx="207963" cy="279400"/>
          </a:xfrm>
          <a:prstGeom prst="straightConnector1">
            <a:avLst/>
          </a:prstGeom>
          <a:ln w="63500" cap="flat" cmpd="sng">
            <a:solidFill>
              <a:srgbClr val="FF0000"/>
            </a:solidFill>
            <a:prstDash val="solid"/>
            <a:headEnd type="none" w="med" len="med"/>
            <a:tailEnd type="triangle" w="med" len="med"/>
          </a:ln>
        </p:spPr>
      </p:cxnSp>
      <p:cxnSp>
        <p:nvCxnSpPr>
          <p:cNvPr id="227344" name="Straight Arrow Connector 227343"/>
          <p:cNvCxnSpPr>
            <a:stCxn id="227335" idx="4"/>
            <a:endCxn id="227334" idx="0"/>
          </p:cNvCxnSpPr>
          <p:nvPr/>
        </p:nvCxnSpPr>
        <p:spPr>
          <a:xfrm>
            <a:off x="7272338" y="4581525"/>
            <a:ext cx="287337" cy="576263"/>
          </a:xfrm>
          <a:prstGeom prst="straightConnector1">
            <a:avLst/>
          </a:prstGeom>
          <a:ln w="63500" cap="flat" cmpd="sng">
            <a:solidFill>
              <a:srgbClr val="FF0000"/>
            </a:solidFill>
            <a:prstDash val="solid"/>
            <a:headEnd type="none" w="med" len="med"/>
            <a:tailEnd type="triangle" w="med" len="med"/>
          </a:ln>
        </p:spPr>
      </p:cxnSp>
      <p:cxnSp>
        <p:nvCxnSpPr>
          <p:cNvPr id="227345" name="Straight Arrow Connector 227344"/>
          <p:cNvCxnSpPr>
            <a:stCxn id="227334" idx="4"/>
          </p:cNvCxnSpPr>
          <p:nvPr/>
        </p:nvCxnSpPr>
        <p:spPr>
          <a:xfrm flipH="1">
            <a:off x="7524750" y="5373688"/>
            <a:ext cx="34925" cy="935037"/>
          </a:xfrm>
          <a:prstGeom prst="straightConnector1">
            <a:avLst/>
          </a:prstGeom>
          <a:ln w="63500" cap="flat" cmpd="sng">
            <a:solidFill>
              <a:srgbClr val="FF0000"/>
            </a:solidFill>
            <a:prstDash val="sysDot"/>
            <a:headEnd type="none" w="med" len="med"/>
            <a:tailEnd type="triangle" w="med" len="med"/>
          </a:ln>
        </p:spPr>
      </p:cxnSp>
      <p:cxnSp>
        <p:nvCxnSpPr>
          <p:cNvPr id="227346" name="Straight Arrow Connector 227345"/>
          <p:cNvCxnSpPr>
            <a:endCxn id="227337" idx="4"/>
          </p:cNvCxnSpPr>
          <p:nvPr/>
        </p:nvCxnSpPr>
        <p:spPr>
          <a:xfrm flipV="1">
            <a:off x="1331913" y="5445125"/>
            <a:ext cx="34925" cy="649288"/>
          </a:xfrm>
          <a:prstGeom prst="straightConnector1">
            <a:avLst/>
          </a:prstGeom>
          <a:ln w="63500" cap="flat" cmpd="sng">
            <a:solidFill>
              <a:srgbClr val="FF0000"/>
            </a:solidFill>
            <a:prstDash val="sysDot"/>
            <a:headEnd type="none" w="med" len="med"/>
            <a:tailEnd type="triangle" w="med" len="med"/>
          </a:ln>
        </p:spPr>
      </p:cxnSp>
      <p:sp>
        <p:nvSpPr>
          <p:cNvPr id="227347" name="Oval 227346"/>
          <p:cNvSpPr/>
          <p:nvPr/>
        </p:nvSpPr>
        <p:spPr>
          <a:xfrm>
            <a:off x="1979613" y="26368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7348" name="Oval 227347"/>
          <p:cNvSpPr/>
          <p:nvPr/>
        </p:nvSpPr>
        <p:spPr>
          <a:xfrm>
            <a:off x="1763713"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7349" name="Oval 227348"/>
          <p:cNvSpPr/>
          <p:nvPr/>
        </p:nvSpPr>
        <p:spPr>
          <a:xfrm>
            <a:off x="3132138" y="11969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7350" name="Straight Arrow Connector 227349"/>
          <p:cNvCxnSpPr>
            <a:stCxn id="227349" idx="6"/>
            <a:endCxn id="227339" idx="1"/>
          </p:cNvCxnSpPr>
          <p:nvPr/>
        </p:nvCxnSpPr>
        <p:spPr>
          <a:xfrm>
            <a:off x="3348038" y="1304925"/>
            <a:ext cx="3487737" cy="2660650"/>
          </a:xfrm>
          <a:prstGeom prst="straightConnector1">
            <a:avLst/>
          </a:prstGeom>
          <a:ln w="63500" cap="flat" cmpd="sng">
            <a:solidFill>
              <a:srgbClr val="FF0000"/>
            </a:solidFill>
            <a:prstDash val="solid"/>
            <a:headEnd type="none" w="med" len="med"/>
            <a:tailEnd type="triangle" w="med" len="med"/>
          </a:ln>
        </p:spPr>
      </p:cxnSp>
      <p:cxnSp>
        <p:nvCxnSpPr>
          <p:cNvPr id="227351" name="Straight Arrow Connector 227350"/>
          <p:cNvCxnSpPr>
            <a:stCxn id="227348" idx="7"/>
            <a:endCxn id="227349" idx="2"/>
          </p:cNvCxnSpPr>
          <p:nvPr/>
        </p:nvCxnSpPr>
        <p:spPr>
          <a:xfrm flipV="1">
            <a:off x="1947863" y="1304925"/>
            <a:ext cx="1184275" cy="139700"/>
          </a:xfrm>
          <a:prstGeom prst="straightConnector1">
            <a:avLst/>
          </a:prstGeom>
          <a:ln w="63500" cap="flat" cmpd="sng">
            <a:solidFill>
              <a:srgbClr val="FF0000"/>
            </a:solidFill>
            <a:prstDash val="solid"/>
            <a:headEnd type="none" w="med" len="med"/>
            <a:tailEnd type="triangle" w="med" len="med"/>
          </a:ln>
        </p:spPr>
      </p:cxnSp>
      <p:cxnSp>
        <p:nvCxnSpPr>
          <p:cNvPr id="227352" name="Straight Arrow Connector 227351"/>
          <p:cNvCxnSpPr>
            <a:stCxn id="227347" idx="7"/>
            <a:endCxn id="227348" idx="3"/>
          </p:cNvCxnSpPr>
          <p:nvPr/>
        </p:nvCxnSpPr>
        <p:spPr>
          <a:xfrm flipH="1" flipV="1">
            <a:off x="1795463" y="1597025"/>
            <a:ext cx="368300" cy="1071563"/>
          </a:xfrm>
          <a:prstGeom prst="straightConnector1">
            <a:avLst/>
          </a:prstGeom>
          <a:ln w="63500" cap="flat" cmpd="sng">
            <a:solidFill>
              <a:srgbClr val="FF0000"/>
            </a:solidFill>
            <a:prstDash val="solid"/>
            <a:headEnd type="none" w="med" len="med"/>
            <a:tailEnd type="triangle" w="med" len="med"/>
          </a:ln>
        </p:spPr>
      </p:cxnSp>
      <p:cxnSp>
        <p:nvCxnSpPr>
          <p:cNvPr id="227353" name="Straight Arrow Connector 227352"/>
          <p:cNvCxnSpPr>
            <a:stCxn id="227331" idx="5"/>
            <a:endCxn id="227332" idx="1"/>
          </p:cNvCxnSpPr>
          <p:nvPr/>
        </p:nvCxnSpPr>
        <p:spPr>
          <a:xfrm>
            <a:off x="5619750" y="1597025"/>
            <a:ext cx="928688" cy="423863"/>
          </a:xfrm>
          <a:prstGeom prst="straightConnector1">
            <a:avLst/>
          </a:prstGeom>
          <a:ln w="63500" cap="flat" cmpd="sng">
            <a:solidFill>
              <a:srgbClr val="FF0000"/>
            </a:solidFill>
            <a:prstDash val="solid"/>
            <a:headEnd type="none" w="med" len="med"/>
            <a:tailEnd type="triangle" w="med" len="med"/>
          </a:ln>
        </p:spPr>
      </p:cxnSp>
      <p:cxnSp>
        <p:nvCxnSpPr>
          <p:cNvPr id="227354" name="Straight Arrow Connector 227353"/>
          <p:cNvCxnSpPr>
            <a:stCxn id="227332" idx="4"/>
            <a:endCxn id="227333" idx="1"/>
          </p:cNvCxnSpPr>
          <p:nvPr/>
        </p:nvCxnSpPr>
        <p:spPr>
          <a:xfrm>
            <a:off x="6624638" y="2205038"/>
            <a:ext cx="66675" cy="679450"/>
          </a:xfrm>
          <a:prstGeom prst="straightConnector1">
            <a:avLst/>
          </a:prstGeom>
          <a:ln w="63500" cap="flat" cmpd="sng">
            <a:solidFill>
              <a:srgbClr val="FF0000"/>
            </a:solidFill>
            <a:prstDash val="solid"/>
            <a:headEnd type="none" w="med" len="med"/>
            <a:tailEnd type="triangle" w="med" len="med"/>
          </a:ln>
        </p:spPr>
      </p:cxnSp>
      <p:cxnSp>
        <p:nvCxnSpPr>
          <p:cNvPr id="227355" name="Straight Arrow Connector 227354"/>
          <p:cNvCxnSpPr>
            <a:stCxn id="227333" idx="3"/>
            <a:endCxn id="227347" idx="6"/>
          </p:cNvCxnSpPr>
          <p:nvPr/>
        </p:nvCxnSpPr>
        <p:spPr>
          <a:xfrm flipH="1" flipV="1">
            <a:off x="2195513" y="2744788"/>
            <a:ext cx="4495800" cy="292100"/>
          </a:xfrm>
          <a:prstGeom prst="straightConnector1">
            <a:avLst/>
          </a:prstGeom>
          <a:ln w="63500" cap="flat" cmpd="sng">
            <a:solidFill>
              <a:srgbClr val="FF0000"/>
            </a:solidFill>
            <a:prstDash val="solid"/>
            <a:headEnd type="none" w="med" len="med"/>
            <a:tailEnd type="triangle" w="med" len="med"/>
          </a:ln>
        </p:spPr>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Title 228353"/>
          <p:cNvSpPr>
            <a:spLocks noGrp="1"/>
          </p:cNvSpPr>
          <p:nvPr>
            <p:ph type="title"/>
          </p:nvPr>
        </p:nvSpPr>
        <p:spPr>
          <a:xfrm>
            <a:off x="685800" y="204788"/>
            <a:ext cx="7772400" cy="1143000"/>
          </a:xfrm>
        </p:spPr>
        <p:txBody>
          <a:bodyPr anchor="ctr"/>
          <a:p>
            <a:r>
              <a:rPr lang="x-none" altLang="en-AU"/>
              <a:t>Troca </a:t>
            </a:r>
            <a:r>
              <a:rPr lang="en-AU" altLang="x-none"/>
              <a:t>3-opt</a:t>
            </a:r>
            <a:endParaRPr lang="en-AU" altLang="x-none"/>
          </a:p>
        </p:txBody>
      </p:sp>
      <p:sp>
        <p:nvSpPr>
          <p:cNvPr id="228355" name="Oval 228354"/>
          <p:cNvSpPr/>
          <p:nvPr/>
        </p:nvSpPr>
        <p:spPr>
          <a:xfrm>
            <a:off x="5435600"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8356" name="Oval 228355"/>
          <p:cNvSpPr/>
          <p:nvPr/>
        </p:nvSpPr>
        <p:spPr>
          <a:xfrm>
            <a:off x="6516688" y="19891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8357" name="Oval 228356"/>
          <p:cNvSpPr/>
          <p:nvPr/>
        </p:nvSpPr>
        <p:spPr>
          <a:xfrm>
            <a:off x="6659563" y="28527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8358" name="Oval 228357"/>
          <p:cNvSpPr/>
          <p:nvPr/>
        </p:nvSpPr>
        <p:spPr>
          <a:xfrm>
            <a:off x="7451725" y="515778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8359" name="Oval 228358"/>
          <p:cNvSpPr/>
          <p:nvPr/>
        </p:nvSpPr>
        <p:spPr>
          <a:xfrm>
            <a:off x="7164388" y="43656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8360" name="Oval 228359"/>
          <p:cNvSpPr/>
          <p:nvPr/>
        </p:nvSpPr>
        <p:spPr>
          <a:xfrm>
            <a:off x="1258888" y="450850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8361" name="Oval 228360"/>
          <p:cNvSpPr/>
          <p:nvPr/>
        </p:nvSpPr>
        <p:spPr>
          <a:xfrm>
            <a:off x="1258888" y="52292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8362" name="Oval 228361"/>
          <p:cNvSpPr/>
          <p:nvPr/>
        </p:nvSpPr>
        <p:spPr>
          <a:xfrm>
            <a:off x="1619250" y="378936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8363" name="Oval 228362"/>
          <p:cNvSpPr/>
          <p:nvPr/>
        </p:nvSpPr>
        <p:spPr>
          <a:xfrm>
            <a:off x="6804025" y="39338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8364" name="Straight Arrow Connector 228363"/>
          <p:cNvCxnSpPr>
            <a:stCxn id="228361" idx="7"/>
            <a:endCxn id="228360" idx="3"/>
          </p:cNvCxnSpPr>
          <p:nvPr/>
        </p:nvCxnSpPr>
        <p:spPr>
          <a:xfrm flipH="1" flipV="1">
            <a:off x="1290638" y="4692650"/>
            <a:ext cx="152400" cy="568325"/>
          </a:xfrm>
          <a:prstGeom prst="straightConnector1">
            <a:avLst/>
          </a:prstGeom>
          <a:ln w="63500" cap="flat" cmpd="sng">
            <a:solidFill>
              <a:srgbClr val="FF0000"/>
            </a:solidFill>
            <a:prstDash val="solid"/>
            <a:headEnd type="none" w="med" len="med"/>
            <a:tailEnd type="triangle" w="med" len="med"/>
          </a:ln>
        </p:spPr>
      </p:cxnSp>
      <p:cxnSp>
        <p:nvCxnSpPr>
          <p:cNvPr id="228365" name="Straight Arrow Connector 228364"/>
          <p:cNvCxnSpPr>
            <a:stCxn id="228360" idx="0"/>
            <a:endCxn id="228362" idx="3"/>
          </p:cNvCxnSpPr>
          <p:nvPr/>
        </p:nvCxnSpPr>
        <p:spPr>
          <a:xfrm flipV="1">
            <a:off x="1366838" y="3973513"/>
            <a:ext cx="284162" cy="534987"/>
          </a:xfrm>
          <a:prstGeom prst="straightConnector1">
            <a:avLst/>
          </a:prstGeom>
          <a:ln w="63500" cap="flat" cmpd="sng">
            <a:solidFill>
              <a:srgbClr val="FF0000"/>
            </a:solidFill>
            <a:prstDash val="solid"/>
            <a:headEnd type="none" w="med" len="med"/>
            <a:tailEnd type="triangle" w="med" len="med"/>
          </a:ln>
        </p:spPr>
      </p:cxnSp>
      <p:cxnSp>
        <p:nvCxnSpPr>
          <p:cNvPr id="228366" name="Straight Arrow Connector 228365"/>
          <p:cNvCxnSpPr>
            <a:stCxn id="228362" idx="0"/>
            <a:endCxn id="228355" idx="4"/>
          </p:cNvCxnSpPr>
          <p:nvPr/>
        </p:nvCxnSpPr>
        <p:spPr>
          <a:xfrm flipV="1">
            <a:off x="1727200" y="1628775"/>
            <a:ext cx="3816350" cy="2160588"/>
          </a:xfrm>
          <a:prstGeom prst="straightConnector1">
            <a:avLst/>
          </a:prstGeom>
          <a:ln w="63500" cap="flat" cmpd="sng">
            <a:solidFill>
              <a:srgbClr val="FF0000"/>
            </a:solidFill>
            <a:prstDash val="dash"/>
            <a:headEnd type="none" w="med" len="med"/>
            <a:tailEnd type="triangle" w="med" len="med"/>
          </a:ln>
        </p:spPr>
      </p:cxnSp>
      <p:cxnSp>
        <p:nvCxnSpPr>
          <p:cNvPr id="228367" name="Straight Arrow Connector 228366"/>
          <p:cNvCxnSpPr>
            <a:stCxn id="228363" idx="5"/>
            <a:endCxn id="228359" idx="1"/>
          </p:cNvCxnSpPr>
          <p:nvPr/>
        </p:nvCxnSpPr>
        <p:spPr>
          <a:xfrm>
            <a:off x="6988175" y="4117975"/>
            <a:ext cx="207963" cy="279400"/>
          </a:xfrm>
          <a:prstGeom prst="straightConnector1">
            <a:avLst/>
          </a:prstGeom>
          <a:ln w="63500" cap="flat" cmpd="sng">
            <a:solidFill>
              <a:srgbClr val="FF0000"/>
            </a:solidFill>
            <a:prstDash val="solid"/>
            <a:headEnd type="none" w="med" len="med"/>
            <a:tailEnd type="triangle" w="med" len="med"/>
          </a:ln>
        </p:spPr>
      </p:cxnSp>
      <p:cxnSp>
        <p:nvCxnSpPr>
          <p:cNvPr id="228368" name="Straight Arrow Connector 228367"/>
          <p:cNvCxnSpPr>
            <a:stCxn id="228359" idx="4"/>
            <a:endCxn id="228358" idx="0"/>
          </p:cNvCxnSpPr>
          <p:nvPr/>
        </p:nvCxnSpPr>
        <p:spPr>
          <a:xfrm>
            <a:off x="7272338" y="4581525"/>
            <a:ext cx="287337" cy="576263"/>
          </a:xfrm>
          <a:prstGeom prst="straightConnector1">
            <a:avLst/>
          </a:prstGeom>
          <a:ln w="63500" cap="flat" cmpd="sng">
            <a:solidFill>
              <a:srgbClr val="FF0000"/>
            </a:solidFill>
            <a:prstDash val="solid"/>
            <a:headEnd type="none" w="med" len="med"/>
            <a:tailEnd type="triangle" w="med" len="med"/>
          </a:ln>
        </p:spPr>
      </p:cxnSp>
      <p:cxnSp>
        <p:nvCxnSpPr>
          <p:cNvPr id="228369" name="Straight Arrow Connector 228368"/>
          <p:cNvCxnSpPr>
            <a:stCxn id="228358" idx="4"/>
          </p:cNvCxnSpPr>
          <p:nvPr/>
        </p:nvCxnSpPr>
        <p:spPr>
          <a:xfrm flipH="1">
            <a:off x="7524750" y="5373688"/>
            <a:ext cx="34925" cy="935037"/>
          </a:xfrm>
          <a:prstGeom prst="straightConnector1">
            <a:avLst/>
          </a:prstGeom>
          <a:ln w="63500" cap="flat" cmpd="sng">
            <a:solidFill>
              <a:srgbClr val="FF0000"/>
            </a:solidFill>
            <a:prstDash val="sysDot"/>
            <a:headEnd type="none" w="med" len="med"/>
            <a:tailEnd type="triangle" w="med" len="med"/>
          </a:ln>
        </p:spPr>
      </p:cxnSp>
      <p:cxnSp>
        <p:nvCxnSpPr>
          <p:cNvPr id="228370" name="Straight Arrow Connector 228369"/>
          <p:cNvCxnSpPr>
            <a:endCxn id="228361" idx="4"/>
          </p:cNvCxnSpPr>
          <p:nvPr/>
        </p:nvCxnSpPr>
        <p:spPr>
          <a:xfrm flipV="1">
            <a:off x="1331913" y="5445125"/>
            <a:ext cx="34925" cy="649288"/>
          </a:xfrm>
          <a:prstGeom prst="straightConnector1">
            <a:avLst/>
          </a:prstGeom>
          <a:ln w="63500" cap="flat" cmpd="sng">
            <a:solidFill>
              <a:srgbClr val="FF0000"/>
            </a:solidFill>
            <a:prstDash val="sysDot"/>
            <a:headEnd type="none" w="med" len="med"/>
            <a:tailEnd type="triangle" w="med" len="med"/>
          </a:ln>
        </p:spPr>
      </p:cxnSp>
      <p:sp>
        <p:nvSpPr>
          <p:cNvPr id="228371" name="Oval 228370"/>
          <p:cNvSpPr/>
          <p:nvPr/>
        </p:nvSpPr>
        <p:spPr>
          <a:xfrm>
            <a:off x="1979613" y="26368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8372" name="Oval 228371"/>
          <p:cNvSpPr/>
          <p:nvPr/>
        </p:nvSpPr>
        <p:spPr>
          <a:xfrm>
            <a:off x="1763713"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8373" name="Oval 228372"/>
          <p:cNvSpPr/>
          <p:nvPr/>
        </p:nvSpPr>
        <p:spPr>
          <a:xfrm>
            <a:off x="3132138" y="11969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8374" name="Straight Arrow Connector 228373"/>
          <p:cNvCxnSpPr>
            <a:stCxn id="228373" idx="6"/>
            <a:endCxn id="228363" idx="1"/>
          </p:cNvCxnSpPr>
          <p:nvPr/>
        </p:nvCxnSpPr>
        <p:spPr>
          <a:xfrm>
            <a:off x="3348038" y="1304925"/>
            <a:ext cx="3487737" cy="2660650"/>
          </a:xfrm>
          <a:prstGeom prst="straightConnector1">
            <a:avLst/>
          </a:prstGeom>
          <a:ln w="63500" cap="flat" cmpd="sng">
            <a:solidFill>
              <a:srgbClr val="FF0000"/>
            </a:solidFill>
            <a:prstDash val="dash"/>
            <a:headEnd type="none" w="med" len="med"/>
            <a:tailEnd type="triangle" w="med" len="med"/>
          </a:ln>
        </p:spPr>
      </p:cxnSp>
      <p:cxnSp>
        <p:nvCxnSpPr>
          <p:cNvPr id="228375" name="Straight Arrow Connector 228374"/>
          <p:cNvCxnSpPr>
            <a:stCxn id="228372" idx="7"/>
            <a:endCxn id="228373" idx="2"/>
          </p:cNvCxnSpPr>
          <p:nvPr/>
        </p:nvCxnSpPr>
        <p:spPr>
          <a:xfrm flipV="1">
            <a:off x="1947863" y="1304925"/>
            <a:ext cx="1184275" cy="139700"/>
          </a:xfrm>
          <a:prstGeom prst="straightConnector1">
            <a:avLst/>
          </a:prstGeom>
          <a:ln w="63500" cap="flat" cmpd="sng">
            <a:solidFill>
              <a:srgbClr val="FF0000"/>
            </a:solidFill>
            <a:prstDash val="solid"/>
            <a:headEnd type="none" w="med" len="med"/>
            <a:tailEnd type="triangle" w="med" len="med"/>
          </a:ln>
        </p:spPr>
      </p:cxnSp>
      <p:cxnSp>
        <p:nvCxnSpPr>
          <p:cNvPr id="228376" name="Straight Arrow Connector 228375"/>
          <p:cNvCxnSpPr>
            <a:stCxn id="228371" idx="7"/>
            <a:endCxn id="228372" idx="3"/>
          </p:cNvCxnSpPr>
          <p:nvPr/>
        </p:nvCxnSpPr>
        <p:spPr>
          <a:xfrm flipH="1" flipV="1">
            <a:off x="1795463" y="1597025"/>
            <a:ext cx="368300" cy="1071563"/>
          </a:xfrm>
          <a:prstGeom prst="straightConnector1">
            <a:avLst/>
          </a:prstGeom>
          <a:ln w="63500" cap="flat" cmpd="sng">
            <a:solidFill>
              <a:srgbClr val="FF0000"/>
            </a:solidFill>
            <a:prstDash val="solid"/>
            <a:headEnd type="none" w="med" len="med"/>
            <a:tailEnd type="triangle" w="med" len="med"/>
          </a:ln>
        </p:spPr>
      </p:cxnSp>
      <p:cxnSp>
        <p:nvCxnSpPr>
          <p:cNvPr id="228377" name="Straight Arrow Connector 228376"/>
          <p:cNvCxnSpPr>
            <a:stCxn id="228355" idx="5"/>
            <a:endCxn id="228356" idx="1"/>
          </p:cNvCxnSpPr>
          <p:nvPr/>
        </p:nvCxnSpPr>
        <p:spPr>
          <a:xfrm>
            <a:off x="5619750" y="1597025"/>
            <a:ext cx="928688" cy="423863"/>
          </a:xfrm>
          <a:prstGeom prst="straightConnector1">
            <a:avLst/>
          </a:prstGeom>
          <a:ln w="63500" cap="flat" cmpd="sng">
            <a:solidFill>
              <a:srgbClr val="FF0000"/>
            </a:solidFill>
            <a:prstDash val="solid"/>
            <a:headEnd type="none" w="med" len="med"/>
            <a:tailEnd type="triangle" w="med" len="med"/>
          </a:ln>
        </p:spPr>
      </p:cxnSp>
      <p:cxnSp>
        <p:nvCxnSpPr>
          <p:cNvPr id="228378" name="Straight Arrow Connector 228377"/>
          <p:cNvCxnSpPr>
            <a:stCxn id="228356" idx="4"/>
            <a:endCxn id="228357" idx="1"/>
          </p:cNvCxnSpPr>
          <p:nvPr/>
        </p:nvCxnSpPr>
        <p:spPr>
          <a:xfrm>
            <a:off x="6624638" y="2205038"/>
            <a:ext cx="66675" cy="679450"/>
          </a:xfrm>
          <a:prstGeom prst="straightConnector1">
            <a:avLst/>
          </a:prstGeom>
          <a:ln w="63500" cap="flat" cmpd="sng">
            <a:solidFill>
              <a:srgbClr val="FF0000"/>
            </a:solidFill>
            <a:prstDash val="solid"/>
            <a:headEnd type="none" w="med" len="med"/>
            <a:tailEnd type="triangle" w="med" len="med"/>
          </a:ln>
        </p:spPr>
      </p:cxnSp>
      <p:cxnSp>
        <p:nvCxnSpPr>
          <p:cNvPr id="228379" name="Straight Arrow Connector 228378"/>
          <p:cNvCxnSpPr>
            <a:stCxn id="228357" idx="3"/>
            <a:endCxn id="228371" idx="6"/>
          </p:cNvCxnSpPr>
          <p:nvPr/>
        </p:nvCxnSpPr>
        <p:spPr>
          <a:xfrm flipH="1" flipV="1">
            <a:off x="2195513" y="2744788"/>
            <a:ext cx="4495800" cy="292100"/>
          </a:xfrm>
          <a:prstGeom prst="straightConnector1">
            <a:avLst/>
          </a:prstGeom>
          <a:ln w="63500" cap="flat" cmpd="sng">
            <a:solidFill>
              <a:srgbClr val="FF0000"/>
            </a:solidFill>
            <a:prstDash val="dash"/>
            <a:headEnd type="none" w="med" len="med"/>
            <a:tailEnd type="triangl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Title 229377"/>
          <p:cNvSpPr>
            <a:spLocks noGrp="1"/>
          </p:cNvSpPr>
          <p:nvPr>
            <p:ph type="title"/>
          </p:nvPr>
        </p:nvSpPr>
        <p:spPr>
          <a:xfrm>
            <a:off x="752475" y="257175"/>
            <a:ext cx="7772400" cy="1143000"/>
          </a:xfrm>
        </p:spPr>
        <p:txBody>
          <a:bodyPr anchor="ctr"/>
          <a:p>
            <a:r>
              <a:rPr lang="x-none" altLang="en-AU"/>
              <a:t>Troca </a:t>
            </a:r>
            <a:r>
              <a:rPr lang="en-AU" altLang="x-none"/>
              <a:t>3-opt</a:t>
            </a:r>
            <a:endParaRPr lang="en-AU" altLang="x-none"/>
          </a:p>
        </p:txBody>
      </p:sp>
      <p:sp>
        <p:nvSpPr>
          <p:cNvPr id="229379" name="Oval 229378"/>
          <p:cNvSpPr/>
          <p:nvPr/>
        </p:nvSpPr>
        <p:spPr>
          <a:xfrm>
            <a:off x="5435600"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9380" name="Oval 229379"/>
          <p:cNvSpPr/>
          <p:nvPr/>
        </p:nvSpPr>
        <p:spPr>
          <a:xfrm>
            <a:off x="6516688" y="19891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9381" name="Oval 229380"/>
          <p:cNvSpPr/>
          <p:nvPr/>
        </p:nvSpPr>
        <p:spPr>
          <a:xfrm>
            <a:off x="6659563" y="28527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9382" name="Oval 229381"/>
          <p:cNvSpPr/>
          <p:nvPr/>
        </p:nvSpPr>
        <p:spPr>
          <a:xfrm>
            <a:off x="7451725" y="515778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9383" name="Oval 229382"/>
          <p:cNvSpPr/>
          <p:nvPr/>
        </p:nvSpPr>
        <p:spPr>
          <a:xfrm>
            <a:off x="7164388" y="43656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9384" name="Oval 229383"/>
          <p:cNvSpPr/>
          <p:nvPr/>
        </p:nvSpPr>
        <p:spPr>
          <a:xfrm>
            <a:off x="1258888" y="450850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9385" name="Oval 229384"/>
          <p:cNvSpPr/>
          <p:nvPr/>
        </p:nvSpPr>
        <p:spPr>
          <a:xfrm>
            <a:off x="1258888" y="52292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9386" name="Oval 229385"/>
          <p:cNvSpPr/>
          <p:nvPr/>
        </p:nvSpPr>
        <p:spPr>
          <a:xfrm>
            <a:off x="1619250" y="378936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9387" name="Oval 229386"/>
          <p:cNvSpPr/>
          <p:nvPr/>
        </p:nvSpPr>
        <p:spPr>
          <a:xfrm>
            <a:off x="6804025" y="39338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9388" name="Straight Arrow Connector 229387"/>
          <p:cNvCxnSpPr>
            <a:stCxn id="229385" idx="7"/>
            <a:endCxn id="229384" idx="3"/>
          </p:cNvCxnSpPr>
          <p:nvPr/>
        </p:nvCxnSpPr>
        <p:spPr>
          <a:xfrm flipH="1" flipV="1">
            <a:off x="1290638" y="4692650"/>
            <a:ext cx="152400" cy="568325"/>
          </a:xfrm>
          <a:prstGeom prst="straightConnector1">
            <a:avLst/>
          </a:prstGeom>
          <a:ln w="63500" cap="flat" cmpd="sng">
            <a:solidFill>
              <a:srgbClr val="FF0000"/>
            </a:solidFill>
            <a:prstDash val="solid"/>
            <a:headEnd type="none" w="med" len="med"/>
            <a:tailEnd type="triangle" w="med" len="med"/>
          </a:ln>
        </p:spPr>
      </p:cxnSp>
      <p:cxnSp>
        <p:nvCxnSpPr>
          <p:cNvPr id="229389" name="Straight Arrow Connector 229388"/>
          <p:cNvCxnSpPr>
            <a:stCxn id="229384" idx="0"/>
            <a:endCxn id="229386" idx="3"/>
          </p:cNvCxnSpPr>
          <p:nvPr/>
        </p:nvCxnSpPr>
        <p:spPr>
          <a:xfrm flipV="1">
            <a:off x="1366838" y="3973513"/>
            <a:ext cx="284162" cy="534987"/>
          </a:xfrm>
          <a:prstGeom prst="straightConnector1">
            <a:avLst/>
          </a:prstGeom>
          <a:ln w="63500" cap="flat" cmpd="sng">
            <a:solidFill>
              <a:srgbClr val="FF0000"/>
            </a:solidFill>
            <a:prstDash val="solid"/>
            <a:headEnd type="none" w="med" len="med"/>
            <a:tailEnd type="triangle" w="med" len="med"/>
          </a:ln>
        </p:spPr>
      </p:cxnSp>
      <p:cxnSp>
        <p:nvCxnSpPr>
          <p:cNvPr id="229390" name="Straight Arrow Connector 229389"/>
          <p:cNvCxnSpPr>
            <a:stCxn id="229386" idx="0"/>
            <a:endCxn id="229379" idx="4"/>
          </p:cNvCxnSpPr>
          <p:nvPr/>
        </p:nvCxnSpPr>
        <p:spPr>
          <a:xfrm flipV="1">
            <a:off x="1727200" y="1628775"/>
            <a:ext cx="3816350" cy="2160588"/>
          </a:xfrm>
          <a:prstGeom prst="straightConnector1">
            <a:avLst/>
          </a:prstGeom>
          <a:ln w="63500" cap="flat" cmpd="sng">
            <a:solidFill>
              <a:srgbClr val="FF0000"/>
            </a:solidFill>
            <a:prstDash val="dash"/>
            <a:headEnd type="none" w="med" len="med"/>
            <a:tailEnd type="triangle" w="med" len="med"/>
          </a:ln>
        </p:spPr>
      </p:cxnSp>
      <p:cxnSp>
        <p:nvCxnSpPr>
          <p:cNvPr id="229391" name="Straight Arrow Connector 229390"/>
          <p:cNvCxnSpPr>
            <a:stCxn id="229387" idx="5"/>
            <a:endCxn id="229383" idx="1"/>
          </p:cNvCxnSpPr>
          <p:nvPr/>
        </p:nvCxnSpPr>
        <p:spPr>
          <a:xfrm>
            <a:off x="6988175" y="4117975"/>
            <a:ext cx="207963" cy="279400"/>
          </a:xfrm>
          <a:prstGeom prst="straightConnector1">
            <a:avLst/>
          </a:prstGeom>
          <a:ln w="63500" cap="flat" cmpd="sng">
            <a:solidFill>
              <a:srgbClr val="FF0000"/>
            </a:solidFill>
            <a:prstDash val="solid"/>
            <a:headEnd type="none" w="med" len="med"/>
            <a:tailEnd type="triangle" w="med" len="med"/>
          </a:ln>
        </p:spPr>
      </p:cxnSp>
      <p:cxnSp>
        <p:nvCxnSpPr>
          <p:cNvPr id="229392" name="Straight Arrow Connector 229391"/>
          <p:cNvCxnSpPr>
            <a:stCxn id="229383" idx="4"/>
            <a:endCxn id="229382" idx="0"/>
          </p:cNvCxnSpPr>
          <p:nvPr/>
        </p:nvCxnSpPr>
        <p:spPr>
          <a:xfrm>
            <a:off x="7272338" y="4581525"/>
            <a:ext cx="287337" cy="576263"/>
          </a:xfrm>
          <a:prstGeom prst="straightConnector1">
            <a:avLst/>
          </a:prstGeom>
          <a:ln w="63500" cap="flat" cmpd="sng">
            <a:solidFill>
              <a:srgbClr val="FF0000"/>
            </a:solidFill>
            <a:prstDash val="solid"/>
            <a:headEnd type="none" w="med" len="med"/>
            <a:tailEnd type="triangle" w="med" len="med"/>
          </a:ln>
        </p:spPr>
      </p:cxnSp>
      <p:cxnSp>
        <p:nvCxnSpPr>
          <p:cNvPr id="229393" name="Straight Arrow Connector 229392"/>
          <p:cNvCxnSpPr>
            <a:stCxn id="229382" idx="4"/>
          </p:cNvCxnSpPr>
          <p:nvPr/>
        </p:nvCxnSpPr>
        <p:spPr>
          <a:xfrm flipH="1">
            <a:off x="7524750" y="5373688"/>
            <a:ext cx="34925" cy="935037"/>
          </a:xfrm>
          <a:prstGeom prst="straightConnector1">
            <a:avLst/>
          </a:prstGeom>
          <a:ln w="63500" cap="flat" cmpd="sng">
            <a:solidFill>
              <a:srgbClr val="FF0000"/>
            </a:solidFill>
            <a:prstDash val="sysDot"/>
            <a:headEnd type="none" w="med" len="med"/>
            <a:tailEnd type="triangle" w="med" len="med"/>
          </a:ln>
        </p:spPr>
      </p:cxnSp>
      <p:cxnSp>
        <p:nvCxnSpPr>
          <p:cNvPr id="229394" name="Straight Arrow Connector 229393"/>
          <p:cNvCxnSpPr>
            <a:endCxn id="229385" idx="4"/>
          </p:cNvCxnSpPr>
          <p:nvPr/>
        </p:nvCxnSpPr>
        <p:spPr>
          <a:xfrm flipV="1">
            <a:off x="1331913" y="5445125"/>
            <a:ext cx="34925" cy="649288"/>
          </a:xfrm>
          <a:prstGeom prst="straightConnector1">
            <a:avLst/>
          </a:prstGeom>
          <a:ln w="63500" cap="flat" cmpd="sng">
            <a:solidFill>
              <a:srgbClr val="FF0000"/>
            </a:solidFill>
            <a:prstDash val="sysDot"/>
            <a:headEnd type="none" w="med" len="med"/>
            <a:tailEnd type="triangle" w="med" len="med"/>
          </a:ln>
        </p:spPr>
      </p:cxnSp>
      <p:sp>
        <p:nvSpPr>
          <p:cNvPr id="229395" name="Oval 229394"/>
          <p:cNvSpPr/>
          <p:nvPr/>
        </p:nvSpPr>
        <p:spPr>
          <a:xfrm>
            <a:off x="1979613" y="26368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9396" name="Oval 229395"/>
          <p:cNvSpPr/>
          <p:nvPr/>
        </p:nvSpPr>
        <p:spPr>
          <a:xfrm>
            <a:off x="1763713"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29397" name="Oval 229396"/>
          <p:cNvSpPr/>
          <p:nvPr/>
        </p:nvSpPr>
        <p:spPr>
          <a:xfrm>
            <a:off x="3132138" y="11969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29398" name="Straight Arrow Connector 229397"/>
          <p:cNvCxnSpPr>
            <a:stCxn id="229397" idx="6"/>
            <a:endCxn id="229387" idx="1"/>
          </p:cNvCxnSpPr>
          <p:nvPr/>
        </p:nvCxnSpPr>
        <p:spPr>
          <a:xfrm>
            <a:off x="3348038" y="1304925"/>
            <a:ext cx="3487737" cy="2660650"/>
          </a:xfrm>
          <a:prstGeom prst="straightConnector1">
            <a:avLst/>
          </a:prstGeom>
          <a:ln w="63500" cap="flat" cmpd="sng">
            <a:solidFill>
              <a:srgbClr val="FF0000"/>
            </a:solidFill>
            <a:prstDash val="dash"/>
            <a:headEnd type="none" w="med" len="med"/>
            <a:tailEnd type="triangle" w="med" len="med"/>
          </a:ln>
        </p:spPr>
      </p:cxnSp>
      <p:cxnSp>
        <p:nvCxnSpPr>
          <p:cNvPr id="229399" name="Straight Arrow Connector 229398"/>
          <p:cNvCxnSpPr>
            <a:stCxn id="229396" idx="7"/>
            <a:endCxn id="229397" idx="2"/>
          </p:cNvCxnSpPr>
          <p:nvPr/>
        </p:nvCxnSpPr>
        <p:spPr>
          <a:xfrm flipV="1">
            <a:off x="1947863" y="1304925"/>
            <a:ext cx="1184275" cy="139700"/>
          </a:xfrm>
          <a:prstGeom prst="straightConnector1">
            <a:avLst/>
          </a:prstGeom>
          <a:ln w="63500" cap="flat" cmpd="sng">
            <a:solidFill>
              <a:srgbClr val="FF0000"/>
            </a:solidFill>
            <a:prstDash val="solid"/>
            <a:headEnd type="none" w="med" len="med"/>
            <a:tailEnd type="triangle" w="med" len="med"/>
          </a:ln>
        </p:spPr>
      </p:cxnSp>
      <p:cxnSp>
        <p:nvCxnSpPr>
          <p:cNvPr id="229400" name="Straight Arrow Connector 229399"/>
          <p:cNvCxnSpPr>
            <a:stCxn id="229395" idx="7"/>
            <a:endCxn id="229396" idx="3"/>
          </p:cNvCxnSpPr>
          <p:nvPr/>
        </p:nvCxnSpPr>
        <p:spPr>
          <a:xfrm flipH="1" flipV="1">
            <a:off x="1795463" y="1597025"/>
            <a:ext cx="368300" cy="1071563"/>
          </a:xfrm>
          <a:prstGeom prst="straightConnector1">
            <a:avLst/>
          </a:prstGeom>
          <a:ln w="63500" cap="flat" cmpd="sng">
            <a:solidFill>
              <a:srgbClr val="FF0000"/>
            </a:solidFill>
            <a:prstDash val="solid"/>
            <a:headEnd type="none" w="med" len="med"/>
            <a:tailEnd type="triangle" w="med" len="med"/>
          </a:ln>
        </p:spPr>
      </p:cxnSp>
      <p:cxnSp>
        <p:nvCxnSpPr>
          <p:cNvPr id="229401" name="Straight Arrow Connector 229400"/>
          <p:cNvCxnSpPr>
            <a:stCxn id="229379" idx="5"/>
            <a:endCxn id="229380" idx="1"/>
          </p:cNvCxnSpPr>
          <p:nvPr/>
        </p:nvCxnSpPr>
        <p:spPr>
          <a:xfrm>
            <a:off x="5619750" y="1597025"/>
            <a:ext cx="928688" cy="423863"/>
          </a:xfrm>
          <a:prstGeom prst="straightConnector1">
            <a:avLst/>
          </a:prstGeom>
          <a:ln w="63500" cap="flat" cmpd="sng">
            <a:solidFill>
              <a:srgbClr val="FF0000"/>
            </a:solidFill>
            <a:prstDash val="solid"/>
            <a:headEnd type="none" w="med" len="med"/>
            <a:tailEnd type="triangle" w="med" len="med"/>
          </a:ln>
        </p:spPr>
      </p:cxnSp>
      <p:cxnSp>
        <p:nvCxnSpPr>
          <p:cNvPr id="229402" name="Straight Arrow Connector 229401"/>
          <p:cNvCxnSpPr>
            <a:stCxn id="229380" idx="4"/>
            <a:endCxn id="229381" idx="1"/>
          </p:cNvCxnSpPr>
          <p:nvPr/>
        </p:nvCxnSpPr>
        <p:spPr>
          <a:xfrm>
            <a:off x="6624638" y="2205038"/>
            <a:ext cx="66675" cy="679450"/>
          </a:xfrm>
          <a:prstGeom prst="straightConnector1">
            <a:avLst/>
          </a:prstGeom>
          <a:ln w="63500" cap="flat" cmpd="sng">
            <a:solidFill>
              <a:srgbClr val="FF0000"/>
            </a:solidFill>
            <a:prstDash val="solid"/>
            <a:headEnd type="none" w="med" len="med"/>
            <a:tailEnd type="triangle" w="med" len="med"/>
          </a:ln>
        </p:spPr>
      </p:cxnSp>
      <p:cxnSp>
        <p:nvCxnSpPr>
          <p:cNvPr id="229403" name="Straight Arrow Connector 229402"/>
          <p:cNvCxnSpPr>
            <a:stCxn id="229381" idx="3"/>
            <a:endCxn id="229395" idx="6"/>
          </p:cNvCxnSpPr>
          <p:nvPr/>
        </p:nvCxnSpPr>
        <p:spPr>
          <a:xfrm flipH="1" flipV="1">
            <a:off x="2195513" y="2744788"/>
            <a:ext cx="4495800" cy="292100"/>
          </a:xfrm>
          <a:prstGeom prst="straightConnector1">
            <a:avLst/>
          </a:prstGeom>
          <a:ln w="63500" cap="flat" cmpd="sng">
            <a:solidFill>
              <a:srgbClr val="FF0000"/>
            </a:solidFill>
            <a:prstDash val="dash"/>
            <a:headEnd type="none" w="med" len="med"/>
            <a:tailEnd type="triangle" w="med" len="med"/>
          </a:ln>
        </p:spPr>
      </p:cxnSp>
      <p:cxnSp>
        <p:nvCxnSpPr>
          <p:cNvPr id="229404" name="Straight Arrow Connector 229403"/>
          <p:cNvCxnSpPr/>
          <p:nvPr/>
        </p:nvCxnSpPr>
        <p:spPr>
          <a:xfrm flipV="1">
            <a:off x="1803400" y="2924175"/>
            <a:ext cx="4856163" cy="860425"/>
          </a:xfrm>
          <a:prstGeom prst="straightConnector1">
            <a:avLst/>
          </a:prstGeom>
          <a:ln w="63500" cap="flat" cmpd="sng">
            <a:solidFill>
              <a:schemeClr val="folHlink"/>
            </a:solidFill>
            <a:prstDash val="solid"/>
            <a:headEnd type="none" w="med" len="med"/>
            <a:tailEnd type="triangle" w="med" len="med"/>
          </a:ln>
        </p:spPr>
      </p:cxnSp>
      <p:cxnSp>
        <p:nvCxnSpPr>
          <p:cNvPr id="229405" name="Straight Arrow Connector 229404"/>
          <p:cNvCxnSpPr/>
          <p:nvPr/>
        </p:nvCxnSpPr>
        <p:spPr>
          <a:xfrm flipH="1" flipV="1">
            <a:off x="3348038" y="1268413"/>
            <a:ext cx="2087562" cy="215900"/>
          </a:xfrm>
          <a:prstGeom prst="straightConnector1">
            <a:avLst/>
          </a:prstGeom>
          <a:ln w="63500" cap="flat" cmpd="sng">
            <a:solidFill>
              <a:schemeClr val="folHlink"/>
            </a:solidFill>
            <a:prstDash val="solid"/>
            <a:headEnd type="none" w="med" len="med"/>
            <a:tailEnd type="triangle" w="med" len="med"/>
          </a:ln>
        </p:spPr>
      </p:cxnSp>
      <p:cxnSp>
        <p:nvCxnSpPr>
          <p:cNvPr id="229406" name="Straight Arrow Connector 229405"/>
          <p:cNvCxnSpPr/>
          <p:nvPr/>
        </p:nvCxnSpPr>
        <p:spPr>
          <a:xfrm>
            <a:off x="2163763" y="2784475"/>
            <a:ext cx="4672012" cy="1144588"/>
          </a:xfrm>
          <a:prstGeom prst="straightConnector1">
            <a:avLst/>
          </a:prstGeom>
          <a:ln w="63500" cap="flat" cmpd="sng">
            <a:solidFill>
              <a:schemeClr val="folHlink"/>
            </a:solidFill>
            <a:prstDash val="solid"/>
            <a:headEnd type="none" w="med" len="med"/>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Title 230401"/>
          <p:cNvSpPr>
            <a:spLocks noGrp="1"/>
          </p:cNvSpPr>
          <p:nvPr>
            <p:ph type="title"/>
          </p:nvPr>
        </p:nvSpPr>
        <p:spPr>
          <a:xfrm>
            <a:off x="673100" y="242888"/>
            <a:ext cx="7772400" cy="1143000"/>
          </a:xfrm>
        </p:spPr>
        <p:txBody>
          <a:bodyPr anchor="ctr"/>
          <a:p>
            <a:r>
              <a:rPr lang="x-none" altLang="en-AU"/>
              <a:t>Troca </a:t>
            </a:r>
            <a:r>
              <a:rPr lang="en-AU" altLang="x-none"/>
              <a:t>3-opt</a:t>
            </a:r>
            <a:endParaRPr lang="en-AU" altLang="x-none"/>
          </a:p>
        </p:txBody>
      </p:sp>
      <p:sp>
        <p:nvSpPr>
          <p:cNvPr id="230403" name="Oval 230402"/>
          <p:cNvSpPr/>
          <p:nvPr/>
        </p:nvSpPr>
        <p:spPr>
          <a:xfrm>
            <a:off x="5435600"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0404" name="Oval 230403"/>
          <p:cNvSpPr/>
          <p:nvPr/>
        </p:nvSpPr>
        <p:spPr>
          <a:xfrm>
            <a:off x="6516688" y="19891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0405" name="Oval 230404"/>
          <p:cNvSpPr/>
          <p:nvPr/>
        </p:nvSpPr>
        <p:spPr>
          <a:xfrm>
            <a:off x="6659563" y="28527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0406" name="Oval 230405"/>
          <p:cNvSpPr/>
          <p:nvPr/>
        </p:nvSpPr>
        <p:spPr>
          <a:xfrm>
            <a:off x="7451725" y="515778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0407" name="Oval 230406"/>
          <p:cNvSpPr/>
          <p:nvPr/>
        </p:nvSpPr>
        <p:spPr>
          <a:xfrm>
            <a:off x="7164388" y="43656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0408" name="Oval 230407"/>
          <p:cNvSpPr/>
          <p:nvPr/>
        </p:nvSpPr>
        <p:spPr>
          <a:xfrm>
            <a:off x="1258888" y="450850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0409" name="Oval 230408"/>
          <p:cNvSpPr/>
          <p:nvPr/>
        </p:nvSpPr>
        <p:spPr>
          <a:xfrm>
            <a:off x="1258888" y="52292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0410" name="Oval 230409"/>
          <p:cNvSpPr/>
          <p:nvPr/>
        </p:nvSpPr>
        <p:spPr>
          <a:xfrm>
            <a:off x="1619250" y="378936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0411" name="Oval 230410"/>
          <p:cNvSpPr/>
          <p:nvPr/>
        </p:nvSpPr>
        <p:spPr>
          <a:xfrm>
            <a:off x="6804025" y="39338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30412" name="Straight Arrow Connector 230411"/>
          <p:cNvCxnSpPr>
            <a:stCxn id="230409" idx="7"/>
            <a:endCxn id="230408" idx="3"/>
          </p:cNvCxnSpPr>
          <p:nvPr/>
        </p:nvCxnSpPr>
        <p:spPr>
          <a:xfrm flipH="1" flipV="1">
            <a:off x="1290638" y="4692650"/>
            <a:ext cx="152400" cy="568325"/>
          </a:xfrm>
          <a:prstGeom prst="straightConnector1">
            <a:avLst/>
          </a:prstGeom>
          <a:ln w="63500" cap="flat" cmpd="sng">
            <a:solidFill>
              <a:srgbClr val="FF0000"/>
            </a:solidFill>
            <a:prstDash val="solid"/>
            <a:headEnd type="none" w="med" len="med"/>
            <a:tailEnd type="triangle" w="med" len="med"/>
          </a:ln>
        </p:spPr>
      </p:cxnSp>
      <p:cxnSp>
        <p:nvCxnSpPr>
          <p:cNvPr id="230413" name="Straight Arrow Connector 230412"/>
          <p:cNvCxnSpPr>
            <a:stCxn id="230408" idx="0"/>
            <a:endCxn id="230410" idx="3"/>
          </p:cNvCxnSpPr>
          <p:nvPr/>
        </p:nvCxnSpPr>
        <p:spPr>
          <a:xfrm flipV="1">
            <a:off x="1366838" y="3973513"/>
            <a:ext cx="284162" cy="534987"/>
          </a:xfrm>
          <a:prstGeom prst="straightConnector1">
            <a:avLst/>
          </a:prstGeom>
          <a:ln w="63500" cap="flat" cmpd="sng">
            <a:solidFill>
              <a:srgbClr val="FF0000"/>
            </a:solidFill>
            <a:prstDash val="solid"/>
            <a:headEnd type="none" w="med" len="med"/>
            <a:tailEnd type="triangle" w="med" len="med"/>
          </a:ln>
        </p:spPr>
      </p:cxnSp>
      <p:cxnSp>
        <p:nvCxnSpPr>
          <p:cNvPr id="230414" name="Straight Arrow Connector 230413"/>
          <p:cNvCxnSpPr>
            <a:stCxn id="230411" idx="5"/>
            <a:endCxn id="230407" idx="1"/>
          </p:cNvCxnSpPr>
          <p:nvPr/>
        </p:nvCxnSpPr>
        <p:spPr>
          <a:xfrm>
            <a:off x="6988175" y="4117975"/>
            <a:ext cx="207963" cy="279400"/>
          </a:xfrm>
          <a:prstGeom prst="straightConnector1">
            <a:avLst/>
          </a:prstGeom>
          <a:ln w="63500" cap="flat" cmpd="sng">
            <a:solidFill>
              <a:srgbClr val="FF0000"/>
            </a:solidFill>
            <a:prstDash val="solid"/>
            <a:headEnd type="none" w="med" len="med"/>
            <a:tailEnd type="triangle" w="med" len="med"/>
          </a:ln>
        </p:spPr>
      </p:cxnSp>
      <p:cxnSp>
        <p:nvCxnSpPr>
          <p:cNvPr id="230415" name="Straight Arrow Connector 230414"/>
          <p:cNvCxnSpPr>
            <a:stCxn id="230407" idx="4"/>
            <a:endCxn id="230406" idx="0"/>
          </p:cNvCxnSpPr>
          <p:nvPr/>
        </p:nvCxnSpPr>
        <p:spPr>
          <a:xfrm>
            <a:off x="7272338" y="4581525"/>
            <a:ext cx="287337" cy="576263"/>
          </a:xfrm>
          <a:prstGeom prst="straightConnector1">
            <a:avLst/>
          </a:prstGeom>
          <a:ln w="63500" cap="flat" cmpd="sng">
            <a:solidFill>
              <a:srgbClr val="FF0000"/>
            </a:solidFill>
            <a:prstDash val="solid"/>
            <a:headEnd type="none" w="med" len="med"/>
            <a:tailEnd type="triangle" w="med" len="med"/>
          </a:ln>
        </p:spPr>
      </p:cxnSp>
      <p:cxnSp>
        <p:nvCxnSpPr>
          <p:cNvPr id="230416" name="Straight Arrow Connector 230415"/>
          <p:cNvCxnSpPr>
            <a:stCxn id="230406" idx="4"/>
          </p:cNvCxnSpPr>
          <p:nvPr/>
        </p:nvCxnSpPr>
        <p:spPr>
          <a:xfrm flipH="1">
            <a:off x="7524750" y="5373688"/>
            <a:ext cx="34925" cy="935037"/>
          </a:xfrm>
          <a:prstGeom prst="straightConnector1">
            <a:avLst/>
          </a:prstGeom>
          <a:ln w="63500" cap="flat" cmpd="sng">
            <a:solidFill>
              <a:srgbClr val="FF0000"/>
            </a:solidFill>
            <a:prstDash val="sysDot"/>
            <a:headEnd type="none" w="med" len="med"/>
            <a:tailEnd type="triangle" w="med" len="med"/>
          </a:ln>
        </p:spPr>
      </p:cxnSp>
      <p:cxnSp>
        <p:nvCxnSpPr>
          <p:cNvPr id="230417" name="Straight Arrow Connector 230416"/>
          <p:cNvCxnSpPr>
            <a:endCxn id="230409" idx="4"/>
          </p:cNvCxnSpPr>
          <p:nvPr/>
        </p:nvCxnSpPr>
        <p:spPr>
          <a:xfrm flipV="1">
            <a:off x="1331913" y="5445125"/>
            <a:ext cx="34925" cy="649288"/>
          </a:xfrm>
          <a:prstGeom prst="straightConnector1">
            <a:avLst/>
          </a:prstGeom>
          <a:ln w="63500" cap="flat" cmpd="sng">
            <a:solidFill>
              <a:srgbClr val="FF0000"/>
            </a:solidFill>
            <a:prstDash val="sysDot"/>
            <a:headEnd type="none" w="med" len="med"/>
            <a:tailEnd type="triangle" w="med" len="med"/>
          </a:ln>
        </p:spPr>
      </p:cxnSp>
      <p:sp>
        <p:nvSpPr>
          <p:cNvPr id="230418" name="Oval 230417"/>
          <p:cNvSpPr/>
          <p:nvPr/>
        </p:nvSpPr>
        <p:spPr>
          <a:xfrm>
            <a:off x="1979613" y="26368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0419" name="Oval 230418"/>
          <p:cNvSpPr/>
          <p:nvPr/>
        </p:nvSpPr>
        <p:spPr>
          <a:xfrm>
            <a:off x="1763713"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0420" name="Oval 230419"/>
          <p:cNvSpPr/>
          <p:nvPr/>
        </p:nvSpPr>
        <p:spPr>
          <a:xfrm>
            <a:off x="3132138" y="11969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30421" name="Straight Arrow Connector 230420"/>
          <p:cNvCxnSpPr>
            <a:stCxn id="230419" idx="7"/>
            <a:endCxn id="230420" idx="2"/>
          </p:cNvCxnSpPr>
          <p:nvPr/>
        </p:nvCxnSpPr>
        <p:spPr>
          <a:xfrm flipV="1">
            <a:off x="1947863" y="1304925"/>
            <a:ext cx="1184275" cy="139700"/>
          </a:xfrm>
          <a:prstGeom prst="straightConnector1">
            <a:avLst/>
          </a:prstGeom>
          <a:ln w="63500" cap="flat" cmpd="sng">
            <a:solidFill>
              <a:srgbClr val="FF0000"/>
            </a:solidFill>
            <a:prstDash val="solid"/>
            <a:headEnd type="none" w="med" len="med"/>
            <a:tailEnd type="triangle" w="med" len="med"/>
          </a:ln>
        </p:spPr>
      </p:cxnSp>
      <p:cxnSp>
        <p:nvCxnSpPr>
          <p:cNvPr id="230422" name="Straight Arrow Connector 230421"/>
          <p:cNvCxnSpPr>
            <a:stCxn id="230418" idx="7"/>
            <a:endCxn id="230419" idx="3"/>
          </p:cNvCxnSpPr>
          <p:nvPr/>
        </p:nvCxnSpPr>
        <p:spPr>
          <a:xfrm flipH="1" flipV="1">
            <a:off x="1795463" y="1597025"/>
            <a:ext cx="368300" cy="1071563"/>
          </a:xfrm>
          <a:prstGeom prst="straightConnector1">
            <a:avLst/>
          </a:prstGeom>
          <a:ln w="63500" cap="flat" cmpd="sng">
            <a:solidFill>
              <a:srgbClr val="FF0000"/>
            </a:solidFill>
            <a:prstDash val="solid"/>
            <a:headEnd type="none" w="med" len="med"/>
            <a:tailEnd type="triangle" w="med" len="med"/>
          </a:ln>
        </p:spPr>
      </p:cxnSp>
      <p:cxnSp>
        <p:nvCxnSpPr>
          <p:cNvPr id="230423" name="Straight Arrow Connector 230422"/>
          <p:cNvCxnSpPr>
            <a:stCxn id="230403" idx="5"/>
            <a:endCxn id="230404" idx="1"/>
          </p:cNvCxnSpPr>
          <p:nvPr/>
        </p:nvCxnSpPr>
        <p:spPr>
          <a:xfrm>
            <a:off x="5619750" y="1597025"/>
            <a:ext cx="928688" cy="423863"/>
          </a:xfrm>
          <a:prstGeom prst="straightConnector1">
            <a:avLst/>
          </a:prstGeom>
          <a:ln w="63500" cap="flat" cmpd="sng">
            <a:solidFill>
              <a:srgbClr val="FF0000"/>
            </a:solidFill>
            <a:prstDash val="solid"/>
            <a:headEnd type="none" w="med" len="med"/>
            <a:tailEnd type="triangle" w="med" len="med"/>
          </a:ln>
        </p:spPr>
      </p:cxnSp>
      <p:cxnSp>
        <p:nvCxnSpPr>
          <p:cNvPr id="230424" name="Straight Arrow Connector 230423"/>
          <p:cNvCxnSpPr>
            <a:stCxn id="230404" idx="4"/>
            <a:endCxn id="230405" idx="1"/>
          </p:cNvCxnSpPr>
          <p:nvPr/>
        </p:nvCxnSpPr>
        <p:spPr>
          <a:xfrm>
            <a:off x="6624638" y="2205038"/>
            <a:ext cx="66675" cy="679450"/>
          </a:xfrm>
          <a:prstGeom prst="straightConnector1">
            <a:avLst/>
          </a:prstGeom>
          <a:ln w="63500" cap="flat" cmpd="sng">
            <a:solidFill>
              <a:srgbClr val="FF0000"/>
            </a:solidFill>
            <a:prstDash val="solid"/>
            <a:headEnd type="none" w="med" len="med"/>
            <a:tailEnd type="triangle" w="med" len="med"/>
          </a:ln>
        </p:spPr>
      </p:cxnSp>
      <p:cxnSp>
        <p:nvCxnSpPr>
          <p:cNvPr id="230425" name="Straight Arrow Connector 230424"/>
          <p:cNvCxnSpPr>
            <a:stCxn id="230410" idx="7"/>
            <a:endCxn id="230405" idx="2"/>
          </p:cNvCxnSpPr>
          <p:nvPr/>
        </p:nvCxnSpPr>
        <p:spPr>
          <a:xfrm flipV="1">
            <a:off x="1803400" y="2960688"/>
            <a:ext cx="4856163" cy="860425"/>
          </a:xfrm>
          <a:prstGeom prst="straightConnector1">
            <a:avLst/>
          </a:prstGeom>
          <a:ln w="63500" cap="flat" cmpd="sng">
            <a:solidFill>
              <a:schemeClr val="folHlink"/>
            </a:solidFill>
            <a:prstDash val="solid"/>
            <a:headEnd type="none" w="med" len="med"/>
            <a:tailEnd type="triangle" w="med" len="med"/>
          </a:ln>
        </p:spPr>
      </p:cxnSp>
      <p:cxnSp>
        <p:nvCxnSpPr>
          <p:cNvPr id="230426" name="Straight Arrow Connector 230425"/>
          <p:cNvCxnSpPr>
            <a:stCxn id="230403" idx="2"/>
            <a:endCxn id="230420" idx="6"/>
          </p:cNvCxnSpPr>
          <p:nvPr/>
        </p:nvCxnSpPr>
        <p:spPr>
          <a:xfrm flipH="1" flipV="1">
            <a:off x="3348038" y="1304925"/>
            <a:ext cx="2087562" cy="215900"/>
          </a:xfrm>
          <a:prstGeom prst="straightConnector1">
            <a:avLst/>
          </a:prstGeom>
          <a:ln w="63500" cap="flat" cmpd="sng">
            <a:solidFill>
              <a:schemeClr val="folHlink"/>
            </a:solidFill>
            <a:prstDash val="solid"/>
            <a:headEnd type="none" w="med" len="med"/>
            <a:tailEnd type="triangle" w="med" len="med"/>
          </a:ln>
        </p:spPr>
      </p:cxnSp>
      <p:cxnSp>
        <p:nvCxnSpPr>
          <p:cNvPr id="230427" name="Straight Arrow Connector 230426"/>
          <p:cNvCxnSpPr>
            <a:stCxn id="230418" idx="5"/>
            <a:endCxn id="230411" idx="1"/>
          </p:cNvCxnSpPr>
          <p:nvPr/>
        </p:nvCxnSpPr>
        <p:spPr>
          <a:xfrm>
            <a:off x="2163763" y="2820988"/>
            <a:ext cx="4672012" cy="1144587"/>
          </a:xfrm>
          <a:prstGeom prst="straightConnector1">
            <a:avLst/>
          </a:prstGeom>
          <a:ln w="63500" cap="flat" cmpd="sng">
            <a:solidFill>
              <a:schemeClr val="folHlink"/>
            </a:solidFill>
            <a:prstDash val="solid"/>
            <a:headEnd type="none" w="med" len="med"/>
            <a:tailEnd type="triangle" w="med" len="med"/>
          </a:ln>
        </p:spPr>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Title 231425"/>
          <p:cNvSpPr>
            <a:spLocks noGrp="1"/>
          </p:cNvSpPr>
          <p:nvPr>
            <p:ph type="title"/>
          </p:nvPr>
        </p:nvSpPr>
        <p:spPr>
          <a:xfrm>
            <a:off x="685800" y="217488"/>
            <a:ext cx="7772400" cy="1143000"/>
          </a:xfrm>
        </p:spPr>
        <p:txBody>
          <a:bodyPr anchor="ctr"/>
          <a:p>
            <a:r>
              <a:rPr lang="x-none" altLang="en-AU"/>
              <a:t>Troca </a:t>
            </a:r>
            <a:r>
              <a:rPr lang="en-AU" altLang="x-none"/>
              <a:t>3-opt</a:t>
            </a:r>
            <a:endParaRPr lang="en-AU" altLang="x-none"/>
          </a:p>
        </p:txBody>
      </p:sp>
      <p:sp>
        <p:nvSpPr>
          <p:cNvPr id="231427" name="Oval 231426"/>
          <p:cNvSpPr/>
          <p:nvPr/>
        </p:nvSpPr>
        <p:spPr>
          <a:xfrm>
            <a:off x="5435600"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1428" name="Oval 231427"/>
          <p:cNvSpPr/>
          <p:nvPr/>
        </p:nvSpPr>
        <p:spPr>
          <a:xfrm>
            <a:off x="6516688" y="19891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1429" name="Oval 231428"/>
          <p:cNvSpPr/>
          <p:nvPr/>
        </p:nvSpPr>
        <p:spPr>
          <a:xfrm>
            <a:off x="6659563" y="28527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1430" name="Oval 231429"/>
          <p:cNvSpPr/>
          <p:nvPr/>
        </p:nvSpPr>
        <p:spPr>
          <a:xfrm>
            <a:off x="7451725" y="515778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1431" name="Oval 231430"/>
          <p:cNvSpPr/>
          <p:nvPr/>
        </p:nvSpPr>
        <p:spPr>
          <a:xfrm>
            <a:off x="7164388" y="43656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1432" name="Oval 231431"/>
          <p:cNvSpPr/>
          <p:nvPr/>
        </p:nvSpPr>
        <p:spPr>
          <a:xfrm>
            <a:off x="1258888" y="450850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1433" name="Oval 231432"/>
          <p:cNvSpPr/>
          <p:nvPr/>
        </p:nvSpPr>
        <p:spPr>
          <a:xfrm>
            <a:off x="1258888" y="52292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1434" name="Oval 231433"/>
          <p:cNvSpPr/>
          <p:nvPr/>
        </p:nvSpPr>
        <p:spPr>
          <a:xfrm>
            <a:off x="1619250" y="378936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1435" name="Oval 231434"/>
          <p:cNvSpPr/>
          <p:nvPr/>
        </p:nvSpPr>
        <p:spPr>
          <a:xfrm>
            <a:off x="6804025" y="39338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31436" name="Straight Arrow Connector 231435"/>
          <p:cNvCxnSpPr>
            <a:stCxn id="231433" idx="7"/>
            <a:endCxn id="231432" idx="3"/>
          </p:cNvCxnSpPr>
          <p:nvPr/>
        </p:nvCxnSpPr>
        <p:spPr>
          <a:xfrm flipH="1" flipV="1">
            <a:off x="1290638" y="4692650"/>
            <a:ext cx="152400" cy="568325"/>
          </a:xfrm>
          <a:prstGeom prst="straightConnector1">
            <a:avLst/>
          </a:prstGeom>
          <a:ln w="63500" cap="flat" cmpd="sng">
            <a:solidFill>
              <a:srgbClr val="FF0000"/>
            </a:solidFill>
            <a:prstDash val="solid"/>
            <a:headEnd type="none" w="med" len="med"/>
            <a:tailEnd type="triangle" w="med" len="med"/>
          </a:ln>
        </p:spPr>
      </p:cxnSp>
      <p:cxnSp>
        <p:nvCxnSpPr>
          <p:cNvPr id="231437" name="Straight Arrow Connector 231436"/>
          <p:cNvCxnSpPr>
            <a:stCxn id="231432" idx="0"/>
            <a:endCxn id="231434" idx="3"/>
          </p:cNvCxnSpPr>
          <p:nvPr/>
        </p:nvCxnSpPr>
        <p:spPr>
          <a:xfrm flipV="1">
            <a:off x="1366838" y="3973513"/>
            <a:ext cx="284162" cy="534987"/>
          </a:xfrm>
          <a:prstGeom prst="straightConnector1">
            <a:avLst/>
          </a:prstGeom>
          <a:ln w="63500" cap="flat" cmpd="sng">
            <a:solidFill>
              <a:srgbClr val="FF0000"/>
            </a:solidFill>
            <a:prstDash val="solid"/>
            <a:headEnd type="none" w="med" len="med"/>
            <a:tailEnd type="triangle" w="med" len="med"/>
          </a:ln>
        </p:spPr>
      </p:cxnSp>
      <p:cxnSp>
        <p:nvCxnSpPr>
          <p:cNvPr id="231438" name="Straight Arrow Connector 231437"/>
          <p:cNvCxnSpPr>
            <a:stCxn id="231435" idx="5"/>
            <a:endCxn id="231431" idx="1"/>
          </p:cNvCxnSpPr>
          <p:nvPr/>
        </p:nvCxnSpPr>
        <p:spPr>
          <a:xfrm>
            <a:off x="6988175" y="4117975"/>
            <a:ext cx="207963" cy="279400"/>
          </a:xfrm>
          <a:prstGeom prst="straightConnector1">
            <a:avLst/>
          </a:prstGeom>
          <a:ln w="63500" cap="flat" cmpd="sng">
            <a:solidFill>
              <a:srgbClr val="FF0000"/>
            </a:solidFill>
            <a:prstDash val="solid"/>
            <a:headEnd type="none" w="med" len="med"/>
            <a:tailEnd type="triangle" w="med" len="med"/>
          </a:ln>
        </p:spPr>
      </p:cxnSp>
      <p:cxnSp>
        <p:nvCxnSpPr>
          <p:cNvPr id="231439" name="Straight Arrow Connector 231438"/>
          <p:cNvCxnSpPr>
            <a:stCxn id="231431" idx="4"/>
            <a:endCxn id="231430" idx="0"/>
          </p:cNvCxnSpPr>
          <p:nvPr/>
        </p:nvCxnSpPr>
        <p:spPr>
          <a:xfrm>
            <a:off x="7272338" y="4581525"/>
            <a:ext cx="287337" cy="576263"/>
          </a:xfrm>
          <a:prstGeom prst="straightConnector1">
            <a:avLst/>
          </a:prstGeom>
          <a:ln w="63500" cap="flat" cmpd="sng">
            <a:solidFill>
              <a:srgbClr val="FF0000"/>
            </a:solidFill>
            <a:prstDash val="solid"/>
            <a:headEnd type="none" w="med" len="med"/>
            <a:tailEnd type="triangle" w="med" len="med"/>
          </a:ln>
        </p:spPr>
      </p:cxnSp>
      <p:cxnSp>
        <p:nvCxnSpPr>
          <p:cNvPr id="231440" name="Straight Arrow Connector 231439"/>
          <p:cNvCxnSpPr>
            <a:stCxn id="231430" idx="4"/>
          </p:cNvCxnSpPr>
          <p:nvPr/>
        </p:nvCxnSpPr>
        <p:spPr>
          <a:xfrm flipH="1">
            <a:off x="7524750" y="5373688"/>
            <a:ext cx="34925" cy="935037"/>
          </a:xfrm>
          <a:prstGeom prst="straightConnector1">
            <a:avLst/>
          </a:prstGeom>
          <a:ln w="63500" cap="flat" cmpd="sng">
            <a:solidFill>
              <a:srgbClr val="FF0000"/>
            </a:solidFill>
            <a:prstDash val="sysDot"/>
            <a:headEnd type="none" w="med" len="med"/>
            <a:tailEnd type="triangle" w="med" len="med"/>
          </a:ln>
        </p:spPr>
      </p:cxnSp>
      <p:cxnSp>
        <p:nvCxnSpPr>
          <p:cNvPr id="231441" name="Straight Arrow Connector 231440"/>
          <p:cNvCxnSpPr>
            <a:endCxn id="231433" idx="4"/>
          </p:cNvCxnSpPr>
          <p:nvPr/>
        </p:nvCxnSpPr>
        <p:spPr>
          <a:xfrm flipV="1">
            <a:off x="1331913" y="5445125"/>
            <a:ext cx="34925" cy="649288"/>
          </a:xfrm>
          <a:prstGeom prst="straightConnector1">
            <a:avLst/>
          </a:prstGeom>
          <a:ln w="63500" cap="flat" cmpd="sng">
            <a:solidFill>
              <a:srgbClr val="FF0000"/>
            </a:solidFill>
            <a:prstDash val="sysDot"/>
            <a:headEnd type="none" w="med" len="med"/>
            <a:tailEnd type="triangle" w="med" len="med"/>
          </a:ln>
        </p:spPr>
      </p:cxnSp>
      <p:sp>
        <p:nvSpPr>
          <p:cNvPr id="231442" name="Oval 231441"/>
          <p:cNvSpPr/>
          <p:nvPr/>
        </p:nvSpPr>
        <p:spPr>
          <a:xfrm>
            <a:off x="1979613" y="26368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1443" name="Oval 231442"/>
          <p:cNvSpPr/>
          <p:nvPr/>
        </p:nvSpPr>
        <p:spPr>
          <a:xfrm>
            <a:off x="1763713"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1444" name="Oval 231443"/>
          <p:cNvSpPr/>
          <p:nvPr/>
        </p:nvSpPr>
        <p:spPr>
          <a:xfrm>
            <a:off x="3132138" y="11969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31445" name="Straight Arrow Connector 231444"/>
          <p:cNvCxnSpPr>
            <a:stCxn id="231443" idx="7"/>
            <a:endCxn id="231444" idx="2"/>
          </p:cNvCxnSpPr>
          <p:nvPr/>
        </p:nvCxnSpPr>
        <p:spPr>
          <a:xfrm flipV="1">
            <a:off x="1947863" y="1304925"/>
            <a:ext cx="1184275" cy="139700"/>
          </a:xfrm>
          <a:prstGeom prst="straightConnector1">
            <a:avLst/>
          </a:prstGeom>
          <a:ln w="63500" cap="flat" cmpd="sng">
            <a:solidFill>
              <a:schemeClr val="folHlink"/>
            </a:solidFill>
            <a:prstDash val="solid"/>
            <a:headEnd type="triangle" w="med" len="med"/>
            <a:tailEnd type="none" w="med" len="med"/>
          </a:ln>
        </p:spPr>
      </p:cxnSp>
      <p:cxnSp>
        <p:nvCxnSpPr>
          <p:cNvPr id="231446" name="Straight Arrow Connector 231445"/>
          <p:cNvCxnSpPr>
            <a:stCxn id="231442" idx="7"/>
            <a:endCxn id="231443" idx="3"/>
          </p:cNvCxnSpPr>
          <p:nvPr/>
        </p:nvCxnSpPr>
        <p:spPr>
          <a:xfrm flipH="1" flipV="1">
            <a:off x="1795463" y="1597025"/>
            <a:ext cx="368300" cy="1071563"/>
          </a:xfrm>
          <a:prstGeom prst="straightConnector1">
            <a:avLst/>
          </a:prstGeom>
          <a:ln w="63500" cap="flat" cmpd="sng">
            <a:solidFill>
              <a:schemeClr val="folHlink"/>
            </a:solidFill>
            <a:prstDash val="solid"/>
            <a:headEnd type="triangle" w="med" len="med"/>
            <a:tailEnd type="none" w="med" len="med"/>
          </a:ln>
        </p:spPr>
      </p:cxnSp>
      <p:cxnSp>
        <p:nvCxnSpPr>
          <p:cNvPr id="231447" name="Straight Arrow Connector 231446"/>
          <p:cNvCxnSpPr>
            <a:stCxn id="231427" idx="5"/>
            <a:endCxn id="231428" idx="1"/>
          </p:cNvCxnSpPr>
          <p:nvPr/>
        </p:nvCxnSpPr>
        <p:spPr>
          <a:xfrm>
            <a:off x="5619750" y="1597025"/>
            <a:ext cx="928688" cy="423863"/>
          </a:xfrm>
          <a:prstGeom prst="straightConnector1">
            <a:avLst/>
          </a:prstGeom>
          <a:ln w="63500" cap="flat" cmpd="sng">
            <a:solidFill>
              <a:schemeClr val="folHlink"/>
            </a:solidFill>
            <a:prstDash val="solid"/>
            <a:headEnd type="triangle" w="med" len="med"/>
            <a:tailEnd type="none" w="med" len="med"/>
          </a:ln>
        </p:spPr>
      </p:cxnSp>
      <p:cxnSp>
        <p:nvCxnSpPr>
          <p:cNvPr id="231448" name="Straight Arrow Connector 231447"/>
          <p:cNvCxnSpPr>
            <a:stCxn id="231428" idx="4"/>
            <a:endCxn id="231429" idx="1"/>
          </p:cNvCxnSpPr>
          <p:nvPr/>
        </p:nvCxnSpPr>
        <p:spPr>
          <a:xfrm>
            <a:off x="6624638" y="2205038"/>
            <a:ext cx="66675" cy="679450"/>
          </a:xfrm>
          <a:prstGeom prst="straightConnector1">
            <a:avLst/>
          </a:prstGeom>
          <a:ln w="63500" cap="flat" cmpd="sng">
            <a:solidFill>
              <a:schemeClr val="folHlink"/>
            </a:solidFill>
            <a:prstDash val="solid"/>
            <a:headEnd type="triangle" w="med" len="med"/>
            <a:tailEnd type="none" w="med" len="med"/>
          </a:ln>
        </p:spPr>
      </p:cxnSp>
      <p:cxnSp>
        <p:nvCxnSpPr>
          <p:cNvPr id="231449" name="Straight Arrow Connector 231448"/>
          <p:cNvCxnSpPr>
            <a:stCxn id="231434" idx="7"/>
            <a:endCxn id="231429" idx="2"/>
          </p:cNvCxnSpPr>
          <p:nvPr/>
        </p:nvCxnSpPr>
        <p:spPr>
          <a:xfrm flipV="1">
            <a:off x="1803400" y="2960688"/>
            <a:ext cx="4856163" cy="860425"/>
          </a:xfrm>
          <a:prstGeom prst="straightConnector1">
            <a:avLst/>
          </a:prstGeom>
          <a:ln w="63500" cap="flat" cmpd="sng">
            <a:solidFill>
              <a:schemeClr val="folHlink"/>
            </a:solidFill>
            <a:prstDash val="solid"/>
            <a:headEnd type="none" w="med" len="med"/>
            <a:tailEnd type="triangle" w="med" len="med"/>
          </a:ln>
        </p:spPr>
      </p:cxnSp>
      <p:cxnSp>
        <p:nvCxnSpPr>
          <p:cNvPr id="231450" name="Straight Arrow Connector 231449"/>
          <p:cNvCxnSpPr>
            <a:stCxn id="231427" idx="2"/>
            <a:endCxn id="231444" idx="6"/>
          </p:cNvCxnSpPr>
          <p:nvPr/>
        </p:nvCxnSpPr>
        <p:spPr>
          <a:xfrm flipH="1" flipV="1">
            <a:off x="3348038" y="1304925"/>
            <a:ext cx="2087562" cy="215900"/>
          </a:xfrm>
          <a:prstGeom prst="straightConnector1">
            <a:avLst/>
          </a:prstGeom>
          <a:ln w="63500" cap="flat" cmpd="sng">
            <a:solidFill>
              <a:schemeClr val="folHlink"/>
            </a:solidFill>
            <a:prstDash val="solid"/>
            <a:headEnd type="none" w="med" len="med"/>
            <a:tailEnd type="triangle" w="med" len="med"/>
          </a:ln>
        </p:spPr>
      </p:cxnSp>
      <p:cxnSp>
        <p:nvCxnSpPr>
          <p:cNvPr id="231451" name="Straight Arrow Connector 231450"/>
          <p:cNvCxnSpPr>
            <a:stCxn id="231442" idx="5"/>
            <a:endCxn id="231435" idx="1"/>
          </p:cNvCxnSpPr>
          <p:nvPr/>
        </p:nvCxnSpPr>
        <p:spPr>
          <a:xfrm>
            <a:off x="2163763" y="2820988"/>
            <a:ext cx="4672012" cy="1144587"/>
          </a:xfrm>
          <a:prstGeom prst="straightConnector1">
            <a:avLst/>
          </a:prstGeom>
          <a:ln w="63500" cap="flat" cmpd="sng">
            <a:solidFill>
              <a:schemeClr val="folHlink"/>
            </a:solidFill>
            <a:prstDash val="solid"/>
            <a:headEnd type="none" w="med" len="med"/>
            <a:tailEnd type="triangl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Title 232449"/>
          <p:cNvSpPr>
            <a:spLocks noGrp="1"/>
          </p:cNvSpPr>
          <p:nvPr>
            <p:ph type="title"/>
          </p:nvPr>
        </p:nvSpPr>
        <p:spPr>
          <a:xfrm>
            <a:off x="698500" y="179388"/>
            <a:ext cx="7772400" cy="1143000"/>
          </a:xfrm>
        </p:spPr>
        <p:txBody>
          <a:bodyPr anchor="ctr"/>
          <a:p>
            <a:r>
              <a:rPr lang="x-none" altLang="en-AU"/>
              <a:t>Troca </a:t>
            </a:r>
            <a:r>
              <a:rPr lang="en-AU" altLang="x-none"/>
              <a:t>3-opt</a:t>
            </a:r>
            <a:endParaRPr lang="en-AU" altLang="x-none"/>
          </a:p>
        </p:txBody>
      </p:sp>
      <p:sp>
        <p:nvSpPr>
          <p:cNvPr id="232451" name="Oval 232450"/>
          <p:cNvSpPr/>
          <p:nvPr/>
        </p:nvSpPr>
        <p:spPr>
          <a:xfrm>
            <a:off x="5435600"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2452" name="Oval 232451"/>
          <p:cNvSpPr/>
          <p:nvPr/>
        </p:nvSpPr>
        <p:spPr>
          <a:xfrm>
            <a:off x="6516688" y="19891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2453" name="Oval 232452"/>
          <p:cNvSpPr/>
          <p:nvPr/>
        </p:nvSpPr>
        <p:spPr>
          <a:xfrm>
            <a:off x="6659563" y="28527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2454" name="Oval 232453"/>
          <p:cNvSpPr/>
          <p:nvPr/>
        </p:nvSpPr>
        <p:spPr>
          <a:xfrm>
            <a:off x="7451725" y="515778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2455" name="Oval 232454"/>
          <p:cNvSpPr/>
          <p:nvPr/>
        </p:nvSpPr>
        <p:spPr>
          <a:xfrm>
            <a:off x="7164388" y="43656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2456" name="Oval 232455"/>
          <p:cNvSpPr/>
          <p:nvPr/>
        </p:nvSpPr>
        <p:spPr>
          <a:xfrm>
            <a:off x="1258888" y="4508500"/>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2457" name="Oval 232456"/>
          <p:cNvSpPr/>
          <p:nvPr/>
        </p:nvSpPr>
        <p:spPr>
          <a:xfrm>
            <a:off x="1258888" y="52292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2458" name="Oval 232457"/>
          <p:cNvSpPr/>
          <p:nvPr/>
        </p:nvSpPr>
        <p:spPr>
          <a:xfrm>
            <a:off x="1619250" y="3789363"/>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2459" name="Oval 232458"/>
          <p:cNvSpPr/>
          <p:nvPr/>
        </p:nvSpPr>
        <p:spPr>
          <a:xfrm>
            <a:off x="6804025" y="393382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32460" name="Straight Arrow Connector 232459"/>
          <p:cNvCxnSpPr>
            <a:stCxn id="232457" idx="7"/>
            <a:endCxn id="232456" idx="3"/>
          </p:cNvCxnSpPr>
          <p:nvPr/>
        </p:nvCxnSpPr>
        <p:spPr>
          <a:xfrm flipH="1" flipV="1">
            <a:off x="1290638" y="4692650"/>
            <a:ext cx="152400" cy="568325"/>
          </a:xfrm>
          <a:prstGeom prst="straightConnector1">
            <a:avLst/>
          </a:prstGeom>
          <a:ln w="63500" cap="flat" cmpd="sng">
            <a:solidFill>
              <a:srgbClr val="FF0000"/>
            </a:solidFill>
            <a:prstDash val="solid"/>
            <a:headEnd type="none" w="med" len="med"/>
            <a:tailEnd type="triangle" w="med" len="med"/>
          </a:ln>
        </p:spPr>
      </p:cxnSp>
      <p:cxnSp>
        <p:nvCxnSpPr>
          <p:cNvPr id="232461" name="Straight Arrow Connector 232460"/>
          <p:cNvCxnSpPr>
            <a:stCxn id="232456" idx="0"/>
            <a:endCxn id="232458" idx="3"/>
          </p:cNvCxnSpPr>
          <p:nvPr/>
        </p:nvCxnSpPr>
        <p:spPr>
          <a:xfrm flipV="1">
            <a:off x="1366838" y="3973513"/>
            <a:ext cx="284162" cy="534987"/>
          </a:xfrm>
          <a:prstGeom prst="straightConnector1">
            <a:avLst/>
          </a:prstGeom>
          <a:ln w="63500" cap="flat" cmpd="sng">
            <a:solidFill>
              <a:srgbClr val="FF0000"/>
            </a:solidFill>
            <a:prstDash val="solid"/>
            <a:headEnd type="none" w="med" len="med"/>
            <a:tailEnd type="triangle" w="med" len="med"/>
          </a:ln>
        </p:spPr>
      </p:cxnSp>
      <p:cxnSp>
        <p:nvCxnSpPr>
          <p:cNvPr id="232462" name="Straight Arrow Connector 232461"/>
          <p:cNvCxnSpPr>
            <a:stCxn id="232459" idx="5"/>
            <a:endCxn id="232455" idx="1"/>
          </p:cNvCxnSpPr>
          <p:nvPr/>
        </p:nvCxnSpPr>
        <p:spPr>
          <a:xfrm>
            <a:off x="6988175" y="4117975"/>
            <a:ext cx="207963" cy="279400"/>
          </a:xfrm>
          <a:prstGeom prst="straightConnector1">
            <a:avLst/>
          </a:prstGeom>
          <a:ln w="63500" cap="flat" cmpd="sng">
            <a:solidFill>
              <a:srgbClr val="FF0000"/>
            </a:solidFill>
            <a:prstDash val="solid"/>
            <a:headEnd type="none" w="med" len="med"/>
            <a:tailEnd type="triangle" w="med" len="med"/>
          </a:ln>
        </p:spPr>
      </p:cxnSp>
      <p:cxnSp>
        <p:nvCxnSpPr>
          <p:cNvPr id="232463" name="Straight Arrow Connector 232462"/>
          <p:cNvCxnSpPr>
            <a:stCxn id="232455" idx="4"/>
            <a:endCxn id="232454" idx="0"/>
          </p:cNvCxnSpPr>
          <p:nvPr/>
        </p:nvCxnSpPr>
        <p:spPr>
          <a:xfrm>
            <a:off x="7272338" y="4581525"/>
            <a:ext cx="287337" cy="576263"/>
          </a:xfrm>
          <a:prstGeom prst="straightConnector1">
            <a:avLst/>
          </a:prstGeom>
          <a:ln w="63500" cap="flat" cmpd="sng">
            <a:solidFill>
              <a:srgbClr val="FF0000"/>
            </a:solidFill>
            <a:prstDash val="solid"/>
            <a:headEnd type="none" w="med" len="med"/>
            <a:tailEnd type="triangle" w="med" len="med"/>
          </a:ln>
        </p:spPr>
      </p:cxnSp>
      <p:cxnSp>
        <p:nvCxnSpPr>
          <p:cNvPr id="232464" name="Straight Arrow Connector 232463"/>
          <p:cNvCxnSpPr>
            <a:stCxn id="232454" idx="4"/>
          </p:cNvCxnSpPr>
          <p:nvPr/>
        </p:nvCxnSpPr>
        <p:spPr>
          <a:xfrm flipH="1">
            <a:off x="7524750" y="5373688"/>
            <a:ext cx="34925" cy="935037"/>
          </a:xfrm>
          <a:prstGeom prst="straightConnector1">
            <a:avLst/>
          </a:prstGeom>
          <a:ln w="63500" cap="flat" cmpd="sng">
            <a:solidFill>
              <a:srgbClr val="FF0000"/>
            </a:solidFill>
            <a:prstDash val="sysDot"/>
            <a:headEnd type="none" w="med" len="med"/>
            <a:tailEnd type="triangle" w="med" len="med"/>
          </a:ln>
        </p:spPr>
      </p:cxnSp>
      <p:cxnSp>
        <p:nvCxnSpPr>
          <p:cNvPr id="232465" name="Straight Arrow Connector 232464"/>
          <p:cNvCxnSpPr>
            <a:endCxn id="232457" idx="4"/>
          </p:cNvCxnSpPr>
          <p:nvPr/>
        </p:nvCxnSpPr>
        <p:spPr>
          <a:xfrm flipV="1">
            <a:off x="1331913" y="5445125"/>
            <a:ext cx="34925" cy="649288"/>
          </a:xfrm>
          <a:prstGeom prst="straightConnector1">
            <a:avLst/>
          </a:prstGeom>
          <a:ln w="63500" cap="flat" cmpd="sng">
            <a:solidFill>
              <a:srgbClr val="FF0000"/>
            </a:solidFill>
            <a:prstDash val="sysDot"/>
            <a:headEnd type="none" w="med" len="med"/>
            <a:tailEnd type="triangle" w="med" len="med"/>
          </a:ln>
        </p:spPr>
      </p:cxnSp>
      <p:sp>
        <p:nvSpPr>
          <p:cNvPr id="232466" name="Oval 232465"/>
          <p:cNvSpPr/>
          <p:nvPr/>
        </p:nvSpPr>
        <p:spPr>
          <a:xfrm>
            <a:off x="1979613" y="2636838"/>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2467" name="Oval 232466"/>
          <p:cNvSpPr/>
          <p:nvPr/>
        </p:nvSpPr>
        <p:spPr>
          <a:xfrm>
            <a:off x="1763713" y="14128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sp>
        <p:nvSpPr>
          <p:cNvPr id="232468" name="Oval 232467"/>
          <p:cNvSpPr/>
          <p:nvPr/>
        </p:nvSpPr>
        <p:spPr>
          <a:xfrm>
            <a:off x="3132138" y="1196975"/>
            <a:ext cx="215900" cy="215900"/>
          </a:xfrm>
          <a:prstGeom prst="ellipse">
            <a:avLst/>
          </a:prstGeom>
          <a:solidFill>
            <a:srgbClr val="0000FF"/>
          </a:solidFill>
          <a:ln w="9525" cap="flat" cmpd="sng">
            <a:solidFill>
              <a:schemeClr val="tx1"/>
            </a:solidFill>
            <a:prstDash val="solid"/>
            <a:headEnd type="none" w="med" len="med"/>
            <a:tailEnd type="none" w="med" len="med"/>
          </a:ln>
        </p:spPr>
        <p:txBody>
          <a:bodyPr/>
          <a:p>
            <a:endParaRPr lang="pt-BR" altLang="en-US"/>
          </a:p>
        </p:txBody>
      </p:sp>
      <p:cxnSp>
        <p:nvCxnSpPr>
          <p:cNvPr id="232469" name="Straight Arrow Connector 232468"/>
          <p:cNvCxnSpPr>
            <a:stCxn id="232467" idx="7"/>
            <a:endCxn id="232468" idx="2"/>
          </p:cNvCxnSpPr>
          <p:nvPr/>
        </p:nvCxnSpPr>
        <p:spPr>
          <a:xfrm flipV="1">
            <a:off x="1947863" y="1304925"/>
            <a:ext cx="1184275" cy="139700"/>
          </a:xfrm>
          <a:prstGeom prst="straightConnector1">
            <a:avLst/>
          </a:prstGeom>
          <a:ln w="63500" cap="flat" cmpd="sng">
            <a:solidFill>
              <a:srgbClr val="FF0000"/>
            </a:solidFill>
            <a:prstDash val="solid"/>
            <a:headEnd type="triangle" w="med" len="med"/>
            <a:tailEnd type="none" w="med" len="med"/>
          </a:ln>
        </p:spPr>
      </p:cxnSp>
      <p:cxnSp>
        <p:nvCxnSpPr>
          <p:cNvPr id="232470" name="Straight Arrow Connector 232469"/>
          <p:cNvCxnSpPr>
            <a:stCxn id="232466" idx="7"/>
            <a:endCxn id="232467" idx="3"/>
          </p:cNvCxnSpPr>
          <p:nvPr/>
        </p:nvCxnSpPr>
        <p:spPr>
          <a:xfrm flipH="1" flipV="1">
            <a:off x="1795463" y="1597025"/>
            <a:ext cx="368300" cy="1071563"/>
          </a:xfrm>
          <a:prstGeom prst="straightConnector1">
            <a:avLst/>
          </a:prstGeom>
          <a:ln w="63500" cap="flat" cmpd="sng">
            <a:solidFill>
              <a:srgbClr val="FF0000"/>
            </a:solidFill>
            <a:prstDash val="solid"/>
            <a:headEnd type="triangle" w="med" len="med"/>
            <a:tailEnd type="none" w="med" len="med"/>
          </a:ln>
        </p:spPr>
      </p:cxnSp>
      <p:cxnSp>
        <p:nvCxnSpPr>
          <p:cNvPr id="232471" name="Straight Arrow Connector 232470"/>
          <p:cNvCxnSpPr>
            <a:stCxn id="232451" idx="5"/>
            <a:endCxn id="232452" idx="1"/>
          </p:cNvCxnSpPr>
          <p:nvPr/>
        </p:nvCxnSpPr>
        <p:spPr>
          <a:xfrm>
            <a:off x="5619750" y="1597025"/>
            <a:ext cx="928688" cy="423863"/>
          </a:xfrm>
          <a:prstGeom prst="straightConnector1">
            <a:avLst/>
          </a:prstGeom>
          <a:ln w="63500" cap="flat" cmpd="sng">
            <a:solidFill>
              <a:srgbClr val="FF0000"/>
            </a:solidFill>
            <a:prstDash val="solid"/>
            <a:headEnd type="triangle" w="med" len="med"/>
            <a:tailEnd type="none" w="med" len="med"/>
          </a:ln>
        </p:spPr>
      </p:cxnSp>
      <p:cxnSp>
        <p:nvCxnSpPr>
          <p:cNvPr id="232472" name="Straight Arrow Connector 232471"/>
          <p:cNvCxnSpPr>
            <a:stCxn id="232452" idx="4"/>
            <a:endCxn id="232453" idx="1"/>
          </p:cNvCxnSpPr>
          <p:nvPr/>
        </p:nvCxnSpPr>
        <p:spPr>
          <a:xfrm>
            <a:off x="6624638" y="2205038"/>
            <a:ext cx="66675" cy="679450"/>
          </a:xfrm>
          <a:prstGeom prst="straightConnector1">
            <a:avLst/>
          </a:prstGeom>
          <a:ln w="63500" cap="flat" cmpd="sng">
            <a:solidFill>
              <a:srgbClr val="FF0000"/>
            </a:solidFill>
            <a:prstDash val="solid"/>
            <a:headEnd type="triangle" w="med" len="med"/>
            <a:tailEnd type="none" w="med" len="med"/>
          </a:ln>
        </p:spPr>
      </p:cxnSp>
      <p:cxnSp>
        <p:nvCxnSpPr>
          <p:cNvPr id="232473" name="Straight Arrow Connector 232472"/>
          <p:cNvCxnSpPr>
            <a:stCxn id="232458" idx="7"/>
            <a:endCxn id="232453" idx="2"/>
          </p:cNvCxnSpPr>
          <p:nvPr/>
        </p:nvCxnSpPr>
        <p:spPr>
          <a:xfrm flipV="1">
            <a:off x="1803400" y="2960688"/>
            <a:ext cx="4856163" cy="860425"/>
          </a:xfrm>
          <a:prstGeom prst="straightConnector1">
            <a:avLst/>
          </a:prstGeom>
          <a:ln w="63500" cap="flat" cmpd="sng">
            <a:solidFill>
              <a:srgbClr val="FF0000"/>
            </a:solidFill>
            <a:prstDash val="solid"/>
            <a:headEnd type="none" w="med" len="med"/>
            <a:tailEnd type="triangle" w="med" len="med"/>
          </a:ln>
        </p:spPr>
      </p:cxnSp>
      <p:cxnSp>
        <p:nvCxnSpPr>
          <p:cNvPr id="232474" name="Straight Arrow Connector 232473"/>
          <p:cNvCxnSpPr>
            <a:stCxn id="232451" idx="2"/>
            <a:endCxn id="232468" idx="6"/>
          </p:cNvCxnSpPr>
          <p:nvPr/>
        </p:nvCxnSpPr>
        <p:spPr>
          <a:xfrm flipH="1" flipV="1">
            <a:off x="3348038" y="1304925"/>
            <a:ext cx="2087562" cy="215900"/>
          </a:xfrm>
          <a:prstGeom prst="straightConnector1">
            <a:avLst/>
          </a:prstGeom>
          <a:ln w="63500" cap="flat" cmpd="sng">
            <a:solidFill>
              <a:srgbClr val="FF0000"/>
            </a:solidFill>
            <a:prstDash val="solid"/>
            <a:headEnd type="none" w="med" len="med"/>
            <a:tailEnd type="triangle" w="med" len="med"/>
          </a:ln>
        </p:spPr>
      </p:cxnSp>
      <p:cxnSp>
        <p:nvCxnSpPr>
          <p:cNvPr id="232475" name="Straight Arrow Connector 232474"/>
          <p:cNvCxnSpPr>
            <a:stCxn id="232466" idx="5"/>
            <a:endCxn id="232459" idx="1"/>
          </p:cNvCxnSpPr>
          <p:nvPr/>
        </p:nvCxnSpPr>
        <p:spPr>
          <a:xfrm>
            <a:off x="2163763" y="2820988"/>
            <a:ext cx="4672012" cy="1144587"/>
          </a:xfrm>
          <a:prstGeom prst="straightConnector1">
            <a:avLst/>
          </a:prstGeom>
          <a:ln w="63500" cap="flat" cmpd="sng">
            <a:solidFill>
              <a:srgbClr val="FF0000"/>
            </a:solidFill>
            <a:prstDash val="soli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Title 259073"/>
          <p:cNvSpPr>
            <a:spLocks noGrp="1"/>
          </p:cNvSpPr>
          <p:nvPr>
            <p:ph type="title"/>
          </p:nvPr>
        </p:nvSpPr>
        <p:spPr>
          <a:xfrm>
            <a:off x="493395" y="613093"/>
            <a:ext cx="8534400" cy="608012"/>
          </a:xfrm>
          <a:ln w="9525">
            <a:noFill/>
            <a:miter/>
          </a:ln>
        </p:spPr>
        <p:txBody>
          <a:bodyPr anchor="b"/>
          <a:p>
            <a:pPr algn="l"/>
            <a:r>
              <a:rPr lang="x-none" altLang="pt-BR" b="1" err="1"/>
              <a:t>Exemplo de construção </a:t>
            </a:r>
            <a:r>
              <a:rPr lang="pt-BR" altLang="x-none" b="1" err="1"/>
              <a:t>Multi-Start</a:t>
            </a:r>
            <a:endParaRPr lang="pt-BR" altLang="x-none" b="1" err="1"/>
          </a:p>
        </p:txBody>
      </p:sp>
      <p:sp>
        <p:nvSpPr>
          <p:cNvPr id="259075" name="Text Placeholder 259074" descr="Rectangle: Click to edit Master text styles&#13;&#10;Second level&#13;&#10;Third level&#13;&#10;Fourth level&#13;&#10;Fifth level"/>
          <p:cNvSpPr>
            <a:spLocks noGrp="1"/>
          </p:cNvSpPr>
          <p:nvPr>
            <p:ph type="body" idx="1"/>
          </p:nvPr>
        </p:nvSpPr>
        <p:spPr>
          <a:xfrm>
            <a:off x="809625" y="2133600"/>
            <a:ext cx="7958138" cy="3962400"/>
          </a:xfrm>
        </p:spPr>
        <p:txBody>
          <a:bodyPr/>
          <a:p>
            <a:pPr algn="just">
              <a:buClr>
                <a:srgbClr val="FF5050"/>
              </a:buClr>
              <a:buFont typeface="Wingdings" charset="2"/>
              <a:buChar char="Ø"/>
            </a:pPr>
            <a:endParaRPr lang="pt-BR" altLang="x-none">
              <a:latin typeface="Comic Sans MS" pitchFamily="66" charset="0"/>
            </a:endParaRPr>
          </a:p>
          <a:p>
            <a:endParaRPr lang="pt-BR" altLang="x-none">
              <a:latin typeface="Comic Sans MS" pitchFamily="66" charset="0"/>
            </a:endParaRPr>
          </a:p>
          <a:p>
            <a:endParaRPr lang="pt-BR" altLang="x-none">
              <a:latin typeface="Comic Sans MS" pitchFamily="66" charset="0"/>
            </a:endParaRPr>
          </a:p>
          <a:p>
            <a:pPr algn="just">
              <a:buClr>
                <a:srgbClr val="FF5050"/>
              </a:buClr>
              <a:buFont typeface="Wingdings" charset="2"/>
              <a:buChar char="Ø"/>
            </a:pPr>
            <a:endParaRPr lang="pt-BR" altLang="x-none">
              <a:latin typeface="Comic Sans MS" pitchFamily="66" charset="0"/>
            </a:endParaRPr>
          </a:p>
          <a:p>
            <a:endParaRPr lang="pt-BR" altLang="x-none">
              <a:latin typeface="Comic Sans MS" pitchFamily="66" charset="0"/>
            </a:endParaRPr>
          </a:p>
          <a:p>
            <a:endParaRPr lang="pt-BR" altLang="x-none">
              <a:latin typeface="Comic Sans MS" pitchFamily="66" charset="0"/>
            </a:endParaRPr>
          </a:p>
        </p:txBody>
      </p:sp>
      <p:sp>
        <p:nvSpPr>
          <p:cNvPr id="259077" name="Oval 259076"/>
          <p:cNvSpPr/>
          <p:nvPr/>
        </p:nvSpPr>
        <p:spPr>
          <a:xfrm>
            <a:off x="2339975" y="2997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78" name="Oval 259077"/>
          <p:cNvSpPr/>
          <p:nvPr/>
        </p:nvSpPr>
        <p:spPr>
          <a:xfrm>
            <a:off x="2627313" y="36449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79" name="Oval 259078"/>
          <p:cNvSpPr/>
          <p:nvPr/>
        </p:nvSpPr>
        <p:spPr>
          <a:xfrm>
            <a:off x="1763713" y="41497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80" name="Oval 259079"/>
          <p:cNvSpPr/>
          <p:nvPr/>
        </p:nvSpPr>
        <p:spPr>
          <a:xfrm>
            <a:off x="1331913" y="25654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81" name="Oval 259080"/>
          <p:cNvSpPr/>
          <p:nvPr/>
        </p:nvSpPr>
        <p:spPr>
          <a:xfrm>
            <a:off x="3851275" y="2997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82" name="Oval 259081"/>
          <p:cNvSpPr/>
          <p:nvPr/>
        </p:nvSpPr>
        <p:spPr>
          <a:xfrm>
            <a:off x="2771775" y="47974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83" name="Oval 259082"/>
          <p:cNvSpPr/>
          <p:nvPr/>
        </p:nvSpPr>
        <p:spPr>
          <a:xfrm>
            <a:off x="3635375" y="4292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84" name="Oval 259083"/>
          <p:cNvSpPr/>
          <p:nvPr/>
        </p:nvSpPr>
        <p:spPr>
          <a:xfrm>
            <a:off x="3132138" y="53006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85" name="Oval 259084"/>
          <p:cNvSpPr/>
          <p:nvPr/>
        </p:nvSpPr>
        <p:spPr>
          <a:xfrm>
            <a:off x="3563938" y="573405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86" name="Oval 259085"/>
          <p:cNvSpPr/>
          <p:nvPr/>
        </p:nvSpPr>
        <p:spPr>
          <a:xfrm>
            <a:off x="7164388" y="22050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87" name="Oval 259086"/>
          <p:cNvSpPr/>
          <p:nvPr/>
        </p:nvSpPr>
        <p:spPr>
          <a:xfrm>
            <a:off x="4500563" y="58769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88" name="Oval 259087"/>
          <p:cNvSpPr/>
          <p:nvPr/>
        </p:nvSpPr>
        <p:spPr>
          <a:xfrm>
            <a:off x="2555875" y="43656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89" name="Oval 259088"/>
          <p:cNvSpPr/>
          <p:nvPr/>
        </p:nvSpPr>
        <p:spPr>
          <a:xfrm>
            <a:off x="5724525" y="42211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90" name="Oval 259089"/>
          <p:cNvSpPr/>
          <p:nvPr/>
        </p:nvSpPr>
        <p:spPr>
          <a:xfrm>
            <a:off x="5146675" y="58039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91" name="Oval 259090"/>
          <p:cNvSpPr/>
          <p:nvPr/>
        </p:nvSpPr>
        <p:spPr>
          <a:xfrm>
            <a:off x="7380288" y="43656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92" name="Oval 259091"/>
          <p:cNvSpPr/>
          <p:nvPr/>
        </p:nvSpPr>
        <p:spPr>
          <a:xfrm>
            <a:off x="2987675" y="2349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93" name="Oval 259092"/>
          <p:cNvSpPr/>
          <p:nvPr/>
        </p:nvSpPr>
        <p:spPr>
          <a:xfrm>
            <a:off x="3924300" y="191611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94" name="Oval 259093"/>
          <p:cNvSpPr/>
          <p:nvPr/>
        </p:nvSpPr>
        <p:spPr>
          <a:xfrm>
            <a:off x="6445250" y="3141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95" name="Oval 259094"/>
          <p:cNvSpPr/>
          <p:nvPr/>
        </p:nvSpPr>
        <p:spPr>
          <a:xfrm>
            <a:off x="7740650" y="25654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96" name="Oval 259095"/>
          <p:cNvSpPr/>
          <p:nvPr/>
        </p:nvSpPr>
        <p:spPr>
          <a:xfrm>
            <a:off x="5795963" y="22764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97" name="Oval 259096"/>
          <p:cNvSpPr/>
          <p:nvPr/>
        </p:nvSpPr>
        <p:spPr>
          <a:xfrm>
            <a:off x="4787900" y="328453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98" name="Oval 259097"/>
          <p:cNvSpPr/>
          <p:nvPr/>
        </p:nvSpPr>
        <p:spPr>
          <a:xfrm>
            <a:off x="2484438" y="170021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099" name="Oval 259098"/>
          <p:cNvSpPr/>
          <p:nvPr/>
        </p:nvSpPr>
        <p:spPr>
          <a:xfrm>
            <a:off x="1331913" y="34290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00" name="Oval 259099"/>
          <p:cNvSpPr/>
          <p:nvPr/>
        </p:nvSpPr>
        <p:spPr>
          <a:xfrm>
            <a:off x="2051050" y="537368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01" name="Oval 259100"/>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02" name="Oval 259101"/>
          <p:cNvSpPr/>
          <p:nvPr/>
        </p:nvSpPr>
        <p:spPr>
          <a:xfrm>
            <a:off x="4427538" y="24923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03" name="Oval 259102"/>
          <p:cNvSpPr/>
          <p:nvPr/>
        </p:nvSpPr>
        <p:spPr>
          <a:xfrm>
            <a:off x="3635375" y="4292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04" name="Oval 259103"/>
          <p:cNvSpPr/>
          <p:nvPr/>
        </p:nvSpPr>
        <p:spPr>
          <a:xfrm>
            <a:off x="4932363" y="40052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05" name="Oval 259104"/>
          <p:cNvSpPr/>
          <p:nvPr/>
        </p:nvSpPr>
        <p:spPr>
          <a:xfrm>
            <a:off x="4067175" y="47244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06" name="Oval 259105"/>
          <p:cNvSpPr/>
          <p:nvPr/>
        </p:nvSpPr>
        <p:spPr>
          <a:xfrm>
            <a:off x="6084888" y="50847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07" name="Oval 259106"/>
          <p:cNvSpPr/>
          <p:nvPr/>
        </p:nvSpPr>
        <p:spPr>
          <a:xfrm>
            <a:off x="7092950" y="537368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08" name="Oval 259107"/>
          <p:cNvSpPr/>
          <p:nvPr/>
        </p:nvSpPr>
        <p:spPr>
          <a:xfrm>
            <a:off x="6443663" y="43656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09" name="Oval 259108"/>
          <p:cNvSpPr/>
          <p:nvPr/>
        </p:nvSpPr>
        <p:spPr>
          <a:xfrm>
            <a:off x="5651500" y="3141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10" name="Oval 259109"/>
          <p:cNvSpPr/>
          <p:nvPr/>
        </p:nvSpPr>
        <p:spPr>
          <a:xfrm>
            <a:off x="5364163" y="55895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11" name="Oval 259110"/>
          <p:cNvSpPr/>
          <p:nvPr/>
        </p:nvSpPr>
        <p:spPr>
          <a:xfrm>
            <a:off x="5364163" y="47974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12" name="Oval 259111"/>
          <p:cNvSpPr/>
          <p:nvPr/>
        </p:nvSpPr>
        <p:spPr>
          <a:xfrm>
            <a:off x="7235825" y="350043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13" name="Oval 259112"/>
          <p:cNvSpPr/>
          <p:nvPr/>
        </p:nvSpPr>
        <p:spPr>
          <a:xfrm>
            <a:off x="6804025" y="39338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14" name="Oval 259113"/>
          <p:cNvSpPr/>
          <p:nvPr/>
        </p:nvSpPr>
        <p:spPr>
          <a:xfrm>
            <a:off x="2124075" y="2349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15" name="Oval 259114"/>
          <p:cNvSpPr/>
          <p:nvPr/>
        </p:nvSpPr>
        <p:spPr>
          <a:xfrm>
            <a:off x="2771775" y="27813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16" name="Oval 259115"/>
          <p:cNvSpPr/>
          <p:nvPr/>
        </p:nvSpPr>
        <p:spPr>
          <a:xfrm>
            <a:off x="1763713" y="46529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17" name="Oval 259116"/>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18" name="Oval 259117"/>
          <p:cNvSpPr/>
          <p:nvPr/>
        </p:nvSpPr>
        <p:spPr>
          <a:xfrm>
            <a:off x="3563938" y="49418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19" name="Oval 259118"/>
          <p:cNvSpPr/>
          <p:nvPr/>
        </p:nvSpPr>
        <p:spPr>
          <a:xfrm>
            <a:off x="4140200" y="36449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20" name="Oval 259119"/>
          <p:cNvSpPr/>
          <p:nvPr/>
        </p:nvSpPr>
        <p:spPr>
          <a:xfrm>
            <a:off x="2771775" y="58769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21" name="Oval 259120"/>
          <p:cNvSpPr/>
          <p:nvPr/>
        </p:nvSpPr>
        <p:spPr>
          <a:xfrm>
            <a:off x="4356100" y="42211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22" name="Oval 259121"/>
          <p:cNvSpPr/>
          <p:nvPr/>
        </p:nvSpPr>
        <p:spPr>
          <a:xfrm>
            <a:off x="4787900" y="45815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23" name="Oval 259122"/>
          <p:cNvSpPr/>
          <p:nvPr/>
        </p:nvSpPr>
        <p:spPr>
          <a:xfrm>
            <a:off x="4498975" y="5156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24" name="Oval 259123"/>
          <p:cNvSpPr/>
          <p:nvPr/>
        </p:nvSpPr>
        <p:spPr>
          <a:xfrm>
            <a:off x="7019925" y="4508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25" name="Oval 259124"/>
          <p:cNvSpPr/>
          <p:nvPr/>
        </p:nvSpPr>
        <p:spPr>
          <a:xfrm>
            <a:off x="1619250" y="184467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26" name="Oval 259125"/>
          <p:cNvSpPr/>
          <p:nvPr/>
        </p:nvSpPr>
        <p:spPr>
          <a:xfrm>
            <a:off x="5148263" y="27082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27" name="Oval 259126"/>
          <p:cNvSpPr/>
          <p:nvPr/>
        </p:nvSpPr>
        <p:spPr>
          <a:xfrm>
            <a:off x="6011863" y="37163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28" name="Oval 259127"/>
          <p:cNvSpPr/>
          <p:nvPr/>
        </p:nvSpPr>
        <p:spPr>
          <a:xfrm>
            <a:off x="7956550" y="50847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29" name="Oval 259128"/>
          <p:cNvSpPr/>
          <p:nvPr/>
        </p:nvSpPr>
        <p:spPr>
          <a:xfrm>
            <a:off x="8316913" y="34290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30" name="Oval 259129"/>
          <p:cNvSpPr/>
          <p:nvPr/>
        </p:nvSpPr>
        <p:spPr>
          <a:xfrm>
            <a:off x="3348038" y="29241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31" name="Oval 259130"/>
          <p:cNvSpPr/>
          <p:nvPr/>
        </p:nvSpPr>
        <p:spPr>
          <a:xfrm>
            <a:off x="3276600" y="34290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32" name="Oval 259131"/>
          <p:cNvSpPr/>
          <p:nvPr/>
        </p:nvSpPr>
        <p:spPr>
          <a:xfrm>
            <a:off x="2771775" y="39338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33" name="Oval 259132"/>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34" name="Oval 259133"/>
          <p:cNvSpPr/>
          <p:nvPr/>
        </p:nvSpPr>
        <p:spPr>
          <a:xfrm>
            <a:off x="3419475" y="43656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35" name="Oval 259134"/>
          <p:cNvSpPr/>
          <p:nvPr/>
        </p:nvSpPr>
        <p:spPr>
          <a:xfrm>
            <a:off x="3635375" y="4292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36" name="Oval 259135"/>
          <p:cNvSpPr/>
          <p:nvPr/>
        </p:nvSpPr>
        <p:spPr>
          <a:xfrm>
            <a:off x="7596188" y="32845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37" name="Oval 259136"/>
          <p:cNvSpPr/>
          <p:nvPr/>
        </p:nvSpPr>
        <p:spPr>
          <a:xfrm>
            <a:off x="4067175" y="47244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38" name="Oval 259137"/>
          <p:cNvSpPr/>
          <p:nvPr/>
        </p:nvSpPr>
        <p:spPr>
          <a:xfrm>
            <a:off x="4140200" y="5300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39" name="Oval 259138"/>
          <p:cNvSpPr/>
          <p:nvPr/>
        </p:nvSpPr>
        <p:spPr>
          <a:xfrm>
            <a:off x="4498975" y="5156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40" name="Oval 259139"/>
          <p:cNvSpPr/>
          <p:nvPr/>
        </p:nvSpPr>
        <p:spPr>
          <a:xfrm>
            <a:off x="5003800" y="184467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41" name="Oval 259140"/>
          <p:cNvSpPr/>
          <p:nvPr/>
        </p:nvSpPr>
        <p:spPr>
          <a:xfrm>
            <a:off x="4932363" y="60213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42" name="Oval 259141"/>
          <p:cNvSpPr/>
          <p:nvPr/>
        </p:nvSpPr>
        <p:spPr>
          <a:xfrm>
            <a:off x="5508625" y="5300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43" name="Oval 259142"/>
          <p:cNvSpPr/>
          <p:nvPr/>
        </p:nvSpPr>
        <p:spPr>
          <a:xfrm>
            <a:off x="6659563" y="25654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44" name="Oval 259143"/>
          <p:cNvSpPr/>
          <p:nvPr/>
        </p:nvSpPr>
        <p:spPr>
          <a:xfrm>
            <a:off x="6084888" y="60928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45" name="Oval 259144"/>
          <p:cNvSpPr/>
          <p:nvPr/>
        </p:nvSpPr>
        <p:spPr>
          <a:xfrm>
            <a:off x="6300788" y="19891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46" name="Oval 259145"/>
          <p:cNvSpPr/>
          <p:nvPr/>
        </p:nvSpPr>
        <p:spPr>
          <a:xfrm>
            <a:off x="2555875" y="32131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47" name="Oval 259146"/>
          <p:cNvSpPr/>
          <p:nvPr/>
        </p:nvSpPr>
        <p:spPr>
          <a:xfrm>
            <a:off x="2555875" y="2133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48" name="Oval 259147"/>
          <p:cNvSpPr/>
          <p:nvPr/>
        </p:nvSpPr>
        <p:spPr>
          <a:xfrm>
            <a:off x="2987675" y="2997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49" name="Oval 259148"/>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50" name="Oval 259149"/>
          <p:cNvSpPr/>
          <p:nvPr/>
        </p:nvSpPr>
        <p:spPr>
          <a:xfrm>
            <a:off x="5435600" y="34290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51" name="Oval 259150"/>
          <p:cNvSpPr/>
          <p:nvPr/>
        </p:nvSpPr>
        <p:spPr>
          <a:xfrm>
            <a:off x="4932363" y="25654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52" name="Oval 259151"/>
          <p:cNvSpPr/>
          <p:nvPr/>
        </p:nvSpPr>
        <p:spPr>
          <a:xfrm>
            <a:off x="5292725" y="4508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53" name="Oval 259152"/>
          <p:cNvSpPr/>
          <p:nvPr/>
        </p:nvSpPr>
        <p:spPr>
          <a:xfrm>
            <a:off x="6443663" y="46529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54" name="Oval 259153"/>
          <p:cNvSpPr/>
          <p:nvPr/>
        </p:nvSpPr>
        <p:spPr>
          <a:xfrm>
            <a:off x="4283075" y="49403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55" name="Oval 259154"/>
          <p:cNvSpPr/>
          <p:nvPr/>
        </p:nvSpPr>
        <p:spPr>
          <a:xfrm>
            <a:off x="4932363" y="50133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56" name="Oval 259155"/>
          <p:cNvSpPr/>
          <p:nvPr/>
        </p:nvSpPr>
        <p:spPr>
          <a:xfrm>
            <a:off x="5651500"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57" name="Oval 259156"/>
          <p:cNvSpPr/>
          <p:nvPr/>
        </p:nvSpPr>
        <p:spPr>
          <a:xfrm>
            <a:off x="4930775" y="55880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58" name="Oval 259157"/>
          <p:cNvSpPr/>
          <p:nvPr/>
        </p:nvSpPr>
        <p:spPr>
          <a:xfrm>
            <a:off x="6011863" y="29241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59" name="Oval 259158"/>
          <p:cNvSpPr/>
          <p:nvPr/>
        </p:nvSpPr>
        <p:spPr>
          <a:xfrm>
            <a:off x="6516688" y="60213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60" name="Oval 259159"/>
          <p:cNvSpPr/>
          <p:nvPr/>
        </p:nvSpPr>
        <p:spPr>
          <a:xfrm>
            <a:off x="5580063" y="594995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59161" name="Oval 259160"/>
          <p:cNvSpPr/>
          <p:nvPr/>
        </p:nvSpPr>
        <p:spPr>
          <a:xfrm>
            <a:off x="5867400" y="58769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9" name="Text Placeholder 260098" descr="Rectangle: Click to edit Master text styles&#13;&#10;Second level&#13;&#10;Third level&#13;&#10;Fourth level&#13;&#10;Fifth level"/>
          <p:cNvSpPr>
            <a:spLocks noGrp="1"/>
          </p:cNvSpPr>
          <p:nvPr>
            <p:ph type="body" idx="1"/>
          </p:nvPr>
        </p:nvSpPr>
        <p:spPr>
          <a:xfrm>
            <a:off x="809625" y="2133600"/>
            <a:ext cx="7958138" cy="3962400"/>
          </a:xfrm>
        </p:spPr>
        <p:txBody>
          <a:bodyPr/>
          <a:p>
            <a:pPr algn="just">
              <a:buClr>
                <a:srgbClr val="FF5050"/>
              </a:buClr>
              <a:buFont typeface="Wingdings" charset="2"/>
              <a:buChar char="Ø"/>
            </a:pPr>
            <a:endParaRPr lang="pt-BR" altLang="x-none">
              <a:latin typeface="Comic Sans MS" pitchFamily="66" charset="0"/>
            </a:endParaRPr>
          </a:p>
          <a:p>
            <a:endParaRPr lang="pt-BR" altLang="x-none">
              <a:latin typeface="Comic Sans MS" pitchFamily="66" charset="0"/>
            </a:endParaRPr>
          </a:p>
          <a:p>
            <a:endParaRPr lang="pt-BR" altLang="x-none">
              <a:latin typeface="Comic Sans MS" pitchFamily="66" charset="0"/>
            </a:endParaRPr>
          </a:p>
          <a:p>
            <a:pPr algn="just">
              <a:buClr>
                <a:srgbClr val="FF5050"/>
              </a:buClr>
              <a:buFont typeface="Wingdings" charset="2"/>
              <a:buChar char="Ø"/>
            </a:pPr>
            <a:endParaRPr lang="pt-BR" altLang="x-none">
              <a:latin typeface="Comic Sans MS" pitchFamily="66" charset="0"/>
            </a:endParaRPr>
          </a:p>
          <a:p>
            <a:endParaRPr lang="pt-BR" altLang="x-none">
              <a:latin typeface="Comic Sans MS" pitchFamily="66" charset="0"/>
            </a:endParaRPr>
          </a:p>
          <a:p>
            <a:endParaRPr lang="pt-BR" altLang="x-none">
              <a:latin typeface="Comic Sans MS" pitchFamily="66" charset="0"/>
            </a:endParaRPr>
          </a:p>
        </p:txBody>
      </p:sp>
      <p:sp>
        <p:nvSpPr>
          <p:cNvPr id="260100" name="Oval 260099"/>
          <p:cNvSpPr/>
          <p:nvPr/>
        </p:nvSpPr>
        <p:spPr>
          <a:xfrm>
            <a:off x="2339975" y="2997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01" name="Oval 260100"/>
          <p:cNvSpPr/>
          <p:nvPr/>
        </p:nvSpPr>
        <p:spPr>
          <a:xfrm>
            <a:off x="2627313" y="36449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02" name="Oval 260101"/>
          <p:cNvSpPr/>
          <p:nvPr/>
        </p:nvSpPr>
        <p:spPr>
          <a:xfrm>
            <a:off x="1763713" y="41497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03" name="Oval 260102"/>
          <p:cNvSpPr/>
          <p:nvPr/>
        </p:nvSpPr>
        <p:spPr>
          <a:xfrm>
            <a:off x="1331913" y="25654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04" name="Oval 260103"/>
          <p:cNvSpPr/>
          <p:nvPr/>
        </p:nvSpPr>
        <p:spPr>
          <a:xfrm>
            <a:off x="3851275" y="2997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05" name="Oval 260104"/>
          <p:cNvSpPr/>
          <p:nvPr/>
        </p:nvSpPr>
        <p:spPr>
          <a:xfrm>
            <a:off x="2771775" y="47974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06" name="Oval 260105"/>
          <p:cNvSpPr/>
          <p:nvPr/>
        </p:nvSpPr>
        <p:spPr>
          <a:xfrm>
            <a:off x="3635375" y="4292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07" name="Oval 260106"/>
          <p:cNvSpPr/>
          <p:nvPr/>
        </p:nvSpPr>
        <p:spPr>
          <a:xfrm>
            <a:off x="3132138" y="53006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08" name="Oval 260107"/>
          <p:cNvSpPr/>
          <p:nvPr/>
        </p:nvSpPr>
        <p:spPr>
          <a:xfrm>
            <a:off x="3563938" y="573405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09" name="Oval 260108"/>
          <p:cNvSpPr/>
          <p:nvPr/>
        </p:nvSpPr>
        <p:spPr>
          <a:xfrm>
            <a:off x="7164388" y="22050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10" name="Oval 260109"/>
          <p:cNvSpPr/>
          <p:nvPr/>
        </p:nvSpPr>
        <p:spPr>
          <a:xfrm>
            <a:off x="4500563" y="58769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11" name="Oval 260110"/>
          <p:cNvSpPr/>
          <p:nvPr/>
        </p:nvSpPr>
        <p:spPr>
          <a:xfrm>
            <a:off x="2555875" y="43656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12" name="Oval 260111"/>
          <p:cNvSpPr/>
          <p:nvPr/>
        </p:nvSpPr>
        <p:spPr>
          <a:xfrm>
            <a:off x="5724525" y="42211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13" name="Oval 260112"/>
          <p:cNvSpPr/>
          <p:nvPr/>
        </p:nvSpPr>
        <p:spPr>
          <a:xfrm>
            <a:off x="5146675" y="58039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14" name="Oval 260113"/>
          <p:cNvSpPr/>
          <p:nvPr/>
        </p:nvSpPr>
        <p:spPr>
          <a:xfrm>
            <a:off x="7380288" y="43656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15" name="Oval 260114"/>
          <p:cNvSpPr/>
          <p:nvPr/>
        </p:nvSpPr>
        <p:spPr>
          <a:xfrm>
            <a:off x="2987675" y="2349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16" name="Oval 260115"/>
          <p:cNvSpPr/>
          <p:nvPr/>
        </p:nvSpPr>
        <p:spPr>
          <a:xfrm>
            <a:off x="3924300" y="191611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17" name="Oval 260116"/>
          <p:cNvSpPr/>
          <p:nvPr/>
        </p:nvSpPr>
        <p:spPr>
          <a:xfrm>
            <a:off x="6445250" y="3141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18" name="Oval 260117"/>
          <p:cNvSpPr/>
          <p:nvPr/>
        </p:nvSpPr>
        <p:spPr>
          <a:xfrm>
            <a:off x="7740650" y="25654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19" name="Oval 260118"/>
          <p:cNvSpPr/>
          <p:nvPr/>
        </p:nvSpPr>
        <p:spPr>
          <a:xfrm>
            <a:off x="5795963" y="22764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20" name="Oval 260119"/>
          <p:cNvSpPr/>
          <p:nvPr/>
        </p:nvSpPr>
        <p:spPr>
          <a:xfrm>
            <a:off x="4787900" y="328453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21" name="Oval 260120"/>
          <p:cNvSpPr/>
          <p:nvPr/>
        </p:nvSpPr>
        <p:spPr>
          <a:xfrm>
            <a:off x="2484438" y="170021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22" name="Oval 260121"/>
          <p:cNvSpPr/>
          <p:nvPr/>
        </p:nvSpPr>
        <p:spPr>
          <a:xfrm>
            <a:off x="1331913" y="34290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23" name="Oval 260122"/>
          <p:cNvSpPr/>
          <p:nvPr/>
        </p:nvSpPr>
        <p:spPr>
          <a:xfrm>
            <a:off x="2051050" y="537368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24" name="Oval 260123"/>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25" name="Oval 260124"/>
          <p:cNvSpPr/>
          <p:nvPr/>
        </p:nvSpPr>
        <p:spPr>
          <a:xfrm>
            <a:off x="4427538" y="24923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26" name="Oval 260125"/>
          <p:cNvSpPr/>
          <p:nvPr/>
        </p:nvSpPr>
        <p:spPr>
          <a:xfrm>
            <a:off x="3635375" y="4292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27" name="Oval 260126"/>
          <p:cNvSpPr/>
          <p:nvPr/>
        </p:nvSpPr>
        <p:spPr>
          <a:xfrm>
            <a:off x="4932363" y="40052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28" name="Oval 260127"/>
          <p:cNvSpPr/>
          <p:nvPr/>
        </p:nvSpPr>
        <p:spPr>
          <a:xfrm>
            <a:off x="4067175" y="47244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29" name="Oval 260128"/>
          <p:cNvSpPr/>
          <p:nvPr/>
        </p:nvSpPr>
        <p:spPr>
          <a:xfrm>
            <a:off x="6084888" y="50847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30" name="Oval 260129"/>
          <p:cNvSpPr/>
          <p:nvPr/>
        </p:nvSpPr>
        <p:spPr>
          <a:xfrm>
            <a:off x="7092950" y="537368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31" name="Oval 260130"/>
          <p:cNvSpPr/>
          <p:nvPr/>
        </p:nvSpPr>
        <p:spPr>
          <a:xfrm>
            <a:off x="6443663" y="43656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32" name="Oval 260131"/>
          <p:cNvSpPr/>
          <p:nvPr/>
        </p:nvSpPr>
        <p:spPr>
          <a:xfrm>
            <a:off x="5651500" y="3141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33" name="Oval 260132"/>
          <p:cNvSpPr/>
          <p:nvPr/>
        </p:nvSpPr>
        <p:spPr>
          <a:xfrm>
            <a:off x="5364163" y="55895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34" name="Oval 260133"/>
          <p:cNvSpPr/>
          <p:nvPr/>
        </p:nvSpPr>
        <p:spPr>
          <a:xfrm>
            <a:off x="5364163" y="47974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35" name="Oval 260134"/>
          <p:cNvSpPr/>
          <p:nvPr/>
        </p:nvSpPr>
        <p:spPr>
          <a:xfrm>
            <a:off x="7235825" y="350043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36" name="Oval 260135"/>
          <p:cNvSpPr/>
          <p:nvPr/>
        </p:nvSpPr>
        <p:spPr>
          <a:xfrm>
            <a:off x="6804025" y="39338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37" name="Oval 260136"/>
          <p:cNvSpPr/>
          <p:nvPr/>
        </p:nvSpPr>
        <p:spPr>
          <a:xfrm>
            <a:off x="2124075" y="2349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38" name="Oval 260137"/>
          <p:cNvSpPr/>
          <p:nvPr/>
        </p:nvSpPr>
        <p:spPr>
          <a:xfrm>
            <a:off x="2771775" y="27813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39" name="Oval 260138"/>
          <p:cNvSpPr/>
          <p:nvPr/>
        </p:nvSpPr>
        <p:spPr>
          <a:xfrm>
            <a:off x="1763713" y="46529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40" name="Oval 260139"/>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41" name="Oval 260140"/>
          <p:cNvSpPr/>
          <p:nvPr/>
        </p:nvSpPr>
        <p:spPr>
          <a:xfrm>
            <a:off x="3563938" y="49418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42" name="Oval 260141"/>
          <p:cNvSpPr/>
          <p:nvPr/>
        </p:nvSpPr>
        <p:spPr>
          <a:xfrm>
            <a:off x="4140200" y="36449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43" name="Oval 260142"/>
          <p:cNvSpPr/>
          <p:nvPr/>
        </p:nvSpPr>
        <p:spPr>
          <a:xfrm>
            <a:off x="2771775" y="58769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44" name="Oval 260143"/>
          <p:cNvSpPr/>
          <p:nvPr/>
        </p:nvSpPr>
        <p:spPr>
          <a:xfrm>
            <a:off x="4356100" y="42211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45" name="Oval 260144"/>
          <p:cNvSpPr/>
          <p:nvPr/>
        </p:nvSpPr>
        <p:spPr>
          <a:xfrm>
            <a:off x="4787900" y="45815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46" name="Oval 260145"/>
          <p:cNvSpPr/>
          <p:nvPr/>
        </p:nvSpPr>
        <p:spPr>
          <a:xfrm>
            <a:off x="4498975" y="5156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47" name="Oval 260146"/>
          <p:cNvSpPr/>
          <p:nvPr/>
        </p:nvSpPr>
        <p:spPr>
          <a:xfrm>
            <a:off x="7019925" y="4508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48" name="Oval 260147"/>
          <p:cNvSpPr/>
          <p:nvPr/>
        </p:nvSpPr>
        <p:spPr>
          <a:xfrm>
            <a:off x="1619250" y="184467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49" name="Oval 260148"/>
          <p:cNvSpPr/>
          <p:nvPr/>
        </p:nvSpPr>
        <p:spPr>
          <a:xfrm>
            <a:off x="5148263" y="27082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50" name="Oval 260149"/>
          <p:cNvSpPr/>
          <p:nvPr/>
        </p:nvSpPr>
        <p:spPr>
          <a:xfrm>
            <a:off x="6011863" y="37163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51" name="Oval 260150"/>
          <p:cNvSpPr/>
          <p:nvPr/>
        </p:nvSpPr>
        <p:spPr>
          <a:xfrm>
            <a:off x="7956550" y="50847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52" name="Oval 260151"/>
          <p:cNvSpPr/>
          <p:nvPr/>
        </p:nvSpPr>
        <p:spPr>
          <a:xfrm>
            <a:off x="8316913" y="34290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53" name="Oval 260152"/>
          <p:cNvSpPr/>
          <p:nvPr/>
        </p:nvSpPr>
        <p:spPr>
          <a:xfrm>
            <a:off x="3348038" y="29241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54" name="Oval 260153"/>
          <p:cNvSpPr/>
          <p:nvPr/>
        </p:nvSpPr>
        <p:spPr>
          <a:xfrm>
            <a:off x="3276600" y="34290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55" name="Oval 260154"/>
          <p:cNvSpPr/>
          <p:nvPr/>
        </p:nvSpPr>
        <p:spPr>
          <a:xfrm>
            <a:off x="2771775" y="39338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56" name="Oval 260155"/>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57" name="Oval 260156"/>
          <p:cNvSpPr/>
          <p:nvPr/>
        </p:nvSpPr>
        <p:spPr>
          <a:xfrm>
            <a:off x="3419475" y="43656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58" name="Oval 260157"/>
          <p:cNvSpPr/>
          <p:nvPr/>
        </p:nvSpPr>
        <p:spPr>
          <a:xfrm>
            <a:off x="3635375" y="4292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59" name="Oval 260158"/>
          <p:cNvSpPr/>
          <p:nvPr/>
        </p:nvSpPr>
        <p:spPr>
          <a:xfrm>
            <a:off x="7596188" y="32845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60" name="Oval 260159"/>
          <p:cNvSpPr/>
          <p:nvPr/>
        </p:nvSpPr>
        <p:spPr>
          <a:xfrm>
            <a:off x="4067175" y="47244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61" name="Oval 260160"/>
          <p:cNvSpPr/>
          <p:nvPr/>
        </p:nvSpPr>
        <p:spPr>
          <a:xfrm>
            <a:off x="4140200" y="5300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62" name="Oval 260161"/>
          <p:cNvSpPr/>
          <p:nvPr/>
        </p:nvSpPr>
        <p:spPr>
          <a:xfrm>
            <a:off x="4498975" y="5156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63" name="Oval 260162"/>
          <p:cNvSpPr/>
          <p:nvPr/>
        </p:nvSpPr>
        <p:spPr>
          <a:xfrm>
            <a:off x="5003800" y="184467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64" name="Oval 260163"/>
          <p:cNvSpPr/>
          <p:nvPr/>
        </p:nvSpPr>
        <p:spPr>
          <a:xfrm>
            <a:off x="4932363" y="60213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65" name="Oval 260164"/>
          <p:cNvSpPr/>
          <p:nvPr/>
        </p:nvSpPr>
        <p:spPr>
          <a:xfrm>
            <a:off x="5508625" y="5300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66" name="Oval 260165"/>
          <p:cNvSpPr/>
          <p:nvPr/>
        </p:nvSpPr>
        <p:spPr>
          <a:xfrm>
            <a:off x="6659563" y="25654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67" name="Oval 260166"/>
          <p:cNvSpPr/>
          <p:nvPr/>
        </p:nvSpPr>
        <p:spPr>
          <a:xfrm>
            <a:off x="6084888" y="60928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68" name="Oval 260167"/>
          <p:cNvSpPr/>
          <p:nvPr/>
        </p:nvSpPr>
        <p:spPr>
          <a:xfrm>
            <a:off x="6300788" y="19891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69" name="Oval 260168"/>
          <p:cNvSpPr/>
          <p:nvPr/>
        </p:nvSpPr>
        <p:spPr>
          <a:xfrm>
            <a:off x="2555875" y="32131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70" name="Oval 260169"/>
          <p:cNvSpPr/>
          <p:nvPr/>
        </p:nvSpPr>
        <p:spPr>
          <a:xfrm>
            <a:off x="2555875" y="2133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71" name="Oval 260170"/>
          <p:cNvSpPr/>
          <p:nvPr/>
        </p:nvSpPr>
        <p:spPr>
          <a:xfrm>
            <a:off x="2987675" y="2997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72" name="Oval 260171"/>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73" name="Oval 260172"/>
          <p:cNvSpPr/>
          <p:nvPr/>
        </p:nvSpPr>
        <p:spPr>
          <a:xfrm>
            <a:off x="5435600" y="34290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74" name="Oval 260173"/>
          <p:cNvSpPr/>
          <p:nvPr/>
        </p:nvSpPr>
        <p:spPr>
          <a:xfrm>
            <a:off x="4932363" y="25654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75" name="Oval 260174"/>
          <p:cNvSpPr/>
          <p:nvPr/>
        </p:nvSpPr>
        <p:spPr>
          <a:xfrm>
            <a:off x="5292725" y="4508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76" name="Oval 260175"/>
          <p:cNvSpPr/>
          <p:nvPr/>
        </p:nvSpPr>
        <p:spPr>
          <a:xfrm>
            <a:off x="6443663" y="46529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77" name="Oval 260176"/>
          <p:cNvSpPr/>
          <p:nvPr/>
        </p:nvSpPr>
        <p:spPr>
          <a:xfrm>
            <a:off x="4283075" y="49403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78" name="Oval 260177"/>
          <p:cNvSpPr/>
          <p:nvPr/>
        </p:nvSpPr>
        <p:spPr>
          <a:xfrm>
            <a:off x="4932363" y="50133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79" name="Oval 260178"/>
          <p:cNvSpPr/>
          <p:nvPr/>
        </p:nvSpPr>
        <p:spPr>
          <a:xfrm>
            <a:off x="5651500"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80" name="Oval 260179"/>
          <p:cNvSpPr/>
          <p:nvPr/>
        </p:nvSpPr>
        <p:spPr>
          <a:xfrm>
            <a:off x="4930775" y="55880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81" name="Oval 260180"/>
          <p:cNvSpPr/>
          <p:nvPr/>
        </p:nvSpPr>
        <p:spPr>
          <a:xfrm>
            <a:off x="6011863" y="29241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82" name="Oval 260181"/>
          <p:cNvSpPr/>
          <p:nvPr/>
        </p:nvSpPr>
        <p:spPr>
          <a:xfrm>
            <a:off x="6516688" y="60213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83" name="Oval 260182"/>
          <p:cNvSpPr/>
          <p:nvPr/>
        </p:nvSpPr>
        <p:spPr>
          <a:xfrm>
            <a:off x="5580063" y="594995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84" name="Oval 260183"/>
          <p:cNvSpPr/>
          <p:nvPr/>
        </p:nvSpPr>
        <p:spPr>
          <a:xfrm>
            <a:off x="5867400" y="58769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0185" name="Oval 260184"/>
          <p:cNvSpPr/>
          <p:nvPr/>
        </p:nvSpPr>
        <p:spPr>
          <a:xfrm>
            <a:off x="2627313" y="2636838"/>
            <a:ext cx="360362" cy="360362"/>
          </a:xfrm>
          <a:prstGeom prst="ellipse">
            <a:avLst/>
          </a:prstGeom>
          <a:noFill/>
          <a:ln w="9525" cap="flat" cmpd="sng">
            <a:solidFill>
              <a:srgbClr val="BC102D"/>
            </a:solidFill>
            <a:prstDash val="solid"/>
            <a:miter/>
            <a:headEnd type="none" w="med" len="med"/>
            <a:tailEnd type="none" w="med" len="med"/>
          </a:ln>
        </p:spPr>
        <p:txBody>
          <a:bodyPr wrap="none" anchor="ctr"/>
          <a:p>
            <a:pPr lvl="0" algn="ctr"/>
            <a:endParaRPr lang="pt-BR" altLang="x-none">
              <a:latin typeface="Tahoma" pitchFamily="34" charset="0"/>
              <a:ea typeface="Times New Roman" charset="0"/>
            </a:endParaRPr>
          </a:p>
        </p:txBody>
      </p:sp>
      <p:sp>
        <p:nvSpPr>
          <p:cNvPr id="260187" name="Straight Connector 260186"/>
          <p:cNvSpPr/>
          <p:nvPr/>
        </p:nvSpPr>
        <p:spPr>
          <a:xfrm flipH="1">
            <a:off x="2555875" y="2852738"/>
            <a:ext cx="215900" cy="360362"/>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0188" name="Straight Connector 260187"/>
          <p:cNvSpPr/>
          <p:nvPr/>
        </p:nvSpPr>
        <p:spPr>
          <a:xfrm>
            <a:off x="2555875" y="3213100"/>
            <a:ext cx="144463" cy="503238"/>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0189" name="Straight Connector 260188"/>
          <p:cNvSpPr/>
          <p:nvPr/>
        </p:nvSpPr>
        <p:spPr>
          <a:xfrm>
            <a:off x="2700338" y="3716338"/>
            <a:ext cx="503237" cy="144462"/>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59074" name="Title 259073"/>
          <p:cNvSpPr>
            <a:spLocks noGrp="1"/>
          </p:cNvSpPr>
          <p:nvPr/>
        </p:nvSpPr>
        <p:spPr>
          <a:xfrm>
            <a:off x="493395" y="613093"/>
            <a:ext cx="8534400" cy="608012"/>
          </a:xfrm>
          <a:prstGeom prst="rect">
            <a:avLst/>
          </a:prstGeom>
          <a:noFill/>
          <a:ln w="9525">
            <a:noFill/>
            <a:miter/>
          </a:ln>
        </p:spPr>
        <p:txBody>
          <a:bodyPr anchor="b"/>
          <a:lstStyle>
            <a:lvl1pPr algn="l" rtl="0" fontAlgn="base">
              <a:lnSpc>
                <a:spcPct val="90000"/>
              </a:lnSpc>
              <a:spcBef>
                <a:spcPct val="0"/>
              </a:spcBef>
              <a:spcAft>
                <a:spcPct val="0"/>
              </a:spcAft>
              <a:defRPr sz="3000" b="1" kern="1200">
                <a:solidFill>
                  <a:srgbClr val="339AAF"/>
                </a:solidFill>
                <a:latin typeface="+mn-lt"/>
                <a:ea typeface="微软雅黑" pitchFamily="34" charset="-122"/>
                <a:cs typeface="+mj-cs"/>
              </a:defRPr>
            </a:lvl1pPr>
            <a:lvl2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2pPr>
            <a:lvl3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3pPr>
            <a:lvl4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4pPr>
            <a:lvl5pPr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5pPr>
            <a:lvl6pPr marL="4572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6pPr>
            <a:lvl7pPr marL="9144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7pPr>
            <a:lvl8pPr marL="13716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8pPr>
            <a:lvl9pPr marL="1828800" algn="l" rtl="0" fontAlgn="base">
              <a:lnSpc>
                <a:spcPct val="90000"/>
              </a:lnSpc>
              <a:spcBef>
                <a:spcPct val="0"/>
              </a:spcBef>
              <a:spcAft>
                <a:spcPct val="0"/>
              </a:spcAft>
              <a:defRPr sz="3000" b="1">
                <a:solidFill>
                  <a:srgbClr val="339AAF"/>
                </a:solidFill>
                <a:latin typeface="Arial Black" pitchFamily="34" charset="0"/>
                <a:ea typeface="微软雅黑" pitchFamily="34" charset="-122"/>
              </a:defRPr>
            </a:lvl9pPr>
          </a:lstStyle>
          <a:p>
            <a:pPr algn="l"/>
            <a:r>
              <a:rPr lang="x-none" altLang="pt-BR" b="1" err="1"/>
              <a:t>Exemplo de construção </a:t>
            </a:r>
            <a:r>
              <a:rPr lang="pt-BR" altLang="x-none" b="1" err="1"/>
              <a:t>Multi-Start</a:t>
            </a:r>
            <a:endParaRPr lang="pt-BR" altLang="x-none" b="1"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0185"/>
                                        </p:tgtEl>
                                        <p:attrNameLst>
                                          <p:attrName>style.visibility</p:attrName>
                                        </p:attrNameLst>
                                      </p:cBhvr>
                                      <p:to>
                                        <p:strVal val="visible"/>
                                      </p:to>
                                    </p:set>
                                    <p:anim calcmode="lin" valueType="num">
                                      <p:cBhvr additive="base">
                                        <p:cTn id="7" dur="500" fill="hold"/>
                                        <p:tgtEl>
                                          <p:spTgt spid="260185"/>
                                        </p:tgtEl>
                                        <p:attrNameLst>
                                          <p:attrName>ppt_x</p:attrName>
                                        </p:attrNameLst>
                                      </p:cBhvr>
                                      <p:tavLst>
                                        <p:tav tm="0">
                                          <p:val>
                                            <p:strVal val="#ppt_x"/>
                                          </p:val>
                                        </p:tav>
                                        <p:tav tm="100000">
                                          <p:val>
                                            <p:strVal val="#ppt_x"/>
                                          </p:val>
                                        </p:tav>
                                      </p:tavLst>
                                    </p:anim>
                                    <p:anim calcmode="lin" valueType="num">
                                      <p:cBhvr additive="base">
                                        <p:cTn id="8" dur="500" fill="hold"/>
                                        <p:tgtEl>
                                          <p:spTgt spid="2601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0187"/>
                                        </p:tgtEl>
                                        <p:attrNameLst>
                                          <p:attrName>style.visibility</p:attrName>
                                        </p:attrNameLst>
                                      </p:cBhvr>
                                      <p:to>
                                        <p:strVal val="visible"/>
                                      </p:to>
                                    </p:set>
                                    <p:anim calcmode="lin" valueType="num">
                                      <p:cBhvr additive="base">
                                        <p:cTn id="13" dur="500" fill="hold"/>
                                        <p:tgtEl>
                                          <p:spTgt spid="260187"/>
                                        </p:tgtEl>
                                        <p:attrNameLst>
                                          <p:attrName>ppt_x</p:attrName>
                                        </p:attrNameLst>
                                      </p:cBhvr>
                                      <p:tavLst>
                                        <p:tav tm="0">
                                          <p:val>
                                            <p:strVal val="#ppt_x"/>
                                          </p:val>
                                        </p:tav>
                                        <p:tav tm="100000">
                                          <p:val>
                                            <p:strVal val="#ppt_x"/>
                                          </p:val>
                                        </p:tav>
                                      </p:tavLst>
                                    </p:anim>
                                    <p:anim calcmode="lin" valueType="num">
                                      <p:cBhvr additive="base">
                                        <p:cTn id="14" dur="500" fill="hold"/>
                                        <p:tgtEl>
                                          <p:spTgt spid="26018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60188"/>
                                        </p:tgtEl>
                                        <p:attrNameLst>
                                          <p:attrName>style.visibility</p:attrName>
                                        </p:attrNameLst>
                                      </p:cBhvr>
                                      <p:to>
                                        <p:strVal val="visible"/>
                                      </p:to>
                                    </p:set>
                                    <p:anim calcmode="lin" valueType="num">
                                      <p:cBhvr additive="base">
                                        <p:cTn id="18" dur="500" fill="hold"/>
                                        <p:tgtEl>
                                          <p:spTgt spid="260188"/>
                                        </p:tgtEl>
                                        <p:attrNameLst>
                                          <p:attrName>ppt_x</p:attrName>
                                        </p:attrNameLst>
                                      </p:cBhvr>
                                      <p:tavLst>
                                        <p:tav tm="0">
                                          <p:val>
                                            <p:strVal val="#ppt_x"/>
                                          </p:val>
                                        </p:tav>
                                        <p:tav tm="100000">
                                          <p:val>
                                            <p:strVal val="#ppt_x"/>
                                          </p:val>
                                        </p:tav>
                                      </p:tavLst>
                                    </p:anim>
                                    <p:anim calcmode="lin" valueType="num">
                                      <p:cBhvr additive="base">
                                        <p:cTn id="19" dur="500" fill="hold"/>
                                        <p:tgtEl>
                                          <p:spTgt spid="260188"/>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60189"/>
                                        </p:tgtEl>
                                        <p:attrNameLst>
                                          <p:attrName>style.visibility</p:attrName>
                                        </p:attrNameLst>
                                      </p:cBhvr>
                                      <p:to>
                                        <p:strVal val="visible"/>
                                      </p:to>
                                    </p:set>
                                    <p:anim calcmode="lin" valueType="num">
                                      <p:cBhvr additive="base">
                                        <p:cTn id="23" dur="500" fill="hold"/>
                                        <p:tgtEl>
                                          <p:spTgt spid="260189"/>
                                        </p:tgtEl>
                                        <p:attrNameLst>
                                          <p:attrName>ppt_x</p:attrName>
                                        </p:attrNameLst>
                                      </p:cBhvr>
                                      <p:tavLst>
                                        <p:tav tm="0">
                                          <p:val>
                                            <p:strVal val="#ppt_x"/>
                                          </p:val>
                                        </p:tav>
                                        <p:tav tm="100000">
                                          <p:val>
                                            <p:strVal val="#ppt_x"/>
                                          </p:val>
                                        </p:tav>
                                      </p:tavLst>
                                    </p:anim>
                                    <p:anim calcmode="lin" valueType="num">
                                      <p:cBhvr additive="base">
                                        <p:cTn id="24" dur="500" fill="hold"/>
                                        <p:tgtEl>
                                          <p:spTgt spid="2601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8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3" name="Text Placeholder 261122" descr="Rectangle: Click to edit Master text styles&#13;&#10;Second level&#13;&#10;Third level&#13;&#10;Fourth level&#13;&#10;Fifth level"/>
          <p:cNvSpPr>
            <a:spLocks noGrp="1"/>
          </p:cNvSpPr>
          <p:nvPr>
            <p:ph type="body" idx="1"/>
          </p:nvPr>
        </p:nvSpPr>
        <p:spPr>
          <a:xfrm>
            <a:off x="809625" y="2133600"/>
            <a:ext cx="7958138" cy="3962400"/>
          </a:xfrm>
        </p:spPr>
        <p:txBody>
          <a:bodyPr/>
          <a:p>
            <a:pPr algn="just">
              <a:buClr>
                <a:srgbClr val="FF5050"/>
              </a:buClr>
              <a:buFont typeface="Wingdings" charset="2"/>
              <a:buChar char="Ø"/>
            </a:pPr>
            <a:endParaRPr lang="pt-BR" altLang="x-none">
              <a:latin typeface="Comic Sans MS" pitchFamily="66" charset="0"/>
            </a:endParaRPr>
          </a:p>
          <a:p>
            <a:endParaRPr lang="pt-BR" altLang="x-none">
              <a:latin typeface="Comic Sans MS" pitchFamily="66" charset="0"/>
            </a:endParaRPr>
          </a:p>
          <a:p>
            <a:endParaRPr lang="pt-BR" altLang="x-none">
              <a:latin typeface="Comic Sans MS" pitchFamily="66" charset="0"/>
            </a:endParaRPr>
          </a:p>
          <a:p>
            <a:pPr algn="just">
              <a:buClr>
                <a:srgbClr val="FF5050"/>
              </a:buClr>
              <a:buFont typeface="Wingdings" charset="2"/>
              <a:buChar char="Ø"/>
            </a:pPr>
            <a:endParaRPr lang="pt-BR" altLang="x-none">
              <a:latin typeface="Comic Sans MS" pitchFamily="66" charset="0"/>
            </a:endParaRPr>
          </a:p>
          <a:p>
            <a:endParaRPr lang="pt-BR" altLang="x-none">
              <a:latin typeface="Comic Sans MS" pitchFamily="66" charset="0"/>
            </a:endParaRPr>
          </a:p>
          <a:p>
            <a:endParaRPr lang="pt-BR" altLang="x-none">
              <a:latin typeface="Comic Sans MS" pitchFamily="66" charset="0"/>
            </a:endParaRPr>
          </a:p>
        </p:txBody>
      </p:sp>
      <p:sp>
        <p:nvSpPr>
          <p:cNvPr id="261124" name="Oval 261123"/>
          <p:cNvSpPr/>
          <p:nvPr/>
        </p:nvSpPr>
        <p:spPr>
          <a:xfrm>
            <a:off x="2339975" y="2997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25" name="Oval 261124"/>
          <p:cNvSpPr/>
          <p:nvPr/>
        </p:nvSpPr>
        <p:spPr>
          <a:xfrm>
            <a:off x="2627313" y="36449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26" name="Oval 261125"/>
          <p:cNvSpPr/>
          <p:nvPr/>
        </p:nvSpPr>
        <p:spPr>
          <a:xfrm>
            <a:off x="1763713" y="41497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27" name="Oval 261126"/>
          <p:cNvSpPr/>
          <p:nvPr/>
        </p:nvSpPr>
        <p:spPr>
          <a:xfrm>
            <a:off x="1331913" y="25654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28" name="Oval 261127"/>
          <p:cNvSpPr/>
          <p:nvPr/>
        </p:nvSpPr>
        <p:spPr>
          <a:xfrm>
            <a:off x="3851275" y="2997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29" name="Oval 261128"/>
          <p:cNvSpPr/>
          <p:nvPr/>
        </p:nvSpPr>
        <p:spPr>
          <a:xfrm>
            <a:off x="2771775" y="47974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30" name="Oval 261129"/>
          <p:cNvSpPr/>
          <p:nvPr/>
        </p:nvSpPr>
        <p:spPr>
          <a:xfrm>
            <a:off x="3635375" y="4292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31" name="Oval 261130"/>
          <p:cNvSpPr/>
          <p:nvPr/>
        </p:nvSpPr>
        <p:spPr>
          <a:xfrm>
            <a:off x="3132138" y="53006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32" name="Oval 261131"/>
          <p:cNvSpPr/>
          <p:nvPr/>
        </p:nvSpPr>
        <p:spPr>
          <a:xfrm>
            <a:off x="3563938" y="573405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33" name="Oval 261132"/>
          <p:cNvSpPr/>
          <p:nvPr/>
        </p:nvSpPr>
        <p:spPr>
          <a:xfrm>
            <a:off x="7164388" y="22050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34" name="Oval 261133"/>
          <p:cNvSpPr/>
          <p:nvPr/>
        </p:nvSpPr>
        <p:spPr>
          <a:xfrm>
            <a:off x="4500563" y="58769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35" name="Oval 261134"/>
          <p:cNvSpPr/>
          <p:nvPr/>
        </p:nvSpPr>
        <p:spPr>
          <a:xfrm>
            <a:off x="2555875" y="43656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36" name="Oval 261135"/>
          <p:cNvSpPr/>
          <p:nvPr/>
        </p:nvSpPr>
        <p:spPr>
          <a:xfrm>
            <a:off x="5724525" y="42211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37" name="Oval 261136"/>
          <p:cNvSpPr/>
          <p:nvPr/>
        </p:nvSpPr>
        <p:spPr>
          <a:xfrm>
            <a:off x="5146675" y="58039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38" name="Oval 261137"/>
          <p:cNvSpPr/>
          <p:nvPr/>
        </p:nvSpPr>
        <p:spPr>
          <a:xfrm>
            <a:off x="7380288" y="43656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39" name="Oval 261138"/>
          <p:cNvSpPr/>
          <p:nvPr/>
        </p:nvSpPr>
        <p:spPr>
          <a:xfrm>
            <a:off x="2987675" y="2349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40" name="Oval 261139"/>
          <p:cNvSpPr/>
          <p:nvPr/>
        </p:nvSpPr>
        <p:spPr>
          <a:xfrm>
            <a:off x="3924300" y="191611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41" name="Oval 261140"/>
          <p:cNvSpPr/>
          <p:nvPr/>
        </p:nvSpPr>
        <p:spPr>
          <a:xfrm>
            <a:off x="6445250" y="3141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42" name="Oval 261141"/>
          <p:cNvSpPr/>
          <p:nvPr/>
        </p:nvSpPr>
        <p:spPr>
          <a:xfrm>
            <a:off x="7740650" y="25654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43" name="Oval 261142"/>
          <p:cNvSpPr/>
          <p:nvPr/>
        </p:nvSpPr>
        <p:spPr>
          <a:xfrm>
            <a:off x="5795963" y="22764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44" name="Oval 261143"/>
          <p:cNvSpPr/>
          <p:nvPr/>
        </p:nvSpPr>
        <p:spPr>
          <a:xfrm>
            <a:off x="4787900" y="328453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45" name="Oval 261144"/>
          <p:cNvSpPr/>
          <p:nvPr/>
        </p:nvSpPr>
        <p:spPr>
          <a:xfrm>
            <a:off x="2484438" y="170021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46" name="Oval 261145"/>
          <p:cNvSpPr/>
          <p:nvPr/>
        </p:nvSpPr>
        <p:spPr>
          <a:xfrm>
            <a:off x="1331913" y="34290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47" name="Oval 261146"/>
          <p:cNvSpPr/>
          <p:nvPr/>
        </p:nvSpPr>
        <p:spPr>
          <a:xfrm>
            <a:off x="2051050" y="537368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48" name="Oval 261147"/>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49" name="Oval 261148"/>
          <p:cNvSpPr/>
          <p:nvPr/>
        </p:nvSpPr>
        <p:spPr>
          <a:xfrm>
            <a:off x="4427538" y="24923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50" name="Oval 261149"/>
          <p:cNvSpPr/>
          <p:nvPr/>
        </p:nvSpPr>
        <p:spPr>
          <a:xfrm>
            <a:off x="3635375" y="4292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51" name="Oval 261150"/>
          <p:cNvSpPr/>
          <p:nvPr/>
        </p:nvSpPr>
        <p:spPr>
          <a:xfrm>
            <a:off x="4932363" y="40052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52" name="Oval 261151"/>
          <p:cNvSpPr/>
          <p:nvPr/>
        </p:nvSpPr>
        <p:spPr>
          <a:xfrm>
            <a:off x="4067175" y="47244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53" name="Oval 261152"/>
          <p:cNvSpPr/>
          <p:nvPr/>
        </p:nvSpPr>
        <p:spPr>
          <a:xfrm>
            <a:off x="6084888" y="50847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54" name="Oval 261153"/>
          <p:cNvSpPr/>
          <p:nvPr/>
        </p:nvSpPr>
        <p:spPr>
          <a:xfrm>
            <a:off x="7092950" y="537368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55" name="Oval 261154"/>
          <p:cNvSpPr/>
          <p:nvPr/>
        </p:nvSpPr>
        <p:spPr>
          <a:xfrm>
            <a:off x="6443663" y="43656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56" name="Oval 261155"/>
          <p:cNvSpPr/>
          <p:nvPr/>
        </p:nvSpPr>
        <p:spPr>
          <a:xfrm>
            <a:off x="5651500" y="3141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57" name="Oval 261156"/>
          <p:cNvSpPr/>
          <p:nvPr/>
        </p:nvSpPr>
        <p:spPr>
          <a:xfrm>
            <a:off x="5364163" y="55895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58" name="Oval 261157"/>
          <p:cNvSpPr/>
          <p:nvPr/>
        </p:nvSpPr>
        <p:spPr>
          <a:xfrm>
            <a:off x="5364163" y="47974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59" name="Oval 261158"/>
          <p:cNvSpPr/>
          <p:nvPr/>
        </p:nvSpPr>
        <p:spPr>
          <a:xfrm>
            <a:off x="7235825" y="350043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60" name="Oval 261159"/>
          <p:cNvSpPr/>
          <p:nvPr/>
        </p:nvSpPr>
        <p:spPr>
          <a:xfrm>
            <a:off x="6804025" y="39338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61" name="Oval 261160"/>
          <p:cNvSpPr/>
          <p:nvPr/>
        </p:nvSpPr>
        <p:spPr>
          <a:xfrm>
            <a:off x="2124075" y="2349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62" name="Oval 261161"/>
          <p:cNvSpPr/>
          <p:nvPr/>
        </p:nvSpPr>
        <p:spPr>
          <a:xfrm>
            <a:off x="2771775" y="27813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63" name="Oval 261162"/>
          <p:cNvSpPr/>
          <p:nvPr/>
        </p:nvSpPr>
        <p:spPr>
          <a:xfrm>
            <a:off x="1763713" y="46529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64" name="Oval 261163"/>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65" name="Oval 261164"/>
          <p:cNvSpPr/>
          <p:nvPr/>
        </p:nvSpPr>
        <p:spPr>
          <a:xfrm>
            <a:off x="3563938" y="49418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66" name="Oval 261165"/>
          <p:cNvSpPr/>
          <p:nvPr/>
        </p:nvSpPr>
        <p:spPr>
          <a:xfrm>
            <a:off x="4140200" y="36449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67" name="Oval 261166"/>
          <p:cNvSpPr/>
          <p:nvPr/>
        </p:nvSpPr>
        <p:spPr>
          <a:xfrm>
            <a:off x="2771775" y="58769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68" name="Oval 261167"/>
          <p:cNvSpPr/>
          <p:nvPr/>
        </p:nvSpPr>
        <p:spPr>
          <a:xfrm>
            <a:off x="4356100" y="42211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69" name="Oval 261168"/>
          <p:cNvSpPr/>
          <p:nvPr/>
        </p:nvSpPr>
        <p:spPr>
          <a:xfrm>
            <a:off x="4787900" y="45815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70" name="Oval 261169"/>
          <p:cNvSpPr/>
          <p:nvPr/>
        </p:nvSpPr>
        <p:spPr>
          <a:xfrm>
            <a:off x="4498975" y="5156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71" name="Oval 261170"/>
          <p:cNvSpPr/>
          <p:nvPr/>
        </p:nvSpPr>
        <p:spPr>
          <a:xfrm>
            <a:off x="7019925" y="4508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72" name="Oval 261171"/>
          <p:cNvSpPr/>
          <p:nvPr/>
        </p:nvSpPr>
        <p:spPr>
          <a:xfrm>
            <a:off x="1619250" y="184467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73" name="Oval 261172"/>
          <p:cNvSpPr/>
          <p:nvPr/>
        </p:nvSpPr>
        <p:spPr>
          <a:xfrm>
            <a:off x="5148263" y="27082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74" name="Oval 261173"/>
          <p:cNvSpPr/>
          <p:nvPr/>
        </p:nvSpPr>
        <p:spPr>
          <a:xfrm>
            <a:off x="6011863" y="37163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75" name="Oval 261174"/>
          <p:cNvSpPr/>
          <p:nvPr/>
        </p:nvSpPr>
        <p:spPr>
          <a:xfrm>
            <a:off x="7956550" y="50847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76" name="Oval 261175"/>
          <p:cNvSpPr/>
          <p:nvPr/>
        </p:nvSpPr>
        <p:spPr>
          <a:xfrm>
            <a:off x="8316913" y="34290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77" name="Oval 261176"/>
          <p:cNvSpPr/>
          <p:nvPr/>
        </p:nvSpPr>
        <p:spPr>
          <a:xfrm>
            <a:off x="3348038" y="29241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78" name="Oval 261177"/>
          <p:cNvSpPr/>
          <p:nvPr/>
        </p:nvSpPr>
        <p:spPr>
          <a:xfrm>
            <a:off x="3276600" y="34290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79" name="Oval 261178"/>
          <p:cNvSpPr/>
          <p:nvPr/>
        </p:nvSpPr>
        <p:spPr>
          <a:xfrm>
            <a:off x="2771775" y="39338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80" name="Oval 261179"/>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81" name="Oval 261180"/>
          <p:cNvSpPr/>
          <p:nvPr/>
        </p:nvSpPr>
        <p:spPr>
          <a:xfrm>
            <a:off x="3419475" y="43656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82" name="Oval 261181"/>
          <p:cNvSpPr/>
          <p:nvPr/>
        </p:nvSpPr>
        <p:spPr>
          <a:xfrm>
            <a:off x="3635375" y="4292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83" name="Oval 261182"/>
          <p:cNvSpPr/>
          <p:nvPr/>
        </p:nvSpPr>
        <p:spPr>
          <a:xfrm>
            <a:off x="7596188" y="32845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84" name="Oval 261183"/>
          <p:cNvSpPr/>
          <p:nvPr/>
        </p:nvSpPr>
        <p:spPr>
          <a:xfrm>
            <a:off x="4067175" y="47244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85" name="Oval 261184"/>
          <p:cNvSpPr/>
          <p:nvPr/>
        </p:nvSpPr>
        <p:spPr>
          <a:xfrm>
            <a:off x="4140200" y="5300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86" name="Oval 261185"/>
          <p:cNvSpPr/>
          <p:nvPr/>
        </p:nvSpPr>
        <p:spPr>
          <a:xfrm>
            <a:off x="4498975" y="5156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87" name="Oval 261186"/>
          <p:cNvSpPr/>
          <p:nvPr/>
        </p:nvSpPr>
        <p:spPr>
          <a:xfrm>
            <a:off x="5003800" y="184467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88" name="Oval 261187"/>
          <p:cNvSpPr/>
          <p:nvPr/>
        </p:nvSpPr>
        <p:spPr>
          <a:xfrm>
            <a:off x="4932363" y="60213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89" name="Oval 261188"/>
          <p:cNvSpPr/>
          <p:nvPr/>
        </p:nvSpPr>
        <p:spPr>
          <a:xfrm>
            <a:off x="5508625" y="5300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90" name="Oval 261189"/>
          <p:cNvSpPr/>
          <p:nvPr/>
        </p:nvSpPr>
        <p:spPr>
          <a:xfrm>
            <a:off x="6659563" y="25654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91" name="Oval 261190"/>
          <p:cNvSpPr/>
          <p:nvPr/>
        </p:nvSpPr>
        <p:spPr>
          <a:xfrm>
            <a:off x="6084888" y="60928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92" name="Oval 261191"/>
          <p:cNvSpPr/>
          <p:nvPr/>
        </p:nvSpPr>
        <p:spPr>
          <a:xfrm>
            <a:off x="6300788" y="19891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93" name="Oval 261192"/>
          <p:cNvSpPr/>
          <p:nvPr/>
        </p:nvSpPr>
        <p:spPr>
          <a:xfrm>
            <a:off x="2555875" y="32131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94" name="Oval 261193"/>
          <p:cNvSpPr/>
          <p:nvPr/>
        </p:nvSpPr>
        <p:spPr>
          <a:xfrm>
            <a:off x="2555875" y="2133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95" name="Oval 261194"/>
          <p:cNvSpPr/>
          <p:nvPr/>
        </p:nvSpPr>
        <p:spPr>
          <a:xfrm>
            <a:off x="2987675" y="2997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96" name="Oval 261195"/>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97" name="Oval 261196"/>
          <p:cNvSpPr/>
          <p:nvPr/>
        </p:nvSpPr>
        <p:spPr>
          <a:xfrm>
            <a:off x="5435600" y="34290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98" name="Oval 261197"/>
          <p:cNvSpPr/>
          <p:nvPr/>
        </p:nvSpPr>
        <p:spPr>
          <a:xfrm>
            <a:off x="4932363" y="25654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199" name="Oval 261198"/>
          <p:cNvSpPr/>
          <p:nvPr/>
        </p:nvSpPr>
        <p:spPr>
          <a:xfrm>
            <a:off x="5292725" y="4508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200" name="Oval 261199"/>
          <p:cNvSpPr/>
          <p:nvPr/>
        </p:nvSpPr>
        <p:spPr>
          <a:xfrm>
            <a:off x="6443663" y="46529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201" name="Oval 261200"/>
          <p:cNvSpPr/>
          <p:nvPr/>
        </p:nvSpPr>
        <p:spPr>
          <a:xfrm>
            <a:off x="4283075" y="49403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202" name="Oval 261201"/>
          <p:cNvSpPr/>
          <p:nvPr/>
        </p:nvSpPr>
        <p:spPr>
          <a:xfrm>
            <a:off x="4932363" y="50133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203" name="Oval 261202"/>
          <p:cNvSpPr/>
          <p:nvPr/>
        </p:nvSpPr>
        <p:spPr>
          <a:xfrm>
            <a:off x="5651500"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204" name="Oval 261203"/>
          <p:cNvSpPr/>
          <p:nvPr/>
        </p:nvSpPr>
        <p:spPr>
          <a:xfrm>
            <a:off x="4930775" y="55880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205" name="Oval 261204"/>
          <p:cNvSpPr/>
          <p:nvPr/>
        </p:nvSpPr>
        <p:spPr>
          <a:xfrm>
            <a:off x="6011863" y="29241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206" name="Oval 261205"/>
          <p:cNvSpPr/>
          <p:nvPr/>
        </p:nvSpPr>
        <p:spPr>
          <a:xfrm>
            <a:off x="6516688" y="60213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207" name="Oval 261206"/>
          <p:cNvSpPr/>
          <p:nvPr/>
        </p:nvSpPr>
        <p:spPr>
          <a:xfrm>
            <a:off x="5580063" y="594995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208" name="Oval 261207"/>
          <p:cNvSpPr/>
          <p:nvPr/>
        </p:nvSpPr>
        <p:spPr>
          <a:xfrm>
            <a:off x="5867400" y="58769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1209" name="Oval 261208"/>
          <p:cNvSpPr/>
          <p:nvPr/>
        </p:nvSpPr>
        <p:spPr>
          <a:xfrm>
            <a:off x="2627313" y="2636838"/>
            <a:ext cx="360362" cy="360362"/>
          </a:xfrm>
          <a:prstGeom prst="ellipse">
            <a:avLst/>
          </a:prstGeom>
          <a:noFill/>
          <a:ln w="9525" cap="flat" cmpd="sng">
            <a:solidFill>
              <a:srgbClr val="BC102D"/>
            </a:solidFill>
            <a:prstDash val="solid"/>
            <a:miter/>
            <a:headEnd type="none" w="med" len="med"/>
            <a:tailEnd type="none" w="med" len="med"/>
          </a:ln>
        </p:spPr>
        <p:txBody>
          <a:bodyPr wrap="none" anchor="ctr"/>
          <a:p>
            <a:pPr lvl="0" algn="ctr"/>
            <a:endParaRPr lang="pt-BR" altLang="x-none">
              <a:latin typeface="Tahoma" pitchFamily="34" charset="0"/>
              <a:ea typeface="Times New Roman" charset="0"/>
            </a:endParaRPr>
          </a:p>
        </p:txBody>
      </p:sp>
      <p:sp>
        <p:nvSpPr>
          <p:cNvPr id="261210" name="Straight Connector 261209"/>
          <p:cNvSpPr/>
          <p:nvPr/>
        </p:nvSpPr>
        <p:spPr>
          <a:xfrm flipH="1">
            <a:off x="2555875" y="2852738"/>
            <a:ext cx="215900" cy="360362"/>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1211" name="Straight Connector 261210"/>
          <p:cNvSpPr/>
          <p:nvPr/>
        </p:nvSpPr>
        <p:spPr>
          <a:xfrm>
            <a:off x="2555875" y="3213100"/>
            <a:ext cx="144463" cy="503238"/>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1212" name="Straight Connector 261211"/>
          <p:cNvSpPr/>
          <p:nvPr/>
        </p:nvSpPr>
        <p:spPr>
          <a:xfrm>
            <a:off x="2700338" y="3716338"/>
            <a:ext cx="503237" cy="144462"/>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1213" name="Oval 261212"/>
          <p:cNvSpPr/>
          <p:nvPr/>
        </p:nvSpPr>
        <p:spPr>
          <a:xfrm>
            <a:off x="5003800" y="2565400"/>
            <a:ext cx="360363" cy="360363"/>
          </a:xfrm>
          <a:prstGeom prst="ellipse">
            <a:avLst/>
          </a:prstGeom>
          <a:noFill/>
          <a:ln w="9525" cap="flat" cmpd="sng">
            <a:solidFill>
              <a:srgbClr val="BC102D"/>
            </a:solidFill>
            <a:prstDash val="solid"/>
            <a:miter/>
            <a:headEnd type="none" w="med" len="med"/>
            <a:tailEnd type="none" w="med" len="med"/>
          </a:ln>
        </p:spPr>
        <p:txBody>
          <a:bodyPr wrap="none" anchor="ctr"/>
          <a:p>
            <a:pPr lvl="0" algn="ctr"/>
            <a:endParaRPr lang="pt-BR" altLang="x-none">
              <a:latin typeface="Tahoma" pitchFamily="34" charset="0"/>
              <a:ea typeface="Times New Roman" charset="0"/>
            </a:endParaRPr>
          </a:p>
        </p:txBody>
      </p:sp>
      <p:sp>
        <p:nvSpPr>
          <p:cNvPr id="261214" name="Straight Connector 261213"/>
          <p:cNvSpPr/>
          <p:nvPr/>
        </p:nvSpPr>
        <p:spPr>
          <a:xfrm>
            <a:off x="5148263" y="2708275"/>
            <a:ext cx="576262" cy="504825"/>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1215" name="Straight Connector 261214"/>
          <p:cNvSpPr/>
          <p:nvPr/>
        </p:nvSpPr>
        <p:spPr>
          <a:xfrm flipV="1">
            <a:off x="5724525" y="2924175"/>
            <a:ext cx="360363" cy="288925"/>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1216" name="Straight Connector 261215"/>
          <p:cNvSpPr/>
          <p:nvPr/>
        </p:nvSpPr>
        <p:spPr>
          <a:xfrm>
            <a:off x="6084888" y="2924175"/>
            <a:ext cx="358775" cy="217488"/>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1217" name="Straight Connector 261216"/>
          <p:cNvSpPr/>
          <p:nvPr/>
        </p:nvSpPr>
        <p:spPr>
          <a:xfrm flipV="1">
            <a:off x="6443663" y="2565400"/>
            <a:ext cx="288925" cy="576263"/>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59074" name="Title 259073"/>
          <p:cNvSpPr>
            <a:spLocks noGrp="1"/>
          </p:cNvSpPr>
          <p:nvPr>
            <p:ph type="title"/>
          </p:nvPr>
        </p:nvSpPr>
        <p:spPr>
          <a:xfrm>
            <a:off x="493395" y="613093"/>
            <a:ext cx="8534400" cy="608012"/>
          </a:xfrm>
          <a:ln w="9525">
            <a:noFill/>
            <a:miter/>
          </a:ln>
        </p:spPr>
        <p:txBody>
          <a:bodyPr anchor="b"/>
          <a:p>
            <a:pPr algn="l"/>
            <a:r>
              <a:rPr lang="x-none" altLang="pt-BR" b="1" err="1"/>
              <a:t>Exemplo de construção </a:t>
            </a:r>
            <a:r>
              <a:rPr lang="pt-BR" altLang="x-none" b="1" err="1"/>
              <a:t>Multi-Start</a:t>
            </a:r>
            <a:endParaRPr lang="pt-BR" altLang="x-none" b="1" err="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1213"/>
                                        </p:tgtEl>
                                        <p:attrNameLst>
                                          <p:attrName>style.visibility</p:attrName>
                                        </p:attrNameLst>
                                      </p:cBhvr>
                                      <p:to>
                                        <p:strVal val="visible"/>
                                      </p:to>
                                    </p:set>
                                    <p:anim calcmode="lin" valueType="num">
                                      <p:cBhvr additive="base">
                                        <p:cTn id="7" dur="500" fill="hold"/>
                                        <p:tgtEl>
                                          <p:spTgt spid="261213"/>
                                        </p:tgtEl>
                                        <p:attrNameLst>
                                          <p:attrName>ppt_x</p:attrName>
                                        </p:attrNameLst>
                                      </p:cBhvr>
                                      <p:tavLst>
                                        <p:tav tm="0">
                                          <p:val>
                                            <p:strVal val="#ppt_x"/>
                                          </p:val>
                                        </p:tav>
                                        <p:tav tm="100000">
                                          <p:val>
                                            <p:strVal val="#ppt_x"/>
                                          </p:val>
                                        </p:tav>
                                      </p:tavLst>
                                    </p:anim>
                                    <p:anim calcmode="lin" valueType="num">
                                      <p:cBhvr additive="base">
                                        <p:cTn id="8" dur="500" fill="hold"/>
                                        <p:tgtEl>
                                          <p:spTgt spid="2612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1214"/>
                                        </p:tgtEl>
                                        <p:attrNameLst>
                                          <p:attrName>style.visibility</p:attrName>
                                        </p:attrNameLst>
                                      </p:cBhvr>
                                      <p:to>
                                        <p:strVal val="visible"/>
                                      </p:to>
                                    </p:set>
                                    <p:anim calcmode="lin" valueType="num">
                                      <p:cBhvr additive="base">
                                        <p:cTn id="13" dur="500" fill="hold"/>
                                        <p:tgtEl>
                                          <p:spTgt spid="261214"/>
                                        </p:tgtEl>
                                        <p:attrNameLst>
                                          <p:attrName>ppt_x</p:attrName>
                                        </p:attrNameLst>
                                      </p:cBhvr>
                                      <p:tavLst>
                                        <p:tav tm="0">
                                          <p:val>
                                            <p:strVal val="#ppt_x"/>
                                          </p:val>
                                        </p:tav>
                                        <p:tav tm="100000">
                                          <p:val>
                                            <p:strVal val="#ppt_x"/>
                                          </p:val>
                                        </p:tav>
                                      </p:tavLst>
                                    </p:anim>
                                    <p:anim calcmode="lin" valueType="num">
                                      <p:cBhvr additive="base">
                                        <p:cTn id="14" dur="500" fill="hold"/>
                                        <p:tgtEl>
                                          <p:spTgt spid="2612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1215"/>
                                        </p:tgtEl>
                                        <p:attrNameLst>
                                          <p:attrName>style.visibility</p:attrName>
                                        </p:attrNameLst>
                                      </p:cBhvr>
                                      <p:to>
                                        <p:strVal val="visible"/>
                                      </p:to>
                                    </p:set>
                                    <p:anim calcmode="lin" valueType="num">
                                      <p:cBhvr additive="base">
                                        <p:cTn id="17" dur="500" fill="hold"/>
                                        <p:tgtEl>
                                          <p:spTgt spid="261215"/>
                                        </p:tgtEl>
                                        <p:attrNameLst>
                                          <p:attrName>ppt_x</p:attrName>
                                        </p:attrNameLst>
                                      </p:cBhvr>
                                      <p:tavLst>
                                        <p:tav tm="0">
                                          <p:val>
                                            <p:strVal val="#ppt_x"/>
                                          </p:val>
                                        </p:tav>
                                        <p:tav tm="100000">
                                          <p:val>
                                            <p:strVal val="#ppt_x"/>
                                          </p:val>
                                        </p:tav>
                                      </p:tavLst>
                                    </p:anim>
                                    <p:anim calcmode="lin" valueType="num">
                                      <p:cBhvr additive="base">
                                        <p:cTn id="18" dur="500" fill="hold"/>
                                        <p:tgtEl>
                                          <p:spTgt spid="2612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1216"/>
                                        </p:tgtEl>
                                        <p:attrNameLst>
                                          <p:attrName>style.visibility</p:attrName>
                                        </p:attrNameLst>
                                      </p:cBhvr>
                                      <p:to>
                                        <p:strVal val="visible"/>
                                      </p:to>
                                    </p:set>
                                    <p:anim calcmode="lin" valueType="num">
                                      <p:cBhvr additive="base">
                                        <p:cTn id="21" dur="500" fill="hold"/>
                                        <p:tgtEl>
                                          <p:spTgt spid="261216"/>
                                        </p:tgtEl>
                                        <p:attrNameLst>
                                          <p:attrName>ppt_x</p:attrName>
                                        </p:attrNameLst>
                                      </p:cBhvr>
                                      <p:tavLst>
                                        <p:tav tm="0">
                                          <p:val>
                                            <p:strVal val="#ppt_x"/>
                                          </p:val>
                                        </p:tav>
                                        <p:tav tm="100000">
                                          <p:val>
                                            <p:strVal val="#ppt_x"/>
                                          </p:val>
                                        </p:tav>
                                      </p:tavLst>
                                    </p:anim>
                                    <p:anim calcmode="lin" valueType="num">
                                      <p:cBhvr additive="base">
                                        <p:cTn id="22" dur="500" fill="hold"/>
                                        <p:tgtEl>
                                          <p:spTgt spid="2612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1217"/>
                                        </p:tgtEl>
                                        <p:attrNameLst>
                                          <p:attrName>style.visibility</p:attrName>
                                        </p:attrNameLst>
                                      </p:cBhvr>
                                      <p:to>
                                        <p:strVal val="visible"/>
                                      </p:to>
                                    </p:set>
                                    <p:anim calcmode="lin" valueType="num">
                                      <p:cBhvr additive="base">
                                        <p:cTn id="25" dur="500" fill="hold"/>
                                        <p:tgtEl>
                                          <p:spTgt spid="261217"/>
                                        </p:tgtEl>
                                        <p:attrNameLst>
                                          <p:attrName>ppt_x</p:attrName>
                                        </p:attrNameLst>
                                      </p:cBhvr>
                                      <p:tavLst>
                                        <p:tav tm="0">
                                          <p:val>
                                            <p:strVal val="#ppt_x"/>
                                          </p:val>
                                        </p:tav>
                                        <p:tav tm="100000">
                                          <p:val>
                                            <p:strVal val="#ppt_x"/>
                                          </p:val>
                                        </p:tav>
                                      </p:tavLst>
                                    </p:anim>
                                    <p:anim calcmode="lin" valueType="num">
                                      <p:cBhvr additive="base">
                                        <p:cTn id="26" dur="500" fill="hold"/>
                                        <p:tgtEl>
                                          <p:spTgt spid="2612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2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2147" name="Text Placeholder 262146" descr="Rectangle: Click to edit Master text styles&#13;&#10;Second level&#13;&#10;Third level&#13;&#10;Fourth level&#13;&#10;Fifth level"/>
          <p:cNvSpPr>
            <a:spLocks noGrp="1"/>
          </p:cNvSpPr>
          <p:nvPr>
            <p:ph type="body" idx="1"/>
          </p:nvPr>
        </p:nvSpPr>
        <p:spPr>
          <a:xfrm>
            <a:off x="809625" y="2133600"/>
            <a:ext cx="7958138" cy="3962400"/>
          </a:xfrm>
        </p:spPr>
        <p:txBody>
          <a:bodyPr/>
          <a:p>
            <a:pPr algn="just">
              <a:buClr>
                <a:srgbClr val="FF5050"/>
              </a:buClr>
              <a:buFont typeface="Wingdings" charset="2"/>
              <a:buChar char="Ø"/>
            </a:pPr>
            <a:endParaRPr lang="pt-BR" altLang="x-none">
              <a:latin typeface="Comic Sans MS" pitchFamily="66" charset="0"/>
            </a:endParaRPr>
          </a:p>
          <a:p>
            <a:endParaRPr lang="pt-BR" altLang="x-none">
              <a:latin typeface="Comic Sans MS" pitchFamily="66" charset="0"/>
            </a:endParaRPr>
          </a:p>
          <a:p>
            <a:endParaRPr lang="pt-BR" altLang="x-none">
              <a:latin typeface="Comic Sans MS" pitchFamily="66" charset="0"/>
            </a:endParaRPr>
          </a:p>
          <a:p>
            <a:pPr algn="just">
              <a:buClr>
                <a:srgbClr val="FF5050"/>
              </a:buClr>
              <a:buFont typeface="Wingdings" charset="2"/>
              <a:buChar char="Ø"/>
            </a:pPr>
            <a:endParaRPr lang="pt-BR" altLang="x-none">
              <a:latin typeface="Comic Sans MS" pitchFamily="66" charset="0"/>
            </a:endParaRPr>
          </a:p>
          <a:p>
            <a:endParaRPr lang="pt-BR" altLang="x-none">
              <a:latin typeface="Comic Sans MS" pitchFamily="66" charset="0"/>
            </a:endParaRPr>
          </a:p>
          <a:p>
            <a:endParaRPr lang="pt-BR" altLang="x-none">
              <a:latin typeface="Comic Sans MS" pitchFamily="66" charset="0"/>
            </a:endParaRPr>
          </a:p>
        </p:txBody>
      </p:sp>
      <p:sp>
        <p:nvSpPr>
          <p:cNvPr id="262148" name="Oval 262147"/>
          <p:cNvSpPr/>
          <p:nvPr/>
        </p:nvSpPr>
        <p:spPr>
          <a:xfrm>
            <a:off x="2339975" y="2997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49" name="Oval 262148"/>
          <p:cNvSpPr/>
          <p:nvPr/>
        </p:nvSpPr>
        <p:spPr>
          <a:xfrm>
            <a:off x="2627313" y="36449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50" name="Oval 262149"/>
          <p:cNvSpPr/>
          <p:nvPr/>
        </p:nvSpPr>
        <p:spPr>
          <a:xfrm>
            <a:off x="1763713" y="41497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51" name="Oval 262150"/>
          <p:cNvSpPr/>
          <p:nvPr/>
        </p:nvSpPr>
        <p:spPr>
          <a:xfrm>
            <a:off x="1331913" y="25654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52" name="Oval 262151"/>
          <p:cNvSpPr/>
          <p:nvPr/>
        </p:nvSpPr>
        <p:spPr>
          <a:xfrm>
            <a:off x="3851275" y="2997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53" name="Oval 262152"/>
          <p:cNvSpPr/>
          <p:nvPr/>
        </p:nvSpPr>
        <p:spPr>
          <a:xfrm>
            <a:off x="2771775" y="47974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54" name="Oval 262153"/>
          <p:cNvSpPr/>
          <p:nvPr/>
        </p:nvSpPr>
        <p:spPr>
          <a:xfrm>
            <a:off x="3635375" y="4292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55" name="Oval 262154"/>
          <p:cNvSpPr/>
          <p:nvPr/>
        </p:nvSpPr>
        <p:spPr>
          <a:xfrm>
            <a:off x="3132138" y="53006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56" name="Oval 262155"/>
          <p:cNvSpPr/>
          <p:nvPr/>
        </p:nvSpPr>
        <p:spPr>
          <a:xfrm>
            <a:off x="3563938" y="573405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57" name="Oval 262156"/>
          <p:cNvSpPr/>
          <p:nvPr/>
        </p:nvSpPr>
        <p:spPr>
          <a:xfrm>
            <a:off x="7164388" y="22050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58" name="Oval 262157"/>
          <p:cNvSpPr/>
          <p:nvPr/>
        </p:nvSpPr>
        <p:spPr>
          <a:xfrm>
            <a:off x="4500563" y="58769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59" name="Oval 262158"/>
          <p:cNvSpPr/>
          <p:nvPr/>
        </p:nvSpPr>
        <p:spPr>
          <a:xfrm>
            <a:off x="2555875" y="43656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60" name="Oval 262159"/>
          <p:cNvSpPr/>
          <p:nvPr/>
        </p:nvSpPr>
        <p:spPr>
          <a:xfrm>
            <a:off x="5724525" y="42211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61" name="Oval 262160"/>
          <p:cNvSpPr/>
          <p:nvPr/>
        </p:nvSpPr>
        <p:spPr>
          <a:xfrm>
            <a:off x="5146675" y="58039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62" name="Oval 262161"/>
          <p:cNvSpPr/>
          <p:nvPr/>
        </p:nvSpPr>
        <p:spPr>
          <a:xfrm>
            <a:off x="7380288" y="43656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63" name="Oval 262162"/>
          <p:cNvSpPr/>
          <p:nvPr/>
        </p:nvSpPr>
        <p:spPr>
          <a:xfrm>
            <a:off x="2987675" y="2349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64" name="Oval 262163"/>
          <p:cNvSpPr/>
          <p:nvPr/>
        </p:nvSpPr>
        <p:spPr>
          <a:xfrm>
            <a:off x="3924300" y="191611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65" name="Oval 262164"/>
          <p:cNvSpPr/>
          <p:nvPr/>
        </p:nvSpPr>
        <p:spPr>
          <a:xfrm>
            <a:off x="6445250" y="3141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66" name="Oval 262165"/>
          <p:cNvSpPr/>
          <p:nvPr/>
        </p:nvSpPr>
        <p:spPr>
          <a:xfrm>
            <a:off x="7740650" y="25654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67" name="Oval 262166"/>
          <p:cNvSpPr/>
          <p:nvPr/>
        </p:nvSpPr>
        <p:spPr>
          <a:xfrm>
            <a:off x="5795963" y="22764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68" name="Oval 262167"/>
          <p:cNvSpPr/>
          <p:nvPr/>
        </p:nvSpPr>
        <p:spPr>
          <a:xfrm>
            <a:off x="4787900" y="328453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69" name="Oval 262168"/>
          <p:cNvSpPr/>
          <p:nvPr/>
        </p:nvSpPr>
        <p:spPr>
          <a:xfrm>
            <a:off x="2484438" y="170021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70" name="Oval 262169"/>
          <p:cNvSpPr/>
          <p:nvPr/>
        </p:nvSpPr>
        <p:spPr>
          <a:xfrm>
            <a:off x="1331913" y="34290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71" name="Oval 262170"/>
          <p:cNvSpPr/>
          <p:nvPr/>
        </p:nvSpPr>
        <p:spPr>
          <a:xfrm>
            <a:off x="2051050" y="537368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72" name="Oval 262171"/>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73" name="Oval 262172"/>
          <p:cNvSpPr/>
          <p:nvPr/>
        </p:nvSpPr>
        <p:spPr>
          <a:xfrm>
            <a:off x="4427538" y="24923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74" name="Oval 262173"/>
          <p:cNvSpPr/>
          <p:nvPr/>
        </p:nvSpPr>
        <p:spPr>
          <a:xfrm>
            <a:off x="3635375" y="4292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75" name="Oval 262174"/>
          <p:cNvSpPr/>
          <p:nvPr/>
        </p:nvSpPr>
        <p:spPr>
          <a:xfrm>
            <a:off x="4932363" y="40052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76" name="Oval 262175"/>
          <p:cNvSpPr/>
          <p:nvPr/>
        </p:nvSpPr>
        <p:spPr>
          <a:xfrm>
            <a:off x="4067175" y="47244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77" name="Oval 262176"/>
          <p:cNvSpPr/>
          <p:nvPr/>
        </p:nvSpPr>
        <p:spPr>
          <a:xfrm>
            <a:off x="6084888" y="50847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78" name="Oval 262177"/>
          <p:cNvSpPr/>
          <p:nvPr/>
        </p:nvSpPr>
        <p:spPr>
          <a:xfrm>
            <a:off x="7092950" y="537368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79" name="Oval 262178"/>
          <p:cNvSpPr/>
          <p:nvPr/>
        </p:nvSpPr>
        <p:spPr>
          <a:xfrm>
            <a:off x="6443663" y="43656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80" name="Oval 262179"/>
          <p:cNvSpPr/>
          <p:nvPr/>
        </p:nvSpPr>
        <p:spPr>
          <a:xfrm>
            <a:off x="5651500" y="3141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81" name="Oval 262180"/>
          <p:cNvSpPr/>
          <p:nvPr/>
        </p:nvSpPr>
        <p:spPr>
          <a:xfrm>
            <a:off x="5364163" y="55895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82" name="Oval 262181"/>
          <p:cNvSpPr/>
          <p:nvPr/>
        </p:nvSpPr>
        <p:spPr>
          <a:xfrm>
            <a:off x="5364163" y="47974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83" name="Oval 262182"/>
          <p:cNvSpPr/>
          <p:nvPr/>
        </p:nvSpPr>
        <p:spPr>
          <a:xfrm>
            <a:off x="7235825" y="3500438"/>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84" name="Oval 262183"/>
          <p:cNvSpPr/>
          <p:nvPr/>
        </p:nvSpPr>
        <p:spPr>
          <a:xfrm>
            <a:off x="6804025" y="39338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85" name="Oval 262184"/>
          <p:cNvSpPr/>
          <p:nvPr/>
        </p:nvSpPr>
        <p:spPr>
          <a:xfrm>
            <a:off x="2124075" y="2349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86" name="Oval 262185"/>
          <p:cNvSpPr/>
          <p:nvPr/>
        </p:nvSpPr>
        <p:spPr>
          <a:xfrm>
            <a:off x="2771775" y="27813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87" name="Oval 262186"/>
          <p:cNvSpPr/>
          <p:nvPr/>
        </p:nvSpPr>
        <p:spPr>
          <a:xfrm>
            <a:off x="1763713" y="46529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88" name="Oval 262187"/>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89" name="Oval 262188"/>
          <p:cNvSpPr/>
          <p:nvPr/>
        </p:nvSpPr>
        <p:spPr>
          <a:xfrm>
            <a:off x="3563938" y="49418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90" name="Oval 262189"/>
          <p:cNvSpPr/>
          <p:nvPr/>
        </p:nvSpPr>
        <p:spPr>
          <a:xfrm>
            <a:off x="4140200" y="36449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91" name="Oval 262190"/>
          <p:cNvSpPr/>
          <p:nvPr/>
        </p:nvSpPr>
        <p:spPr>
          <a:xfrm>
            <a:off x="2771775" y="58769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92" name="Oval 262191"/>
          <p:cNvSpPr/>
          <p:nvPr/>
        </p:nvSpPr>
        <p:spPr>
          <a:xfrm>
            <a:off x="4356100" y="42211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93" name="Oval 262192"/>
          <p:cNvSpPr/>
          <p:nvPr/>
        </p:nvSpPr>
        <p:spPr>
          <a:xfrm>
            <a:off x="4787900" y="45815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94" name="Oval 262193"/>
          <p:cNvSpPr/>
          <p:nvPr/>
        </p:nvSpPr>
        <p:spPr>
          <a:xfrm>
            <a:off x="4498975" y="5156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95" name="Oval 262194"/>
          <p:cNvSpPr/>
          <p:nvPr/>
        </p:nvSpPr>
        <p:spPr>
          <a:xfrm>
            <a:off x="7019925" y="4508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96" name="Oval 262195"/>
          <p:cNvSpPr/>
          <p:nvPr/>
        </p:nvSpPr>
        <p:spPr>
          <a:xfrm>
            <a:off x="1619250" y="184467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97" name="Oval 262196"/>
          <p:cNvSpPr/>
          <p:nvPr/>
        </p:nvSpPr>
        <p:spPr>
          <a:xfrm>
            <a:off x="5148263" y="27082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98" name="Oval 262197"/>
          <p:cNvSpPr/>
          <p:nvPr/>
        </p:nvSpPr>
        <p:spPr>
          <a:xfrm>
            <a:off x="6011863" y="37163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199" name="Oval 262198"/>
          <p:cNvSpPr/>
          <p:nvPr/>
        </p:nvSpPr>
        <p:spPr>
          <a:xfrm>
            <a:off x="7956550" y="50847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00" name="Oval 262199"/>
          <p:cNvSpPr/>
          <p:nvPr/>
        </p:nvSpPr>
        <p:spPr>
          <a:xfrm>
            <a:off x="8316913" y="34290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01" name="Oval 262200"/>
          <p:cNvSpPr/>
          <p:nvPr/>
        </p:nvSpPr>
        <p:spPr>
          <a:xfrm>
            <a:off x="3348038" y="29241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02" name="Oval 262201"/>
          <p:cNvSpPr/>
          <p:nvPr/>
        </p:nvSpPr>
        <p:spPr>
          <a:xfrm>
            <a:off x="3276600" y="34290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03" name="Oval 262202"/>
          <p:cNvSpPr/>
          <p:nvPr/>
        </p:nvSpPr>
        <p:spPr>
          <a:xfrm>
            <a:off x="2771775" y="39338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04" name="Oval 262203"/>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05" name="Oval 262204"/>
          <p:cNvSpPr/>
          <p:nvPr/>
        </p:nvSpPr>
        <p:spPr>
          <a:xfrm>
            <a:off x="3419475" y="43656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06" name="Oval 262205"/>
          <p:cNvSpPr/>
          <p:nvPr/>
        </p:nvSpPr>
        <p:spPr>
          <a:xfrm>
            <a:off x="3635375" y="4292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07" name="Oval 262206"/>
          <p:cNvSpPr/>
          <p:nvPr/>
        </p:nvSpPr>
        <p:spPr>
          <a:xfrm>
            <a:off x="7596188" y="32845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08" name="Oval 262207"/>
          <p:cNvSpPr/>
          <p:nvPr/>
        </p:nvSpPr>
        <p:spPr>
          <a:xfrm>
            <a:off x="4067175" y="47244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09" name="Oval 262208"/>
          <p:cNvSpPr/>
          <p:nvPr/>
        </p:nvSpPr>
        <p:spPr>
          <a:xfrm>
            <a:off x="4140200" y="5300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10" name="Oval 262209"/>
          <p:cNvSpPr/>
          <p:nvPr/>
        </p:nvSpPr>
        <p:spPr>
          <a:xfrm>
            <a:off x="4498975" y="5156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11" name="Oval 262210"/>
          <p:cNvSpPr/>
          <p:nvPr/>
        </p:nvSpPr>
        <p:spPr>
          <a:xfrm>
            <a:off x="5003800" y="184467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12" name="Oval 262211"/>
          <p:cNvSpPr/>
          <p:nvPr/>
        </p:nvSpPr>
        <p:spPr>
          <a:xfrm>
            <a:off x="4932363" y="60213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13" name="Oval 262212"/>
          <p:cNvSpPr/>
          <p:nvPr/>
        </p:nvSpPr>
        <p:spPr>
          <a:xfrm>
            <a:off x="5508625" y="5300663"/>
            <a:ext cx="71438"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14" name="Oval 262213"/>
          <p:cNvSpPr/>
          <p:nvPr/>
        </p:nvSpPr>
        <p:spPr>
          <a:xfrm>
            <a:off x="6659563" y="25654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15" name="Oval 262214"/>
          <p:cNvSpPr/>
          <p:nvPr/>
        </p:nvSpPr>
        <p:spPr>
          <a:xfrm>
            <a:off x="6084888" y="60928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16" name="Oval 262215"/>
          <p:cNvSpPr/>
          <p:nvPr/>
        </p:nvSpPr>
        <p:spPr>
          <a:xfrm>
            <a:off x="6300788" y="198913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17" name="Oval 262216"/>
          <p:cNvSpPr/>
          <p:nvPr/>
        </p:nvSpPr>
        <p:spPr>
          <a:xfrm>
            <a:off x="2555875" y="32131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18" name="Oval 262217"/>
          <p:cNvSpPr/>
          <p:nvPr/>
        </p:nvSpPr>
        <p:spPr>
          <a:xfrm>
            <a:off x="2555875" y="21336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19" name="Oval 262218"/>
          <p:cNvSpPr/>
          <p:nvPr/>
        </p:nvSpPr>
        <p:spPr>
          <a:xfrm>
            <a:off x="2987675" y="29972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20" name="Oval 262219"/>
          <p:cNvSpPr/>
          <p:nvPr/>
        </p:nvSpPr>
        <p:spPr>
          <a:xfrm>
            <a:off x="3203575"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21" name="Oval 262220"/>
          <p:cNvSpPr/>
          <p:nvPr/>
        </p:nvSpPr>
        <p:spPr>
          <a:xfrm>
            <a:off x="5435600" y="34290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22" name="Oval 262221"/>
          <p:cNvSpPr/>
          <p:nvPr/>
        </p:nvSpPr>
        <p:spPr>
          <a:xfrm>
            <a:off x="4932363" y="256540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23" name="Oval 262222"/>
          <p:cNvSpPr/>
          <p:nvPr/>
        </p:nvSpPr>
        <p:spPr>
          <a:xfrm>
            <a:off x="5292725" y="45085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24" name="Oval 262223"/>
          <p:cNvSpPr/>
          <p:nvPr/>
        </p:nvSpPr>
        <p:spPr>
          <a:xfrm>
            <a:off x="6443663" y="4652963"/>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25" name="Oval 262224"/>
          <p:cNvSpPr/>
          <p:nvPr/>
        </p:nvSpPr>
        <p:spPr>
          <a:xfrm>
            <a:off x="4283075" y="49403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26" name="Oval 262225"/>
          <p:cNvSpPr/>
          <p:nvPr/>
        </p:nvSpPr>
        <p:spPr>
          <a:xfrm>
            <a:off x="4932363" y="501332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27" name="Oval 262226"/>
          <p:cNvSpPr/>
          <p:nvPr/>
        </p:nvSpPr>
        <p:spPr>
          <a:xfrm>
            <a:off x="5651500" y="38608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28" name="Oval 262227"/>
          <p:cNvSpPr/>
          <p:nvPr/>
        </p:nvSpPr>
        <p:spPr>
          <a:xfrm>
            <a:off x="4930775" y="5588000"/>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29" name="Oval 262228"/>
          <p:cNvSpPr/>
          <p:nvPr/>
        </p:nvSpPr>
        <p:spPr>
          <a:xfrm>
            <a:off x="6011863" y="2924175"/>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30" name="Oval 262229"/>
          <p:cNvSpPr/>
          <p:nvPr/>
        </p:nvSpPr>
        <p:spPr>
          <a:xfrm>
            <a:off x="6516688" y="6021388"/>
            <a:ext cx="71437" cy="71437"/>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31" name="Oval 262230"/>
          <p:cNvSpPr/>
          <p:nvPr/>
        </p:nvSpPr>
        <p:spPr>
          <a:xfrm>
            <a:off x="5580063" y="5949950"/>
            <a:ext cx="71437"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32" name="Oval 262231"/>
          <p:cNvSpPr/>
          <p:nvPr/>
        </p:nvSpPr>
        <p:spPr>
          <a:xfrm>
            <a:off x="5867400" y="5876925"/>
            <a:ext cx="71438" cy="71438"/>
          </a:xfrm>
          <a:prstGeom prst="ellipse">
            <a:avLst/>
          </a:prstGeom>
          <a:solidFill>
            <a:schemeClr val="accent1"/>
          </a:solidFill>
          <a:ln w="9525" cap="flat" cmpd="sng">
            <a:solidFill>
              <a:schemeClr val="tx1"/>
            </a:solidFill>
            <a:prstDash val="solid"/>
            <a:miter/>
            <a:headEnd type="none" w="med" len="med"/>
            <a:tailEnd type="none" w="med" len="med"/>
          </a:ln>
        </p:spPr>
        <p:txBody>
          <a:bodyPr/>
          <a:p>
            <a:endParaRPr lang="pt-BR" altLang="en-US"/>
          </a:p>
        </p:txBody>
      </p:sp>
      <p:sp>
        <p:nvSpPr>
          <p:cNvPr id="262233" name="Oval 262232"/>
          <p:cNvSpPr/>
          <p:nvPr/>
        </p:nvSpPr>
        <p:spPr>
          <a:xfrm>
            <a:off x="2627313" y="2636838"/>
            <a:ext cx="360362" cy="360362"/>
          </a:xfrm>
          <a:prstGeom prst="ellipse">
            <a:avLst/>
          </a:prstGeom>
          <a:noFill/>
          <a:ln w="9525" cap="flat" cmpd="sng">
            <a:solidFill>
              <a:srgbClr val="BC102D"/>
            </a:solidFill>
            <a:prstDash val="solid"/>
            <a:miter/>
            <a:headEnd type="none" w="med" len="med"/>
            <a:tailEnd type="none" w="med" len="med"/>
          </a:ln>
        </p:spPr>
        <p:txBody>
          <a:bodyPr wrap="none" anchor="ctr"/>
          <a:p>
            <a:pPr lvl="0" algn="ctr"/>
            <a:endParaRPr lang="pt-BR" altLang="x-none">
              <a:latin typeface="Tahoma" pitchFamily="34" charset="0"/>
              <a:ea typeface="Times New Roman" charset="0"/>
            </a:endParaRPr>
          </a:p>
        </p:txBody>
      </p:sp>
      <p:sp>
        <p:nvSpPr>
          <p:cNvPr id="262234" name="Straight Connector 262233"/>
          <p:cNvSpPr/>
          <p:nvPr/>
        </p:nvSpPr>
        <p:spPr>
          <a:xfrm flipH="1">
            <a:off x="2555875" y="2852738"/>
            <a:ext cx="215900" cy="360362"/>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2235" name="Straight Connector 262234"/>
          <p:cNvSpPr/>
          <p:nvPr/>
        </p:nvSpPr>
        <p:spPr>
          <a:xfrm>
            <a:off x="2555875" y="3213100"/>
            <a:ext cx="144463" cy="503238"/>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2236" name="Straight Connector 262235"/>
          <p:cNvSpPr/>
          <p:nvPr/>
        </p:nvSpPr>
        <p:spPr>
          <a:xfrm>
            <a:off x="2700338" y="3716338"/>
            <a:ext cx="503237" cy="144462"/>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2237" name="Oval 262236"/>
          <p:cNvSpPr/>
          <p:nvPr/>
        </p:nvSpPr>
        <p:spPr>
          <a:xfrm>
            <a:off x="5003800" y="2565400"/>
            <a:ext cx="360363" cy="360363"/>
          </a:xfrm>
          <a:prstGeom prst="ellipse">
            <a:avLst/>
          </a:prstGeom>
          <a:noFill/>
          <a:ln w="9525" cap="flat" cmpd="sng">
            <a:solidFill>
              <a:srgbClr val="BC102D"/>
            </a:solidFill>
            <a:prstDash val="solid"/>
            <a:miter/>
            <a:headEnd type="none" w="med" len="med"/>
            <a:tailEnd type="none" w="med" len="med"/>
          </a:ln>
        </p:spPr>
        <p:txBody>
          <a:bodyPr wrap="none" anchor="ctr"/>
          <a:p>
            <a:pPr lvl="0" algn="ctr"/>
            <a:endParaRPr lang="pt-BR" altLang="x-none">
              <a:latin typeface="Tahoma" pitchFamily="34" charset="0"/>
              <a:ea typeface="Times New Roman" charset="0"/>
            </a:endParaRPr>
          </a:p>
        </p:txBody>
      </p:sp>
      <p:sp>
        <p:nvSpPr>
          <p:cNvPr id="262238" name="Straight Connector 262237"/>
          <p:cNvSpPr/>
          <p:nvPr/>
        </p:nvSpPr>
        <p:spPr>
          <a:xfrm>
            <a:off x="5148263" y="2708275"/>
            <a:ext cx="576262" cy="504825"/>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2239" name="Straight Connector 262238"/>
          <p:cNvSpPr/>
          <p:nvPr/>
        </p:nvSpPr>
        <p:spPr>
          <a:xfrm flipV="1">
            <a:off x="5724525" y="2924175"/>
            <a:ext cx="360363" cy="288925"/>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2240" name="Straight Connector 262239"/>
          <p:cNvSpPr/>
          <p:nvPr/>
        </p:nvSpPr>
        <p:spPr>
          <a:xfrm>
            <a:off x="6084888" y="2924175"/>
            <a:ext cx="358775" cy="217488"/>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2241" name="Straight Connector 262240"/>
          <p:cNvSpPr/>
          <p:nvPr/>
        </p:nvSpPr>
        <p:spPr>
          <a:xfrm flipV="1">
            <a:off x="6443663" y="2565400"/>
            <a:ext cx="288925" cy="576263"/>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2242" name="Oval 262241"/>
          <p:cNvSpPr/>
          <p:nvPr/>
        </p:nvSpPr>
        <p:spPr>
          <a:xfrm>
            <a:off x="5219700" y="5445125"/>
            <a:ext cx="360363" cy="360363"/>
          </a:xfrm>
          <a:prstGeom prst="ellipse">
            <a:avLst/>
          </a:prstGeom>
          <a:noFill/>
          <a:ln w="9525" cap="flat" cmpd="sng">
            <a:solidFill>
              <a:srgbClr val="BC102D"/>
            </a:solidFill>
            <a:prstDash val="solid"/>
            <a:miter/>
            <a:headEnd type="none" w="med" len="med"/>
            <a:tailEnd type="none" w="med" len="med"/>
          </a:ln>
        </p:spPr>
        <p:txBody>
          <a:bodyPr wrap="none" anchor="ctr"/>
          <a:p>
            <a:pPr lvl="0" algn="ctr"/>
            <a:endParaRPr lang="pt-BR" altLang="x-none">
              <a:latin typeface="Tahoma" pitchFamily="34" charset="0"/>
              <a:ea typeface="Times New Roman" charset="0"/>
            </a:endParaRPr>
          </a:p>
        </p:txBody>
      </p:sp>
      <p:sp>
        <p:nvSpPr>
          <p:cNvPr id="262243" name="Straight Connector 262242"/>
          <p:cNvSpPr/>
          <p:nvPr/>
        </p:nvSpPr>
        <p:spPr>
          <a:xfrm>
            <a:off x="5435600" y="5661025"/>
            <a:ext cx="144463" cy="288925"/>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2244" name="Straight Connector 262243"/>
          <p:cNvSpPr/>
          <p:nvPr/>
        </p:nvSpPr>
        <p:spPr>
          <a:xfrm flipV="1">
            <a:off x="5580063" y="5876925"/>
            <a:ext cx="360362" cy="144463"/>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2245" name="Straight Connector 262244"/>
          <p:cNvSpPr/>
          <p:nvPr/>
        </p:nvSpPr>
        <p:spPr>
          <a:xfrm>
            <a:off x="5940425" y="5876925"/>
            <a:ext cx="215900" cy="215900"/>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62246" name="Straight Connector 262245"/>
          <p:cNvSpPr/>
          <p:nvPr/>
        </p:nvSpPr>
        <p:spPr>
          <a:xfrm>
            <a:off x="6156325" y="6092825"/>
            <a:ext cx="431800" cy="0"/>
          </a:xfrm>
          <a:prstGeom prst="line">
            <a:avLst/>
          </a:prstGeom>
          <a:ln w="9525" cap="flat" cmpd="sng">
            <a:solidFill>
              <a:schemeClr val="tx1"/>
            </a:solidFill>
            <a:prstDash val="solid"/>
            <a:miter/>
            <a:headEnd type="none" w="med" len="med"/>
            <a:tailEnd type="triangle" w="med" len="med"/>
          </a:ln>
        </p:spPr>
        <p:txBody>
          <a:bodyPr/>
          <a:p>
            <a:endParaRPr lang="pt-BR" altLang="en-US"/>
          </a:p>
        </p:txBody>
      </p:sp>
      <p:sp>
        <p:nvSpPr>
          <p:cNvPr id="259074" name="Title 259073"/>
          <p:cNvSpPr>
            <a:spLocks noGrp="1"/>
          </p:cNvSpPr>
          <p:nvPr>
            <p:ph type="title"/>
          </p:nvPr>
        </p:nvSpPr>
        <p:spPr>
          <a:xfrm>
            <a:off x="493395" y="613093"/>
            <a:ext cx="8534400" cy="608012"/>
          </a:xfrm>
          <a:ln w="9525">
            <a:noFill/>
            <a:miter/>
          </a:ln>
        </p:spPr>
        <p:txBody>
          <a:bodyPr anchor="b"/>
          <a:p>
            <a:pPr algn="l"/>
            <a:r>
              <a:rPr lang="x-none" altLang="pt-BR" b="1" err="1"/>
              <a:t>Exemplo de construção </a:t>
            </a:r>
            <a:r>
              <a:rPr lang="pt-BR" altLang="x-none" b="1" err="1"/>
              <a:t>Multi-Start</a:t>
            </a:r>
            <a:endParaRPr lang="pt-BR" altLang="x-none" b="1" err="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7" name="Title 195586"/>
          <p:cNvSpPr>
            <a:spLocks noGrp="1"/>
          </p:cNvSpPr>
          <p:nvPr>
            <p:ph type="title"/>
          </p:nvPr>
        </p:nvSpPr>
        <p:spPr/>
        <p:txBody>
          <a:bodyPr anchor="b"/>
          <a:p>
            <a:pPr algn="l"/>
            <a:r>
              <a:rPr lang="pt-BR" altLang="x-none"/>
              <a:t>Algoritmo </a:t>
            </a:r>
            <a:r>
              <a:rPr lang="pt-BR" altLang="x-none" i="1" err="1"/>
              <a:t>Multi-Start</a:t>
            </a:r>
            <a:endParaRPr lang="pt-BR" altLang="x-none" i="1"/>
          </a:p>
        </p:txBody>
      </p:sp>
      <p:pic>
        <p:nvPicPr>
          <p:cNvPr id="195600" name="Picture 195599"/>
          <p:cNvPicPr>
            <a:picLocks noChangeAspect="1"/>
          </p:cNvPicPr>
          <p:nvPr/>
        </p:nvPicPr>
        <p:blipFill>
          <a:blip r:embed="rId1"/>
          <a:stretch>
            <a:fillRect/>
          </a:stretch>
        </p:blipFill>
        <p:spPr>
          <a:xfrm>
            <a:off x="339725" y="1657668"/>
            <a:ext cx="8339138" cy="3795712"/>
          </a:xfrm>
          <a:prstGeom prst="rect">
            <a:avLst/>
          </a:prstGeom>
          <a:noFill/>
          <a:ln w="9525">
            <a:noFill/>
            <a:miter/>
          </a:ln>
        </p:spPr>
      </p:pic>
    </p:spTree>
  </p:cSld>
  <p:clrMapOvr>
    <a:masterClrMapping/>
  </p:clrMapOvr>
</p:sld>
</file>

<file path=ppt/theme/theme1.xml><?xml version="1.0" encoding="utf-8"?>
<a:theme xmlns:a="http://schemas.openxmlformats.org/drawingml/2006/main" name="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4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5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6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7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8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9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0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1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2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3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4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5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6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7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8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9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0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1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A000120140530A89PPBG">
  <a:themeElements>
    <a:clrScheme name="KSO_BLUE6">
      <a:dk1>
        <a:srgbClr val="3D3F41"/>
      </a:dk1>
      <a:lt1>
        <a:srgbClr val="FFFFFF"/>
      </a:lt1>
      <a:dk2>
        <a:srgbClr val="454749"/>
      </a:dk2>
      <a:lt2>
        <a:srgbClr val="EAF5FC"/>
      </a:lt2>
      <a:accent1>
        <a:srgbClr val="358CC1"/>
      </a:accent1>
      <a:accent2>
        <a:srgbClr val="5FACC0"/>
      </a:accent2>
      <a:accent3>
        <a:srgbClr val="A4C37B"/>
      </a:accent3>
      <a:accent4>
        <a:srgbClr val="C6BBA6"/>
      </a:accent4>
      <a:accent5>
        <a:srgbClr val="C5D8F2"/>
      </a:accent5>
      <a:accent6>
        <a:srgbClr val="FFC000"/>
      </a:accent6>
      <a:hlink>
        <a:srgbClr val="00B0F0"/>
      </a:hlink>
      <a:folHlink>
        <a:srgbClr val="AFB2B4"/>
      </a:folHlink>
    </a:clrScheme>
    <a:fontScheme name="自定义 19">
      <a:majorFont>
        <a:latin typeface="Arial Rounded MT Bold"/>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A000120140530A89PPBG</Template>
  <TotalTime>0</TotalTime>
  <Words>9990</Words>
  <Application>Kingsoft Office WPP</Application>
  <PresentationFormat>On-screen Show (4:3)</PresentationFormat>
  <Paragraphs>326</Paragraphs>
  <Slides>49</Slides>
  <Notes>2</Notes>
  <HiddenSlides>0</HiddenSlides>
  <MMClips>0</MMClips>
  <ScaleCrop>false</ScaleCrop>
  <HeadingPairs>
    <vt:vector size="4" baseType="variant">
      <vt:variant>
        <vt:lpstr>主题</vt:lpstr>
      </vt:variant>
      <vt:variant>
        <vt:i4>32</vt:i4>
      </vt:variant>
      <vt:variant>
        <vt:lpstr>幻灯片标题</vt:lpstr>
      </vt:variant>
      <vt:variant>
        <vt:i4>49</vt:i4>
      </vt:variant>
    </vt:vector>
  </HeadingPairs>
  <TitlesOfParts>
    <vt:vector size="81" baseType="lpstr">
      <vt:lpstr>A000120140530A89PPBG</vt:lpstr>
      <vt:lpstr>1_A000120140530A89PPBG</vt:lpstr>
      <vt:lpstr>2_A000120140530A89PPBG</vt:lpstr>
      <vt:lpstr>3_A000120140530A89PPBG</vt:lpstr>
      <vt:lpstr>4_A000120140530A89PPBG</vt:lpstr>
      <vt:lpstr>5_A000120140530A89PPBG</vt:lpstr>
      <vt:lpstr>6_A000120140530A89PPBG</vt:lpstr>
      <vt:lpstr>7_A000120140530A89PPBG</vt:lpstr>
      <vt:lpstr>8_A000120140530A89PPBG</vt:lpstr>
      <vt:lpstr>9_A000120140530A89PPBG</vt:lpstr>
      <vt:lpstr>10_A000120140530A89PPBG</vt:lpstr>
      <vt:lpstr>11_A000120140530A89PPBG</vt:lpstr>
      <vt:lpstr>12_A000120140530A89PPBG</vt:lpstr>
      <vt:lpstr>13_A000120140530A89PPBG</vt:lpstr>
      <vt:lpstr>14_A000120140530A89PPBG</vt:lpstr>
      <vt:lpstr>15_A000120140530A89PPBG</vt:lpstr>
      <vt:lpstr>16_A000120140530A89PPBG</vt:lpstr>
      <vt:lpstr>17_A000120140530A89PPBG</vt:lpstr>
      <vt:lpstr>18_A000120140530A89PPBG</vt:lpstr>
      <vt:lpstr>19_A000120140530A89PPBG</vt:lpstr>
      <vt:lpstr>20_A000120140530A89PPBG</vt:lpstr>
      <vt:lpstr>21_A000120140530A89PPBG</vt:lpstr>
      <vt:lpstr>22_A000120140530A89PPBG</vt:lpstr>
      <vt:lpstr>23_A000120140530A89PPBG</vt:lpstr>
      <vt:lpstr>24_A000120140530A89PPBG</vt:lpstr>
      <vt:lpstr>25_A000120140530A89PPBG</vt:lpstr>
      <vt:lpstr>26_A000120140530A89PPBG</vt:lpstr>
      <vt:lpstr>27_A000120140530A89PPBG</vt:lpstr>
      <vt:lpstr>28_A000120140530A89PPBG</vt:lpstr>
      <vt:lpstr>29_A000120140530A89PPBG</vt:lpstr>
      <vt:lpstr>30_A000120140530A89PPBG</vt:lpstr>
      <vt:lpstr>31_A000120140530A89PPBG</vt:lpstr>
      <vt:lpstr>GRASP</vt:lpstr>
      <vt:lpstr>Introdução</vt:lpstr>
      <vt:lpstr>Introdução</vt:lpstr>
      <vt:lpstr>Metaheurísticas Multi-Start</vt:lpstr>
      <vt:lpstr>Exemplo de construção Multi-Start</vt:lpstr>
      <vt:lpstr>PowerPoint 演示文稿</vt:lpstr>
      <vt:lpstr>Exemplo de construção Multi-Start</vt:lpstr>
      <vt:lpstr>Exemplo de construção Multi-Start</vt:lpstr>
      <vt:lpstr>Algoritmo Multi-Start</vt:lpstr>
      <vt:lpstr>GRASP</vt:lpstr>
      <vt:lpstr>GRASP</vt:lpstr>
      <vt:lpstr>GRASP - Etapa de Construção</vt:lpstr>
      <vt:lpstr>GRASP - Etapa de Construção</vt:lpstr>
      <vt:lpstr>GRASP - Etapa de Construção</vt:lpstr>
      <vt:lpstr>GRASP - Etapa de Construção</vt:lpstr>
      <vt:lpstr>GRASP - Etapa de Construção</vt:lpstr>
      <vt:lpstr>GRASP - Etapa de Construção</vt:lpstr>
      <vt:lpstr>GRASP - Filtro de Soluções</vt:lpstr>
      <vt:lpstr>GRASP - Filtro de Soluções</vt:lpstr>
      <vt:lpstr>GRASP - Filtro de Soluções</vt:lpstr>
      <vt:lpstr>GRASP - Filtro de Soluções</vt:lpstr>
      <vt:lpstr>GRASP – Busca Local BL1</vt:lpstr>
      <vt:lpstr>GRASP – Busca Local BL1</vt:lpstr>
      <vt:lpstr>GRASP – Busca Local BL2</vt:lpstr>
      <vt:lpstr>GRASP – Busca Local BL2</vt:lpstr>
      <vt:lpstr>GRASP – Busca Local BL2</vt:lpstr>
      <vt:lpstr>GRASP – Busca Local BL2</vt:lpstr>
      <vt:lpstr>GRASP – Busca Local BL3</vt:lpstr>
      <vt:lpstr>GRASP – Busca Local BL3</vt:lpstr>
      <vt:lpstr>GRASP – Busca Local BL4</vt:lpstr>
      <vt:lpstr>GRASP – Busca Local BL5</vt:lpstr>
      <vt:lpstr>GRASP – Busca Local 5</vt:lpstr>
      <vt:lpstr>2-opt Exchange</vt:lpstr>
      <vt:lpstr>2-opt Exchange</vt:lpstr>
      <vt:lpstr>2-opt Exchange </vt:lpstr>
      <vt:lpstr>2-opt Exchange </vt:lpstr>
      <vt:lpstr>2-opt Exchange </vt:lpstr>
      <vt:lpstr>2-opt Exchange </vt:lpstr>
      <vt:lpstr>3-opt exchange</vt:lpstr>
      <vt:lpstr>3-opt exchange</vt:lpstr>
      <vt:lpstr>3-opt exchange</vt:lpstr>
      <vt:lpstr>3-opt exchange</vt:lpstr>
      <vt:lpstr>3-opt exchange</vt:lpstr>
      <vt:lpstr>3-opt exchange</vt:lpstr>
      <vt:lpstr>3-opt exchange</vt:lpstr>
      <vt:lpstr>3-opt exchange</vt:lpstr>
      <vt:lpstr>3-opt exchange</vt:lpstr>
      <vt:lpstr>3-opt exchange</vt:lpstr>
      <vt:lpstr>3-opt exchange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fdsa</dc:title>
  <dc:creator>admin</dc:creator>
  <cp:lastModifiedBy>marcos</cp:lastModifiedBy>
  <cp:revision>161</cp:revision>
  <dcterms:created xsi:type="dcterms:W3CDTF">2017-10-02T14:12:37Z</dcterms:created>
  <dcterms:modified xsi:type="dcterms:W3CDTF">2017-10-02T14:12:37Z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模板文件">
    <vt:lpwstr/>
  </property>
  <property fmtid="{D5CDD505-2E9C-101B-9397-08002B2CF9AE}" pid="3" name="标题">
    <vt:lpwstr>̳_A000120140530A89PPBG</vt:lpwstr>
  </property>
  <property fmtid="{D5CDD505-2E9C-101B-9397-08002B2CF9AE}" pid="4" name="关键字">
    <vt:lpwstr>  4:3  ɫ  װ  V1 ɫ</vt:lpwstr>
  </property>
  <property fmtid="{D5CDD505-2E9C-101B-9397-08002B2CF9AE}" pid="5" name="KSOProductBuildVer">
    <vt:lpwstr>1046-10.1.0.5707</vt:lpwstr>
  </property>
</Properties>
</file>