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.xml" ContentType="application/vnd.openxmlformats-officedocument.theme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42.xml" ContentType="application/vnd.openxmlformats-officedocument.theme+xml"/>
  <Override PartName="/ppt/theme/theme43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3"/>
    <p:sldMasterId id="2147483679" r:id="rId4"/>
    <p:sldMasterId id="2147483692" r:id="rId5"/>
    <p:sldMasterId id="2147483705" r:id="rId6"/>
    <p:sldMasterId id="2147483718" r:id="rId7"/>
    <p:sldMasterId id="2147483731" r:id="rId8"/>
    <p:sldMasterId id="2147483743" r:id="rId9"/>
    <p:sldMasterId id="2147483756" r:id="rId10"/>
    <p:sldMasterId id="2147483773" r:id="rId11"/>
    <p:sldMasterId id="2147483790" r:id="rId12"/>
    <p:sldMasterId id="2147483807" r:id="rId13"/>
    <p:sldMasterId id="2147483824" r:id="rId14"/>
    <p:sldMasterId id="2147483842" r:id="rId15"/>
    <p:sldMasterId id="2147483860" r:id="rId16"/>
    <p:sldMasterId id="2147483878" r:id="rId17"/>
    <p:sldMasterId id="2147483896" r:id="rId18"/>
    <p:sldMasterId id="2147483914" r:id="rId19"/>
    <p:sldMasterId id="2147483932" r:id="rId20"/>
    <p:sldMasterId id="2147483950" r:id="rId21"/>
    <p:sldMasterId id="2147483968" r:id="rId22"/>
    <p:sldMasterId id="2147483986" r:id="rId23"/>
    <p:sldMasterId id="2147484004" r:id="rId24"/>
    <p:sldMasterId id="2147484022" r:id="rId25"/>
    <p:sldMasterId id="2147484040" r:id="rId26"/>
    <p:sldMasterId id="2147484058" r:id="rId27"/>
    <p:sldMasterId id="2147484076" r:id="rId28"/>
    <p:sldMasterId id="2147484094" r:id="rId29"/>
    <p:sldMasterId id="2147484112" r:id="rId30"/>
    <p:sldMasterId id="2147484130" r:id="rId31"/>
    <p:sldMasterId id="2147484148" r:id="rId32"/>
    <p:sldMasterId id="2147484166" r:id="rId33"/>
    <p:sldMasterId id="2147484184" r:id="rId34"/>
    <p:sldMasterId id="2147484202" r:id="rId35"/>
    <p:sldMasterId id="2147484220" r:id="rId36"/>
    <p:sldMasterId id="2147484238" r:id="rId37"/>
    <p:sldMasterId id="2147484256" r:id="rId38"/>
    <p:sldMasterId id="2147484274" r:id="rId39"/>
    <p:sldMasterId id="2147484292" r:id="rId40"/>
    <p:sldMasterId id="2147484310" r:id="rId41"/>
    <p:sldMasterId id="2147484328" r:id="rId42"/>
  </p:sldMasterIdLst>
  <p:notesMasterIdLst>
    <p:notesMasterId r:id="rId44"/>
  </p:notesMasterIdLst>
  <p:handoutMasterIdLst>
    <p:handoutMasterId r:id="rId71"/>
  </p:handoutMasterIdLst>
  <p:sldIdLst>
    <p:sldId id="838" r:id="rId43"/>
    <p:sldId id="602" r:id="rId45"/>
    <p:sldId id="788" r:id="rId46"/>
    <p:sldId id="792" r:id="rId47"/>
    <p:sldId id="815" r:id="rId48"/>
    <p:sldId id="789" r:id="rId49"/>
    <p:sldId id="790" r:id="rId50"/>
    <p:sldId id="791" r:id="rId51"/>
    <p:sldId id="793" r:id="rId52"/>
    <p:sldId id="800" r:id="rId53"/>
    <p:sldId id="801" r:id="rId54"/>
    <p:sldId id="802" r:id="rId55"/>
    <p:sldId id="803" r:id="rId56"/>
    <p:sldId id="799" r:id="rId57"/>
    <p:sldId id="804" r:id="rId58"/>
    <p:sldId id="805" r:id="rId59"/>
    <p:sldId id="806" r:id="rId60"/>
    <p:sldId id="807" r:id="rId61"/>
    <p:sldId id="808" r:id="rId62"/>
    <p:sldId id="812" r:id="rId63"/>
    <p:sldId id="816" r:id="rId64"/>
    <p:sldId id="817" r:id="rId65"/>
    <p:sldId id="798" r:id="rId66"/>
    <p:sldId id="819" r:id="rId67"/>
    <p:sldId id="820" r:id="rId68"/>
    <p:sldId id="818" r:id="rId69"/>
    <p:sldId id="840" r:id="rId70"/>
  </p:sldIdLst>
  <p:sldSz cx="9144000" cy="6858000" type="screen4x3"/>
  <p:notesSz cx="6858000" cy="9144000"/>
  <p:defaultTextStyle>
    <a:defPPr>
      <a:defRPr lang="zh-CN"/>
    </a:defPPr>
    <a:lvl1pPr marL="0" lvl="0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1pPr>
    <a:lvl2pPr marL="457200" lvl="1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2pPr>
    <a:lvl3pPr marL="914400" lvl="2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3pPr>
    <a:lvl4pPr marL="1371600" lvl="3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4pPr>
    <a:lvl5pPr marL="1828800" lvl="4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AA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012"/>
    <p:restoredTop sz="91244"/>
  </p:normalViewPr>
  <p:slideViewPr>
    <p:cSldViewPr snapToGrid="0" showGuides="1">
      <p:cViewPr varScale="1">
        <p:scale>
          <a:sx n="75" d="100"/>
          <a:sy n="75" d="100"/>
        </p:scale>
        <p:origin x="1242" y="60"/>
      </p:cViewPr>
      <p:guideLst>
        <p:guide orient="horz" pos="2362"/>
        <p:guide pos="27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4" Type="http://schemas.openxmlformats.org/officeDocument/2006/relationships/tableStyles" Target="tableStyles.xml"/><Relationship Id="rId73" Type="http://schemas.openxmlformats.org/officeDocument/2006/relationships/viewProps" Target="viewProps.xml"/><Relationship Id="rId72" Type="http://schemas.openxmlformats.org/officeDocument/2006/relationships/presProps" Target="presProps.xml"/><Relationship Id="rId71" Type="http://schemas.openxmlformats.org/officeDocument/2006/relationships/handoutMaster" Target="handoutMasters/handoutMaster1.xml"/><Relationship Id="rId70" Type="http://schemas.openxmlformats.org/officeDocument/2006/relationships/slide" Target="slides/slide27.xml"/><Relationship Id="rId7" Type="http://schemas.openxmlformats.org/officeDocument/2006/relationships/slideMaster" Target="slideMasters/slideMaster6.xml"/><Relationship Id="rId69" Type="http://schemas.openxmlformats.org/officeDocument/2006/relationships/slide" Target="slides/slide26.xml"/><Relationship Id="rId68" Type="http://schemas.openxmlformats.org/officeDocument/2006/relationships/slide" Target="slides/slide25.xml"/><Relationship Id="rId67" Type="http://schemas.openxmlformats.org/officeDocument/2006/relationships/slide" Target="slides/slide24.xml"/><Relationship Id="rId66" Type="http://schemas.openxmlformats.org/officeDocument/2006/relationships/slide" Target="slides/slide23.xml"/><Relationship Id="rId65" Type="http://schemas.openxmlformats.org/officeDocument/2006/relationships/slide" Target="slides/slide22.xml"/><Relationship Id="rId64" Type="http://schemas.openxmlformats.org/officeDocument/2006/relationships/slide" Target="slides/slide21.xml"/><Relationship Id="rId63" Type="http://schemas.openxmlformats.org/officeDocument/2006/relationships/slide" Target="slides/slide20.xml"/><Relationship Id="rId62" Type="http://schemas.openxmlformats.org/officeDocument/2006/relationships/slide" Target="slides/slide19.xml"/><Relationship Id="rId61" Type="http://schemas.openxmlformats.org/officeDocument/2006/relationships/slide" Target="slides/slide18.xml"/><Relationship Id="rId60" Type="http://schemas.openxmlformats.org/officeDocument/2006/relationships/slide" Target="slides/slide17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16.xml"/><Relationship Id="rId58" Type="http://schemas.openxmlformats.org/officeDocument/2006/relationships/slide" Target="slides/slide15.xml"/><Relationship Id="rId57" Type="http://schemas.openxmlformats.org/officeDocument/2006/relationships/slide" Target="slides/slide14.xml"/><Relationship Id="rId56" Type="http://schemas.openxmlformats.org/officeDocument/2006/relationships/slide" Target="slides/slide13.xml"/><Relationship Id="rId55" Type="http://schemas.openxmlformats.org/officeDocument/2006/relationships/slide" Target="slides/slide12.xml"/><Relationship Id="rId54" Type="http://schemas.openxmlformats.org/officeDocument/2006/relationships/slide" Target="slides/slide11.xml"/><Relationship Id="rId53" Type="http://schemas.openxmlformats.org/officeDocument/2006/relationships/slide" Target="slides/slide10.xml"/><Relationship Id="rId52" Type="http://schemas.openxmlformats.org/officeDocument/2006/relationships/slide" Target="slides/slide9.xml"/><Relationship Id="rId51" Type="http://schemas.openxmlformats.org/officeDocument/2006/relationships/slide" Target="slides/slide8.xml"/><Relationship Id="rId50" Type="http://schemas.openxmlformats.org/officeDocument/2006/relationships/slide" Target="slides/slide7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6.xml"/><Relationship Id="rId48" Type="http://schemas.openxmlformats.org/officeDocument/2006/relationships/slide" Target="slides/slide5.xml"/><Relationship Id="rId47" Type="http://schemas.openxmlformats.org/officeDocument/2006/relationships/slide" Target="slides/slide4.xml"/><Relationship Id="rId46" Type="http://schemas.openxmlformats.org/officeDocument/2006/relationships/slide" Target="slides/slide3.xml"/><Relationship Id="rId45" Type="http://schemas.openxmlformats.org/officeDocument/2006/relationships/slide" Target="slides/slide2.xml"/><Relationship Id="rId44" Type="http://schemas.openxmlformats.org/officeDocument/2006/relationships/notesMaster" Target="notesMasters/notesMaster1.xml"/><Relationship Id="rId43" Type="http://schemas.openxmlformats.org/officeDocument/2006/relationships/slide" Target="slides/slide1.xml"/><Relationship Id="rId42" Type="http://schemas.openxmlformats.org/officeDocument/2006/relationships/slideMaster" Target="slideMasters/slideMaster41.xml"/><Relationship Id="rId41" Type="http://schemas.openxmlformats.org/officeDocument/2006/relationships/slideMaster" Target="slideMasters/slideMaster40.xml"/><Relationship Id="rId40" Type="http://schemas.openxmlformats.org/officeDocument/2006/relationships/slideMaster" Target="slideMasters/slideMaster39.xml"/><Relationship Id="rId4" Type="http://schemas.openxmlformats.org/officeDocument/2006/relationships/slideMaster" Target="slideMasters/slideMaster3.xml"/><Relationship Id="rId39" Type="http://schemas.openxmlformats.org/officeDocument/2006/relationships/slideMaster" Target="slideMasters/slideMaster38.xml"/><Relationship Id="rId38" Type="http://schemas.openxmlformats.org/officeDocument/2006/relationships/slideMaster" Target="slideMasters/slideMaster37.xml"/><Relationship Id="rId37" Type="http://schemas.openxmlformats.org/officeDocument/2006/relationships/slideMaster" Target="slideMasters/slideMaster36.xml"/><Relationship Id="rId36" Type="http://schemas.openxmlformats.org/officeDocument/2006/relationships/slideMaster" Target="slideMasters/slideMaster35.xml"/><Relationship Id="rId35" Type="http://schemas.openxmlformats.org/officeDocument/2006/relationships/slideMaster" Target="slideMasters/slideMaster34.xml"/><Relationship Id="rId34" Type="http://schemas.openxmlformats.org/officeDocument/2006/relationships/slideMaster" Target="slideMasters/slideMaster33.xml"/><Relationship Id="rId33" Type="http://schemas.openxmlformats.org/officeDocument/2006/relationships/slideMaster" Target="slideMasters/slideMaster32.xml"/><Relationship Id="rId32" Type="http://schemas.openxmlformats.org/officeDocument/2006/relationships/slideMaster" Target="slideMasters/slideMaster31.xml"/><Relationship Id="rId31" Type="http://schemas.openxmlformats.org/officeDocument/2006/relationships/slideMaster" Target="slideMasters/slideMaster30.xml"/><Relationship Id="rId30" Type="http://schemas.openxmlformats.org/officeDocument/2006/relationships/slideMaster" Target="slideMasters/slideMaster29.xml"/><Relationship Id="rId3" Type="http://schemas.openxmlformats.org/officeDocument/2006/relationships/slideMaster" Target="slideMasters/slideMaster2.xml"/><Relationship Id="rId29" Type="http://schemas.openxmlformats.org/officeDocument/2006/relationships/slideMaster" Target="slideMasters/slideMaster28.xml"/><Relationship Id="rId28" Type="http://schemas.openxmlformats.org/officeDocument/2006/relationships/slideMaster" Target="slideMasters/slideMaster27.xml"/><Relationship Id="rId27" Type="http://schemas.openxmlformats.org/officeDocument/2006/relationships/slideMaster" Target="slideMasters/slideMaster26.xml"/><Relationship Id="rId26" Type="http://schemas.openxmlformats.org/officeDocument/2006/relationships/slideMaster" Target="slideMasters/slideMaster25.xml"/><Relationship Id="rId25" Type="http://schemas.openxmlformats.org/officeDocument/2006/relationships/slideMaster" Target="slideMasters/slideMaster24.xml"/><Relationship Id="rId24" Type="http://schemas.openxmlformats.org/officeDocument/2006/relationships/slideMaster" Target="slideMasters/slideMaster23.xml"/><Relationship Id="rId23" Type="http://schemas.openxmlformats.org/officeDocument/2006/relationships/slideMaster" Target="slideMasters/slideMaster22.xml"/><Relationship Id="rId22" Type="http://schemas.openxmlformats.org/officeDocument/2006/relationships/slideMaster" Target="slideMasters/slideMaster21.xml"/><Relationship Id="rId21" Type="http://schemas.openxmlformats.org/officeDocument/2006/relationships/slideMaster" Target="slideMasters/slideMaster20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模板来自于 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http://docer.mysoeasy.com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E9DAE9-5608-4965-8D9C-9AF59AF1045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buFont typeface="Arial" charset="0"/>
      <a:defRPr sz="1400" kern="1200">
        <a:solidFill>
          <a:srgbClr val="FF0000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pt-BR" altLang="en-US"/>
          </a:p>
        </p:txBody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>
          <a:noFill/>
          <a:ln w="9525">
            <a:miter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12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 algn="r" eaLnBrk="1" hangingPunct="1">
              <a:spcBef>
                <a:spcPct val="0"/>
              </a:spcBef>
              <a:buChar char="•"/>
            </a:pPr>
            <a:fld id="{9A0DB2DC-4C9A-4742-B13C-FB6460FD3503}" type="slidenum">
              <a:rPr lang="zh-CN" altLang="en-US" sz="1200" dirty="0">
                <a:solidFill>
                  <a:schemeClr val="tx1"/>
                </a:solidFill>
              </a:rPr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pt-BR" altLang="en-US"/>
          </a:p>
        </p:txBody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>
          <a:noFill/>
          <a:ln w="9525">
            <a:miter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12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 algn="r" eaLnBrk="1" hangingPunct="1">
              <a:spcBef>
                <a:spcPct val="0"/>
              </a:spcBef>
              <a:buChar char="•"/>
            </a:pPr>
            <a:fld id="{9A0DB2DC-4C9A-4742-B13C-FB6460FD3503}" type="slidenum">
              <a:rPr lang="zh-CN" altLang="en-US" sz="1200" dirty="0">
                <a:solidFill>
                  <a:schemeClr val="tx1"/>
                </a:solidFill>
              </a:rPr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4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2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2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29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32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33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34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3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36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37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38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39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40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41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91138" name="Group 91137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91139" name="Group 91138"/>
            <p:cNvGrpSpPr/>
            <p:nvPr/>
          </p:nvGrpSpPr>
          <p:grpSpPr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91140" name="Rectangle 91139"/>
              <p:cNvSpPr/>
              <p:nvPr/>
            </p:nvSpPr>
            <p:spPr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  <p:grpSp>
            <p:nvGrpSpPr>
              <p:cNvPr id="91141" name="Group 91140"/>
              <p:cNvGrpSpPr/>
              <p:nvPr userDrawn="1"/>
            </p:nvGrpSpPr>
            <p:grpSpPr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91142" name="Straight Connector 91141"/>
                <p:cNvSpPr/>
                <p:nvPr/>
              </p:nvSpPr>
              <p:spPr>
                <a:xfrm>
                  <a:off x="0" y="19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3" name="Straight Connector 91142"/>
                <p:cNvSpPr/>
                <p:nvPr/>
              </p:nvSpPr>
              <p:spPr>
                <a:xfrm>
                  <a:off x="0" y="38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4" name="Straight Connector 91143"/>
                <p:cNvSpPr/>
                <p:nvPr/>
              </p:nvSpPr>
              <p:spPr>
                <a:xfrm>
                  <a:off x="0" y="57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5" name="Straight Connector 91144"/>
                <p:cNvSpPr/>
                <p:nvPr/>
              </p:nvSpPr>
              <p:spPr>
                <a:xfrm>
                  <a:off x="0" y="76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6" name="Straight Connector 91145"/>
                <p:cNvSpPr/>
                <p:nvPr/>
              </p:nvSpPr>
              <p:spPr>
                <a:xfrm>
                  <a:off x="0" y="96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7" name="Straight Connector 91146"/>
                <p:cNvSpPr/>
                <p:nvPr/>
              </p:nvSpPr>
              <p:spPr>
                <a:xfrm>
                  <a:off x="0" y="115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8" name="Straight Connector 91147"/>
                <p:cNvSpPr/>
                <p:nvPr/>
              </p:nvSpPr>
              <p:spPr>
                <a:xfrm>
                  <a:off x="0" y="134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9" name="Straight Connector 91148"/>
                <p:cNvSpPr/>
                <p:nvPr/>
              </p:nvSpPr>
              <p:spPr>
                <a:xfrm>
                  <a:off x="0" y="153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0" name="Straight Connector 91149"/>
                <p:cNvSpPr/>
                <p:nvPr/>
              </p:nvSpPr>
              <p:spPr>
                <a:xfrm>
                  <a:off x="0" y="172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1" name="Straight Connector 91150"/>
                <p:cNvSpPr/>
                <p:nvPr/>
              </p:nvSpPr>
              <p:spPr>
                <a:xfrm>
                  <a:off x="0" y="192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2" name="Straight Connector 91151"/>
                <p:cNvSpPr/>
                <p:nvPr/>
              </p:nvSpPr>
              <p:spPr>
                <a:xfrm>
                  <a:off x="0" y="211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3" name="Straight Connector 91152"/>
                <p:cNvSpPr/>
                <p:nvPr/>
              </p:nvSpPr>
              <p:spPr>
                <a:xfrm>
                  <a:off x="0" y="230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4" name="Straight Connector 91153"/>
                <p:cNvSpPr/>
                <p:nvPr/>
              </p:nvSpPr>
              <p:spPr>
                <a:xfrm>
                  <a:off x="0" y="249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5" name="Straight Connector 91154"/>
                <p:cNvSpPr/>
                <p:nvPr/>
              </p:nvSpPr>
              <p:spPr>
                <a:xfrm>
                  <a:off x="0" y="268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6" name="Straight Connector 91155"/>
                <p:cNvSpPr/>
                <p:nvPr/>
              </p:nvSpPr>
              <p:spPr>
                <a:xfrm>
                  <a:off x="0" y="288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7" name="Straight Connector 91156"/>
                <p:cNvSpPr/>
                <p:nvPr/>
              </p:nvSpPr>
              <p:spPr>
                <a:xfrm>
                  <a:off x="0" y="307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8" name="Straight Connector 91157"/>
                <p:cNvSpPr/>
                <p:nvPr/>
              </p:nvSpPr>
              <p:spPr>
                <a:xfrm>
                  <a:off x="0" y="326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9" name="Straight Connector 91158"/>
                <p:cNvSpPr/>
                <p:nvPr/>
              </p:nvSpPr>
              <p:spPr>
                <a:xfrm>
                  <a:off x="0" y="345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0" name="Straight Connector 91159"/>
                <p:cNvSpPr/>
                <p:nvPr/>
              </p:nvSpPr>
              <p:spPr>
                <a:xfrm>
                  <a:off x="0" y="364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1" name="Straight Connector 91160"/>
                <p:cNvSpPr/>
                <p:nvPr/>
              </p:nvSpPr>
              <p:spPr>
                <a:xfrm>
                  <a:off x="0" y="384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2" name="Straight Connector 91161"/>
                <p:cNvSpPr/>
                <p:nvPr/>
              </p:nvSpPr>
              <p:spPr>
                <a:xfrm>
                  <a:off x="0" y="403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3" name="Straight Connector 91162"/>
                <p:cNvSpPr/>
                <p:nvPr/>
              </p:nvSpPr>
              <p:spPr>
                <a:xfrm>
                  <a:off x="0" y="422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4" name="Straight Connector 91163"/>
                <p:cNvSpPr/>
                <p:nvPr/>
              </p:nvSpPr>
              <p:spPr>
                <a:xfrm>
                  <a:off x="1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5" name="Straight Connector 91164"/>
                <p:cNvSpPr/>
                <p:nvPr/>
              </p:nvSpPr>
              <p:spPr>
                <a:xfrm>
                  <a:off x="3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6" name="Straight Connector 91165"/>
                <p:cNvSpPr/>
                <p:nvPr/>
              </p:nvSpPr>
              <p:spPr>
                <a:xfrm>
                  <a:off x="5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7" name="Straight Connector 91166"/>
                <p:cNvSpPr/>
                <p:nvPr/>
              </p:nvSpPr>
              <p:spPr>
                <a:xfrm>
                  <a:off x="7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8" name="Straight Connector 91167"/>
                <p:cNvSpPr/>
                <p:nvPr/>
              </p:nvSpPr>
              <p:spPr>
                <a:xfrm>
                  <a:off x="96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9" name="Straight Connector 91168"/>
                <p:cNvSpPr/>
                <p:nvPr/>
              </p:nvSpPr>
              <p:spPr>
                <a:xfrm>
                  <a:off x="115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0" name="Straight Connector 91169"/>
                <p:cNvSpPr/>
                <p:nvPr/>
              </p:nvSpPr>
              <p:spPr>
                <a:xfrm>
                  <a:off x="134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1" name="Straight Connector 91170"/>
                <p:cNvSpPr/>
                <p:nvPr/>
              </p:nvSpPr>
              <p:spPr>
                <a:xfrm>
                  <a:off x="153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2" name="Straight Connector 91171"/>
                <p:cNvSpPr/>
                <p:nvPr/>
              </p:nvSpPr>
              <p:spPr>
                <a:xfrm>
                  <a:off x="172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3" name="Straight Connector 91172"/>
                <p:cNvSpPr/>
                <p:nvPr/>
              </p:nvSpPr>
              <p:spPr>
                <a:xfrm>
                  <a:off x="192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4" name="Straight Connector 91173"/>
                <p:cNvSpPr/>
                <p:nvPr/>
              </p:nvSpPr>
              <p:spPr>
                <a:xfrm>
                  <a:off x="211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5" name="Straight Connector 91174"/>
                <p:cNvSpPr/>
                <p:nvPr/>
              </p:nvSpPr>
              <p:spPr>
                <a:xfrm>
                  <a:off x="230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6" name="Straight Connector 91175"/>
                <p:cNvSpPr/>
                <p:nvPr/>
              </p:nvSpPr>
              <p:spPr>
                <a:xfrm>
                  <a:off x="249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7" name="Straight Connector 91176"/>
                <p:cNvSpPr/>
                <p:nvPr/>
              </p:nvSpPr>
              <p:spPr>
                <a:xfrm>
                  <a:off x="268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8" name="Straight Connector 91177"/>
                <p:cNvSpPr/>
                <p:nvPr/>
              </p:nvSpPr>
              <p:spPr>
                <a:xfrm>
                  <a:off x="288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9" name="Straight Connector 91178"/>
                <p:cNvSpPr/>
                <p:nvPr/>
              </p:nvSpPr>
              <p:spPr>
                <a:xfrm>
                  <a:off x="307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0" name="Straight Connector 91179"/>
                <p:cNvSpPr/>
                <p:nvPr/>
              </p:nvSpPr>
              <p:spPr>
                <a:xfrm>
                  <a:off x="326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1" name="Straight Connector 91180"/>
                <p:cNvSpPr/>
                <p:nvPr/>
              </p:nvSpPr>
              <p:spPr>
                <a:xfrm>
                  <a:off x="345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2" name="Straight Connector 91181"/>
                <p:cNvSpPr/>
                <p:nvPr/>
              </p:nvSpPr>
              <p:spPr>
                <a:xfrm>
                  <a:off x="364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3" name="Straight Connector 91182"/>
                <p:cNvSpPr/>
                <p:nvPr/>
              </p:nvSpPr>
              <p:spPr>
                <a:xfrm>
                  <a:off x="384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4" name="Straight Connector 91183"/>
                <p:cNvSpPr/>
                <p:nvPr/>
              </p:nvSpPr>
              <p:spPr>
                <a:xfrm>
                  <a:off x="403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5" name="Straight Connector 91184"/>
                <p:cNvSpPr/>
                <p:nvPr/>
              </p:nvSpPr>
              <p:spPr>
                <a:xfrm>
                  <a:off x="422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6" name="Straight Connector 91185"/>
                <p:cNvSpPr/>
                <p:nvPr/>
              </p:nvSpPr>
              <p:spPr>
                <a:xfrm>
                  <a:off x="441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7" name="Straight Connector 91186"/>
                <p:cNvSpPr/>
                <p:nvPr/>
              </p:nvSpPr>
              <p:spPr>
                <a:xfrm>
                  <a:off x="460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8" name="Straight Connector 91187"/>
                <p:cNvSpPr/>
                <p:nvPr/>
              </p:nvSpPr>
              <p:spPr>
                <a:xfrm>
                  <a:off x="480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9" name="Straight Connector 91188"/>
                <p:cNvSpPr/>
                <p:nvPr/>
              </p:nvSpPr>
              <p:spPr>
                <a:xfrm>
                  <a:off x="49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0" name="Straight Connector 91189"/>
                <p:cNvSpPr/>
                <p:nvPr/>
              </p:nvSpPr>
              <p:spPr>
                <a:xfrm>
                  <a:off x="51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1" name="Straight Connector 91190"/>
                <p:cNvSpPr/>
                <p:nvPr/>
              </p:nvSpPr>
              <p:spPr>
                <a:xfrm>
                  <a:off x="53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2" name="Straight Connector 91191"/>
                <p:cNvSpPr/>
                <p:nvPr/>
              </p:nvSpPr>
              <p:spPr>
                <a:xfrm>
                  <a:off x="55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</p:grpSp>
          <p:sp>
            <p:nvSpPr>
              <p:cNvPr id="91193" name="Straight Connector 91192"/>
              <p:cNvSpPr/>
              <p:nvPr/>
            </p:nvSpPr>
            <p:spPr>
              <a:xfrm>
                <a:off x="5568" y="0"/>
                <a:ext cx="0" cy="1488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4" name="Group 91193"/>
            <p:cNvGrpSpPr/>
            <p:nvPr userDrawn="1"/>
          </p:nvGrpSpPr>
          <p:grpSpPr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91195" name="Straight Connector 91194"/>
              <p:cNvSpPr/>
              <p:nvPr/>
            </p:nvSpPr>
            <p:spPr>
              <a:xfrm>
                <a:off x="506" y="559"/>
                <a:ext cx="0" cy="1796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6" name="Straight Connector 91195"/>
              <p:cNvSpPr/>
              <p:nvPr/>
            </p:nvSpPr>
            <p:spPr>
              <a:xfrm flipH="1" flipV="1">
                <a:off x="3" y="1924"/>
                <a:ext cx="32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7" name="Straight Connector 91196"/>
              <p:cNvSpPr/>
              <p:nvPr/>
            </p:nvSpPr>
            <p:spPr>
              <a:xfrm flipH="1" flipV="1">
                <a:off x="384" y="938"/>
                <a:ext cx="38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8" name="Freeform 91197"/>
              <p:cNvSpPr/>
              <p:nvPr/>
            </p:nvSpPr>
            <p:spPr>
              <a:xfrm rot="-5400000" flipH="1">
                <a:off x="425" y="860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9" name="Group 91198"/>
            <p:cNvGrpSpPr/>
            <p:nvPr userDrawn="1"/>
          </p:nvGrpSpPr>
          <p:grpSpPr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91200" name="Straight Connector 91199"/>
              <p:cNvSpPr/>
              <p:nvPr/>
            </p:nvSpPr>
            <p:spPr>
              <a:xfrm flipV="1">
                <a:off x="1480" y="3442"/>
                <a:ext cx="3808" cy="0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1" name="Straight Connector 91200"/>
              <p:cNvSpPr/>
              <p:nvPr/>
            </p:nvSpPr>
            <p:spPr>
              <a:xfrm flipH="1">
                <a:off x="5172" y="1952"/>
                <a:ext cx="0" cy="1812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2" name="Freeform 91201"/>
              <p:cNvSpPr/>
              <p:nvPr/>
            </p:nvSpPr>
            <p:spPr>
              <a:xfrm rot="5400000">
                <a:off x="5096" y="3346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</p:grpSp>
      <p:sp>
        <p:nvSpPr>
          <p:cNvPr id="91203" name="Title 91202"/>
          <p:cNvSpPr>
            <a:spLocks noGrp="1"/>
          </p:cNvSpPr>
          <p:nvPr>
            <p:ph type="ctrTitle" hasCustomPrompt="1"/>
          </p:nvPr>
        </p:nvSpPr>
        <p:spPr>
          <a:xfrm>
            <a:off x="990600" y="1752600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lvl="0">
              <a:defRPr kern="1200"/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  <p:sp>
        <p:nvSpPr>
          <p:cNvPr id="91204" name="Subtitle 91203" descr="Rectangle: Click to edit Master text styles&#13;&#10;Second level&#13;&#10;Third level&#13;&#10;Fourth level&#13;&#10;Fifth level"/>
          <p:cNvSpPr>
            <a:spLocks noGrp="1"/>
          </p:cNvSpPr>
          <p:nvPr>
            <p:ph type="subTitle" idx="1" hasCustomPrompt="1"/>
          </p:nvPr>
        </p:nvSpPr>
        <p:spPr>
          <a:xfrm>
            <a:off x="990600" y="3309938"/>
            <a:ext cx="6400800" cy="17526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>
              <a:buNone/>
              <a:defRPr kern="1200"/>
            </a:lvl1pPr>
            <a:lvl2pPr marL="457200" lvl="1" indent="-457200" algn="ctr">
              <a:buNone/>
              <a:defRPr kern="1200"/>
            </a:lvl2pPr>
            <a:lvl3pPr marL="914400" lvl="2" indent="-914400" algn="ctr">
              <a:buNone/>
              <a:defRPr kern="1200"/>
            </a:lvl3pPr>
            <a:lvl4pPr marL="1371600" lvl="3" indent="-1371600" algn="ctr">
              <a:buNone/>
              <a:defRPr kern="1200"/>
            </a:lvl4pPr>
            <a:lvl5pPr marL="1828800" lvl="4" indent="-1828800" algn="ctr">
              <a:buNone/>
              <a:defRPr kern="1200"/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sp>
        <p:nvSpPr>
          <p:cNvPr id="91205" name="Date Placeholder 91204"/>
          <p:cNvSpPr>
            <a:spLocks noGrp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6" name="Footer Placeholder 91205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7" name="Slide Number Placeholder 91206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fld id="{9A0DB2DC-4C9A-4742-B13C-FB6460FD3503}" type="slidenum">
              <a:rPr lang="pt-BR" altLang="x-none">
                <a:latin typeface="Tahoma" pitchFamily="34" charset="0"/>
              </a:rPr>
            </a:fld>
            <a:endParaRPr lang="pt-BR" altLang="x-none">
              <a:latin typeface="Tahoma" pitchFamily="34" charset="0"/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91138" name="Group 91137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91139" name="Group 91138"/>
            <p:cNvGrpSpPr/>
            <p:nvPr/>
          </p:nvGrpSpPr>
          <p:grpSpPr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91140" name="Rectangle 91139"/>
              <p:cNvSpPr/>
              <p:nvPr/>
            </p:nvSpPr>
            <p:spPr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  <p:grpSp>
            <p:nvGrpSpPr>
              <p:cNvPr id="91141" name="Group 91140"/>
              <p:cNvGrpSpPr/>
              <p:nvPr userDrawn="1"/>
            </p:nvGrpSpPr>
            <p:grpSpPr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91142" name="Straight Connector 91141"/>
                <p:cNvSpPr/>
                <p:nvPr/>
              </p:nvSpPr>
              <p:spPr>
                <a:xfrm>
                  <a:off x="0" y="19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3" name="Straight Connector 91142"/>
                <p:cNvSpPr/>
                <p:nvPr/>
              </p:nvSpPr>
              <p:spPr>
                <a:xfrm>
                  <a:off x="0" y="38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4" name="Straight Connector 91143"/>
                <p:cNvSpPr/>
                <p:nvPr/>
              </p:nvSpPr>
              <p:spPr>
                <a:xfrm>
                  <a:off x="0" y="57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5" name="Straight Connector 91144"/>
                <p:cNvSpPr/>
                <p:nvPr/>
              </p:nvSpPr>
              <p:spPr>
                <a:xfrm>
                  <a:off x="0" y="76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6" name="Straight Connector 91145"/>
                <p:cNvSpPr/>
                <p:nvPr/>
              </p:nvSpPr>
              <p:spPr>
                <a:xfrm>
                  <a:off x="0" y="96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7" name="Straight Connector 91146"/>
                <p:cNvSpPr/>
                <p:nvPr/>
              </p:nvSpPr>
              <p:spPr>
                <a:xfrm>
                  <a:off x="0" y="115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8" name="Straight Connector 91147"/>
                <p:cNvSpPr/>
                <p:nvPr/>
              </p:nvSpPr>
              <p:spPr>
                <a:xfrm>
                  <a:off x="0" y="134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9" name="Straight Connector 91148"/>
                <p:cNvSpPr/>
                <p:nvPr/>
              </p:nvSpPr>
              <p:spPr>
                <a:xfrm>
                  <a:off x="0" y="153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0" name="Straight Connector 91149"/>
                <p:cNvSpPr/>
                <p:nvPr/>
              </p:nvSpPr>
              <p:spPr>
                <a:xfrm>
                  <a:off x="0" y="172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1" name="Straight Connector 91150"/>
                <p:cNvSpPr/>
                <p:nvPr/>
              </p:nvSpPr>
              <p:spPr>
                <a:xfrm>
                  <a:off x="0" y="192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2" name="Straight Connector 91151"/>
                <p:cNvSpPr/>
                <p:nvPr/>
              </p:nvSpPr>
              <p:spPr>
                <a:xfrm>
                  <a:off x="0" y="211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3" name="Straight Connector 91152"/>
                <p:cNvSpPr/>
                <p:nvPr/>
              </p:nvSpPr>
              <p:spPr>
                <a:xfrm>
                  <a:off x="0" y="230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4" name="Straight Connector 91153"/>
                <p:cNvSpPr/>
                <p:nvPr/>
              </p:nvSpPr>
              <p:spPr>
                <a:xfrm>
                  <a:off x="0" y="249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5" name="Straight Connector 91154"/>
                <p:cNvSpPr/>
                <p:nvPr/>
              </p:nvSpPr>
              <p:spPr>
                <a:xfrm>
                  <a:off x="0" y="268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6" name="Straight Connector 91155"/>
                <p:cNvSpPr/>
                <p:nvPr/>
              </p:nvSpPr>
              <p:spPr>
                <a:xfrm>
                  <a:off x="0" y="288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7" name="Straight Connector 91156"/>
                <p:cNvSpPr/>
                <p:nvPr/>
              </p:nvSpPr>
              <p:spPr>
                <a:xfrm>
                  <a:off x="0" y="307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8" name="Straight Connector 91157"/>
                <p:cNvSpPr/>
                <p:nvPr/>
              </p:nvSpPr>
              <p:spPr>
                <a:xfrm>
                  <a:off x="0" y="326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9" name="Straight Connector 91158"/>
                <p:cNvSpPr/>
                <p:nvPr/>
              </p:nvSpPr>
              <p:spPr>
                <a:xfrm>
                  <a:off x="0" y="345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0" name="Straight Connector 91159"/>
                <p:cNvSpPr/>
                <p:nvPr/>
              </p:nvSpPr>
              <p:spPr>
                <a:xfrm>
                  <a:off x="0" y="364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1" name="Straight Connector 91160"/>
                <p:cNvSpPr/>
                <p:nvPr/>
              </p:nvSpPr>
              <p:spPr>
                <a:xfrm>
                  <a:off x="0" y="384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2" name="Straight Connector 91161"/>
                <p:cNvSpPr/>
                <p:nvPr/>
              </p:nvSpPr>
              <p:spPr>
                <a:xfrm>
                  <a:off x="0" y="403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3" name="Straight Connector 91162"/>
                <p:cNvSpPr/>
                <p:nvPr/>
              </p:nvSpPr>
              <p:spPr>
                <a:xfrm>
                  <a:off x="0" y="422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4" name="Straight Connector 91163"/>
                <p:cNvSpPr/>
                <p:nvPr/>
              </p:nvSpPr>
              <p:spPr>
                <a:xfrm>
                  <a:off x="1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5" name="Straight Connector 91164"/>
                <p:cNvSpPr/>
                <p:nvPr/>
              </p:nvSpPr>
              <p:spPr>
                <a:xfrm>
                  <a:off x="3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6" name="Straight Connector 91165"/>
                <p:cNvSpPr/>
                <p:nvPr/>
              </p:nvSpPr>
              <p:spPr>
                <a:xfrm>
                  <a:off x="5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7" name="Straight Connector 91166"/>
                <p:cNvSpPr/>
                <p:nvPr/>
              </p:nvSpPr>
              <p:spPr>
                <a:xfrm>
                  <a:off x="7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8" name="Straight Connector 91167"/>
                <p:cNvSpPr/>
                <p:nvPr/>
              </p:nvSpPr>
              <p:spPr>
                <a:xfrm>
                  <a:off x="96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9" name="Straight Connector 91168"/>
                <p:cNvSpPr/>
                <p:nvPr/>
              </p:nvSpPr>
              <p:spPr>
                <a:xfrm>
                  <a:off x="115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0" name="Straight Connector 91169"/>
                <p:cNvSpPr/>
                <p:nvPr/>
              </p:nvSpPr>
              <p:spPr>
                <a:xfrm>
                  <a:off x="134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1" name="Straight Connector 91170"/>
                <p:cNvSpPr/>
                <p:nvPr/>
              </p:nvSpPr>
              <p:spPr>
                <a:xfrm>
                  <a:off x="153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2" name="Straight Connector 91171"/>
                <p:cNvSpPr/>
                <p:nvPr/>
              </p:nvSpPr>
              <p:spPr>
                <a:xfrm>
                  <a:off x="172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3" name="Straight Connector 91172"/>
                <p:cNvSpPr/>
                <p:nvPr/>
              </p:nvSpPr>
              <p:spPr>
                <a:xfrm>
                  <a:off x="192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4" name="Straight Connector 91173"/>
                <p:cNvSpPr/>
                <p:nvPr/>
              </p:nvSpPr>
              <p:spPr>
                <a:xfrm>
                  <a:off x="211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5" name="Straight Connector 91174"/>
                <p:cNvSpPr/>
                <p:nvPr/>
              </p:nvSpPr>
              <p:spPr>
                <a:xfrm>
                  <a:off x="230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6" name="Straight Connector 91175"/>
                <p:cNvSpPr/>
                <p:nvPr/>
              </p:nvSpPr>
              <p:spPr>
                <a:xfrm>
                  <a:off x="249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7" name="Straight Connector 91176"/>
                <p:cNvSpPr/>
                <p:nvPr/>
              </p:nvSpPr>
              <p:spPr>
                <a:xfrm>
                  <a:off x="268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8" name="Straight Connector 91177"/>
                <p:cNvSpPr/>
                <p:nvPr/>
              </p:nvSpPr>
              <p:spPr>
                <a:xfrm>
                  <a:off x="288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9" name="Straight Connector 91178"/>
                <p:cNvSpPr/>
                <p:nvPr/>
              </p:nvSpPr>
              <p:spPr>
                <a:xfrm>
                  <a:off x="307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0" name="Straight Connector 91179"/>
                <p:cNvSpPr/>
                <p:nvPr/>
              </p:nvSpPr>
              <p:spPr>
                <a:xfrm>
                  <a:off x="326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1" name="Straight Connector 91180"/>
                <p:cNvSpPr/>
                <p:nvPr/>
              </p:nvSpPr>
              <p:spPr>
                <a:xfrm>
                  <a:off x="345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2" name="Straight Connector 91181"/>
                <p:cNvSpPr/>
                <p:nvPr/>
              </p:nvSpPr>
              <p:spPr>
                <a:xfrm>
                  <a:off x="364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3" name="Straight Connector 91182"/>
                <p:cNvSpPr/>
                <p:nvPr/>
              </p:nvSpPr>
              <p:spPr>
                <a:xfrm>
                  <a:off x="384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4" name="Straight Connector 91183"/>
                <p:cNvSpPr/>
                <p:nvPr/>
              </p:nvSpPr>
              <p:spPr>
                <a:xfrm>
                  <a:off x="403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5" name="Straight Connector 91184"/>
                <p:cNvSpPr/>
                <p:nvPr/>
              </p:nvSpPr>
              <p:spPr>
                <a:xfrm>
                  <a:off x="422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6" name="Straight Connector 91185"/>
                <p:cNvSpPr/>
                <p:nvPr/>
              </p:nvSpPr>
              <p:spPr>
                <a:xfrm>
                  <a:off x="441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7" name="Straight Connector 91186"/>
                <p:cNvSpPr/>
                <p:nvPr/>
              </p:nvSpPr>
              <p:spPr>
                <a:xfrm>
                  <a:off x="460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8" name="Straight Connector 91187"/>
                <p:cNvSpPr/>
                <p:nvPr/>
              </p:nvSpPr>
              <p:spPr>
                <a:xfrm>
                  <a:off x="480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9" name="Straight Connector 91188"/>
                <p:cNvSpPr/>
                <p:nvPr/>
              </p:nvSpPr>
              <p:spPr>
                <a:xfrm>
                  <a:off x="49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0" name="Straight Connector 91189"/>
                <p:cNvSpPr/>
                <p:nvPr/>
              </p:nvSpPr>
              <p:spPr>
                <a:xfrm>
                  <a:off x="51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1" name="Straight Connector 91190"/>
                <p:cNvSpPr/>
                <p:nvPr/>
              </p:nvSpPr>
              <p:spPr>
                <a:xfrm>
                  <a:off x="53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2" name="Straight Connector 91191"/>
                <p:cNvSpPr/>
                <p:nvPr/>
              </p:nvSpPr>
              <p:spPr>
                <a:xfrm>
                  <a:off x="55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</p:grpSp>
          <p:sp>
            <p:nvSpPr>
              <p:cNvPr id="91193" name="Straight Connector 91192"/>
              <p:cNvSpPr/>
              <p:nvPr/>
            </p:nvSpPr>
            <p:spPr>
              <a:xfrm>
                <a:off x="5568" y="0"/>
                <a:ext cx="0" cy="1488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4" name="Group 91193"/>
            <p:cNvGrpSpPr/>
            <p:nvPr userDrawn="1"/>
          </p:nvGrpSpPr>
          <p:grpSpPr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91195" name="Straight Connector 91194"/>
              <p:cNvSpPr/>
              <p:nvPr/>
            </p:nvSpPr>
            <p:spPr>
              <a:xfrm>
                <a:off x="506" y="559"/>
                <a:ext cx="0" cy="1796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6" name="Straight Connector 91195"/>
              <p:cNvSpPr/>
              <p:nvPr/>
            </p:nvSpPr>
            <p:spPr>
              <a:xfrm flipH="1" flipV="1">
                <a:off x="3" y="1924"/>
                <a:ext cx="32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7" name="Straight Connector 91196"/>
              <p:cNvSpPr/>
              <p:nvPr/>
            </p:nvSpPr>
            <p:spPr>
              <a:xfrm flipH="1" flipV="1">
                <a:off x="384" y="938"/>
                <a:ext cx="38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8" name="Freeform 91197"/>
              <p:cNvSpPr/>
              <p:nvPr/>
            </p:nvSpPr>
            <p:spPr>
              <a:xfrm rot="-5400000" flipH="1">
                <a:off x="425" y="860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9" name="Group 91198"/>
            <p:cNvGrpSpPr/>
            <p:nvPr userDrawn="1"/>
          </p:nvGrpSpPr>
          <p:grpSpPr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91200" name="Straight Connector 91199"/>
              <p:cNvSpPr/>
              <p:nvPr/>
            </p:nvSpPr>
            <p:spPr>
              <a:xfrm flipV="1">
                <a:off x="1480" y="3442"/>
                <a:ext cx="3808" cy="0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1" name="Straight Connector 91200"/>
              <p:cNvSpPr/>
              <p:nvPr/>
            </p:nvSpPr>
            <p:spPr>
              <a:xfrm flipH="1">
                <a:off x="5172" y="1952"/>
                <a:ext cx="0" cy="1812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2" name="Freeform 91201"/>
              <p:cNvSpPr/>
              <p:nvPr/>
            </p:nvSpPr>
            <p:spPr>
              <a:xfrm rot="5400000">
                <a:off x="5096" y="3346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</p:grpSp>
      <p:sp>
        <p:nvSpPr>
          <p:cNvPr id="91203" name="Title 91202"/>
          <p:cNvSpPr>
            <a:spLocks noGrp="1"/>
          </p:cNvSpPr>
          <p:nvPr>
            <p:ph type="ctrTitle" hasCustomPrompt="1"/>
          </p:nvPr>
        </p:nvSpPr>
        <p:spPr>
          <a:xfrm>
            <a:off x="990600" y="1752600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lvl="0">
              <a:defRPr kern="1200"/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  <p:sp>
        <p:nvSpPr>
          <p:cNvPr id="91204" name="Subtitle 91203" descr="Rectangle: Click to edit Master text styles&#13;&#10;Second level&#13;&#10;Third level&#13;&#10;Fourth level&#13;&#10;Fifth level"/>
          <p:cNvSpPr>
            <a:spLocks noGrp="1"/>
          </p:cNvSpPr>
          <p:nvPr>
            <p:ph type="subTitle" idx="1" hasCustomPrompt="1"/>
          </p:nvPr>
        </p:nvSpPr>
        <p:spPr>
          <a:xfrm>
            <a:off x="990600" y="3309938"/>
            <a:ext cx="6400800" cy="17526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>
              <a:buNone/>
              <a:defRPr kern="1200"/>
            </a:lvl1pPr>
            <a:lvl2pPr marL="457200" lvl="1" indent="-457200" algn="ctr">
              <a:buNone/>
              <a:defRPr kern="1200"/>
            </a:lvl2pPr>
            <a:lvl3pPr marL="914400" lvl="2" indent="-914400" algn="ctr">
              <a:buNone/>
              <a:defRPr kern="1200"/>
            </a:lvl3pPr>
            <a:lvl4pPr marL="1371600" lvl="3" indent="-1371600" algn="ctr">
              <a:buNone/>
              <a:defRPr kern="1200"/>
            </a:lvl4pPr>
            <a:lvl5pPr marL="1828800" lvl="4" indent="-1828800" algn="ctr">
              <a:buNone/>
              <a:defRPr kern="1200"/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sp>
        <p:nvSpPr>
          <p:cNvPr id="91205" name="Date Placeholder 91204"/>
          <p:cNvSpPr>
            <a:spLocks noGrp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6" name="Footer Placeholder 91205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7" name="Slide Number Placeholder 91206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fld id="{9A0DB2DC-4C9A-4742-B13C-FB6460FD3503}" type="slidenum">
              <a:rPr lang="pt-BR" altLang="x-none">
                <a:latin typeface="Tahoma" pitchFamily="34" charset="0"/>
              </a:rPr>
            </a:fld>
            <a:endParaRPr lang="pt-BR" altLang="x-none">
              <a:latin typeface="Tahoma" pitchFamily="34" charset="0"/>
            </a:endParaRPr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91138" name="Group 91137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91139" name="Group 91138"/>
            <p:cNvGrpSpPr/>
            <p:nvPr/>
          </p:nvGrpSpPr>
          <p:grpSpPr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91140" name="Rectangle 91139"/>
              <p:cNvSpPr/>
              <p:nvPr/>
            </p:nvSpPr>
            <p:spPr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  <p:grpSp>
            <p:nvGrpSpPr>
              <p:cNvPr id="91141" name="Group 91140"/>
              <p:cNvGrpSpPr/>
              <p:nvPr userDrawn="1"/>
            </p:nvGrpSpPr>
            <p:grpSpPr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91142" name="Straight Connector 91141"/>
                <p:cNvSpPr/>
                <p:nvPr/>
              </p:nvSpPr>
              <p:spPr>
                <a:xfrm>
                  <a:off x="0" y="19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3" name="Straight Connector 91142"/>
                <p:cNvSpPr/>
                <p:nvPr/>
              </p:nvSpPr>
              <p:spPr>
                <a:xfrm>
                  <a:off x="0" y="38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4" name="Straight Connector 91143"/>
                <p:cNvSpPr/>
                <p:nvPr/>
              </p:nvSpPr>
              <p:spPr>
                <a:xfrm>
                  <a:off x="0" y="57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5" name="Straight Connector 91144"/>
                <p:cNvSpPr/>
                <p:nvPr/>
              </p:nvSpPr>
              <p:spPr>
                <a:xfrm>
                  <a:off x="0" y="76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6" name="Straight Connector 91145"/>
                <p:cNvSpPr/>
                <p:nvPr/>
              </p:nvSpPr>
              <p:spPr>
                <a:xfrm>
                  <a:off x="0" y="96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7" name="Straight Connector 91146"/>
                <p:cNvSpPr/>
                <p:nvPr/>
              </p:nvSpPr>
              <p:spPr>
                <a:xfrm>
                  <a:off x="0" y="115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8" name="Straight Connector 91147"/>
                <p:cNvSpPr/>
                <p:nvPr/>
              </p:nvSpPr>
              <p:spPr>
                <a:xfrm>
                  <a:off x="0" y="134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9" name="Straight Connector 91148"/>
                <p:cNvSpPr/>
                <p:nvPr/>
              </p:nvSpPr>
              <p:spPr>
                <a:xfrm>
                  <a:off x="0" y="153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0" name="Straight Connector 91149"/>
                <p:cNvSpPr/>
                <p:nvPr/>
              </p:nvSpPr>
              <p:spPr>
                <a:xfrm>
                  <a:off x="0" y="172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1" name="Straight Connector 91150"/>
                <p:cNvSpPr/>
                <p:nvPr/>
              </p:nvSpPr>
              <p:spPr>
                <a:xfrm>
                  <a:off x="0" y="192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2" name="Straight Connector 91151"/>
                <p:cNvSpPr/>
                <p:nvPr/>
              </p:nvSpPr>
              <p:spPr>
                <a:xfrm>
                  <a:off x="0" y="211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3" name="Straight Connector 91152"/>
                <p:cNvSpPr/>
                <p:nvPr/>
              </p:nvSpPr>
              <p:spPr>
                <a:xfrm>
                  <a:off x="0" y="230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4" name="Straight Connector 91153"/>
                <p:cNvSpPr/>
                <p:nvPr/>
              </p:nvSpPr>
              <p:spPr>
                <a:xfrm>
                  <a:off x="0" y="249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5" name="Straight Connector 91154"/>
                <p:cNvSpPr/>
                <p:nvPr/>
              </p:nvSpPr>
              <p:spPr>
                <a:xfrm>
                  <a:off x="0" y="268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6" name="Straight Connector 91155"/>
                <p:cNvSpPr/>
                <p:nvPr/>
              </p:nvSpPr>
              <p:spPr>
                <a:xfrm>
                  <a:off x="0" y="288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7" name="Straight Connector 91156"/>
                <p:cNvSpPr/>
                <p:nvPr/>
              </p:nvSpPr>
              <p:spPr>
                <a:xfrm>
                  <a:off x="0" y="307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8" name="Straight Connector 91157"/>
                <p:cNvSpPr/>
                <p:nvPr/>
              </p:nvSpPr>
              <p:spPr>
                <a:xfrm>
                  <a:off x="0" y="326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9" name="Straight Connector 91158"/>
                <p:cNvSpPr/>
                <p:nvPr/>
              </p:nvSpPr>
              <p:spPr>
                <a:xfrm>
                  <a:off x="0" y="345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0" name="Straight Connector 91159"/>
                <p:cNvSpPr/>
                <p:nvPr/>
              </p:nvSpPr>
              <p:spPr>
                <a:xfrm>
                  <a:off x="0" y="364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1" name="Straight Connector 91160"/>
                <p:cNvSpPr/>
                <p:nvPr/>
              </p:nvSpPr>
              <p:spPr>
                <a:xfrm>
                  <a:off x="0" y="384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2" name="Straight Connector 91161"/>
                <p:cNvSpPr/>
                <p:nvPr/>
              </p:nvSpPr>
              <p:spPr>
                <a:xfrm>
                  <a:off x="0" y="403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3" name="Straight Connector 91162"/>
                <p:cNvSpPr/>
                <p:nvPr/>
              </p:nvSpPr>
              <p:spPr>
                <a:xfrm>
                  <a:off x="0" y="422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4" name="Straight Connector 91163"/>
                <p:cNvSpPr/>
                <p:nvPr/>
              </p:nvSpPr>
              <p:spPr>
                <a:xfrm>
                  <a:off x="1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5" name="Straight Connector 91164"/>
                <p:cNvSpPr/>
                <p:nvPr/>
              </p:nvSpPr>
              <p:spPr>
                <a:xfrm>
                  <a:off x="3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6" name="Straight Connector 91165"/>
                <p:cNvSpPr/>
                <p:nvPr/>
              </p:nvSpPr>
              <p:spPr>
                <a:xfrm>
                  <a:off x="5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7" name="Straight Connector 91166"/>
                <p:cNvSpPr/>
                <p:nvPr/>
              </p:nvSpPr>
              <p:spPr>
                <a:xfrm>
                  <a:off x="7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8" name="Straight Connector 91167"/>
                <p:cNvSpPr/>
                <p:nvPr/>
              </p:nvSpPr>
              <p:spPr>
                <a:xfrm>
                  <a:off x="96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9" name="Straight Connector 91168"/>
                <p:cNvSpPr/>
                <p:nvPr/>
              </p:nvSpPr>
              <p:spPr>
                <a:xfrm>
                  <a:off x="115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0" name="Straight Connector 91169"/>
                <p:cNvSpPr/>
                <p:nvPr/>
              </p:nvSpPr>
              <p:spPr>
                <a:xfrm>
                  <a:off x="134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1" name="Straight Connector 91170"/>
                <p:cNvSpPr/>
                <p:nvPr/>
              </p:nvSpPr>
              <p:spPr>
                <a:xfrm>
                  <a:off x="153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2" name="Straight Connector 91171"/>
                <p:cNvSpPr/>
                <p:nvPr/>
              </p:nvSpPr>
              <p:spPr>
                <a:xfrm>
                  <a:off x="172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3" name="Straight Connector 91172"/>
                <p:cNvSpPr/>
                <p:nvPr/>
              </p:nvSpPr>
              <p:spPr>
                <a:xfrm>
                  <a:off x="192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4" name="Straight Connector 91173"/>
                <p:cNvSpPr/>
                <p:nvPr/>
              </p:nvSpPr>
              <p:spPr>
                <a:xfrm>
                  <a:off x="211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5" name="Straight Connector 91174"/>
                <p:cNvSpPr/>
                <p:nvPr/>
              </p:nvSpPr>
              <p:spPr>
                <a:xfrm>
                  <a:off x="230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6" name="Straight Connector 91175"/>
                <p:cNvSpPr/>
                <p:nvPr/>
              </p:nvSpPr>
              <p:spPr>
                <a:xfrm>
                  <a:off x="249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7" name="Straight Connector 91176"/>
                <p:cNvSpPr/>
                <p:nvPr/>
              </p:nvSpPr>
              <p:spPr>
                <a:xfrm>
                  <a:off x="268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8" name="Straight Connector 91177"/>
                <p:cNvSpPr/>
                <p:nvPr/>
              </p:nvSpPr>
              <p:spPr>
                <a:xfrm>
                  <a:off x="288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9" name="Straight Connector 91178"/>
                <p:cNvSpPr/>
                <p:nvPr/>
              </p:nvSpPr>
              <p:spPr>
                <a:xfrm>
                  <a:off x="307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0" name="Straight Connector 91179"/>
                <p:cNvSpPr/>
                <p:nvPr/>
              </p:nvSpPr>
              <p:spPr>
                <a:xfrm>
                  <a:off x="326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1" name="Straight Connector 91180"/>
                <p:cNvSpPr/>
                <p:nvPr/>
              </p:nvSpPr>
              <p:spPr>
                <a:xfrm>
                  <a:off x="345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2" name="Straight Connector 91181"/>
                <p:cNvSpPr/>
                <p:nvPr/>
              </p:nvSpPr>
              <p:spPr>
                <a:xfrm>
                  <a:off x="364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3" name="Straight Connector 91182"/>
                <p:cNvSpPr/>
                <p:nvPr/>
              </p:nvSpPr>
              <p:spPr>
                <a:xfrm>
                  <a:off x="384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4" name="Straight Connector 91183"/>
                <p:cNvSpPr/>
                <p:nvPr/>
              </p:nvSpPr>
              <p:spPr>
                <a:xfrm>
                  <a:off x="403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5" name="Straight Connector 91184"/>
                <p:cNvSpPr/>
                <p:nvPr/>
              </p:nvSpPr>
              <p:spPr>
                <a:xfrm>
                  <a:off x="422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6" name="Straight Connector 91185"/>
                <p:cNvSpPr/>
                <p:nvPr/>
              </p:nvSpPr>
              <p:spPr>
                <a:xfrm>
                  <a:off x="441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7" name="Straight Connector 91186"/>
                <p:cNvSpPr/>
                <p:nvPr/>
              </p:nvSpPr>
              <p:spPr>
                <a:xfrm>
                  <a:off x="460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8" name="Straight Connector 91187"/>
                <p:cNvSpPr/>
                <p:nvPr/>
              </p:nvSpPr>
              <p:spPr>
                <a:xfrm>
                  <a:off x="480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9" name="Straight Connector 91188"/>
                <p:cNvSpPr/>
                <p:nvPr/>
              </p:nvSpPr>
              <p:spPr>
                <a:xfrm>
                  <a:off x="49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0" name="Straight Connector 91189"/>
                <p:cNvSpPr/>
                <p:nvPr/>
              </p:nvSpPr>
              <p:spPr>
                <a:xfrm>
                  <a:off x="51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1" name="Straight Connector 91190"/>
                <p:cNvSpPr/>
                <p:nvPr/>
              </p:nvSpPr>
              <p:spPr>
                <a:xfrm>
                  <a:off x="53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2" name="Straight Connector 91191"/>
                <p:cNvSpPr/>
                <p:nvPr/>
              </p:nvSpPr>
              <p:spPr>
                <a:xfrm>
                  <a:off x="55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</p:grpSp>
          <p:sp>
            <p:nvSpPr>
              <p:cNvPr id="91193" name="Straight Connector 91192"/>
              <p:cNvSpPr/>
              <p:nvPr/>
            </p:nvSpPr>
            <p:spPr>
              <a:xfrm>
                <a:off x="5568" y="0"/>
                <a:ext cx="0" cy="1488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4" name="Group 91193"/>
            <p:cNvGrpSpPr/>
            <p:nvPr userDrawn="1"/>
          </p:nvGrpSpPr>
          <p:grpSpPr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91195" name="Straight Connector 91194"/>
              <p:cNvSpPr/>
              <p:nvPr/>
            </p:nvSpPr>
            <p:spPr>
              <a:xfrm>
                <a:off x="506" y="559"/>
                <a:ext cx="0" cy="1796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6" name="Straight Connector 91195"/>
              <p:cNvSpPr/>
              <p:nvPr/>
            </p:nvSpPr>
            <p:spPr>
              <a:xfrm flipH="1" flipV="1">
                <a:off x="3" y="1924"/>
                <a:ext cx="32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7" name="Straight Connector 91196"/>
              <p:cNvSpPr/>
              <p:nvPr/>
            </p:nvSpPr>
            <p:spPr>
              <a:xfrm flipH="1" flipV="1">
                <a:off x="384" y="938"/>
                <a:ext cx="38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8" name="Freeform 91197"/>
              <p:cNvSpPr/>
              <p:nvPr/>
            </p:nvSpPr>
            <p:spPr>
              <a:xfrm rot="-5400000" flipH="1">
                <a:off x="425" y="860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9" name="Group 91198"/>
            <p:cNvGrpSpPr/>
            <p:nvPr userDrawn="1"/>
          </p:nvGrpSpPr>
          <p:grpSpPr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91200" name="Straight Connector 91199"/>
              <p:cNvSpPr/>
              <p:nvPr/>
            </p:nvSpPr>
            <p:spPr>
              <a:xfrm flipV="1">
                <a:off x="1480" y="3442"/>
                <a:ext cx="3808" cy="0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1" name="Straight Connector 91200"/>
              <p:cNvSpPr/>
              <p:nvPr/>
            </p:nvSpPr>
            <p:spPr>
              <a:xfrm flipH="1">
                <a:off x="5172" y="1952"/>
                <a:ext cx="0" cy="1812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2" name="Freeform 91201"/>
              <p:cNvSpPr/>
              <p:nvPr/>
            </p:nvSpPr>
            <p:spPr>
              <a:xfrm rot="5400000">
                <a:off x="5096" y="3346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</p:grpSp>
      <p:sp>
        <p:nvSpPr>
          <p:cNvPr id="91203" name="Title 91202"/>
          <p:cNvSpPr>
            <a:spLocks noGrp="1"/>
          </p:cNvSpPr>
          <p:nvPr>
            <p:ph type="ctrTitle" hasCustomPrompt="1"/>
          </p:nvPr>
        </p:nvSpPr>
        <p:spPr>
          <a:xfrm>
            <a:off x="990600" y="1752600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lvl="0">
              <a:defRPr kern="1200"/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  <p:sp>
        <p:nvSpPr>
          <p:cNvPr id="91204" name="Subtitle 91203" descr="Rectangle: Click to edit Master text styles&#13;&#10;Second level&#13;&#10;Third level&#13;&#10;Fourth level&#13;&#10;Fifth level"/>
          <p:cNvSpPr>
            <a:spLocks noGrp="1"/>
          </p:cNvSpPr>
          <p:nvPr>
            <p:ph type="subTitle" idx="1" hasCustomPrompt="1"/>
          </p:nvPr>
        </p:nvSpPr>
        <p:spPr>
          <a:xfrm>
            <a:off x="990600" y="3309938"/>
            <a:ext cx="6400800" cy="17526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>
              <a:buNone/>
              <a:defRPr kern="1200"/>
            </a:lvl1pPr>
            <a:lvl2pPr marL="457200" lvl="1" indent="-457200" algn="ctr">
              <a:buNone/>
              <a:defRPr kern="1200"/>
            </a:lvl2pPr>
            <a:lvl3pPr marL="914400" lvl="2" indent="-914400" algn="ctr">
              <a:buNone/>
              <a:defRPr kern="1200"/>
            </a:lvl3pPr>
            <a:lvl4pPr marL="1371600" lvl="3" indent="-1371600" algn="ctr">
              <a:buNone/>
              <a:defRPr kern="1200"/>
            </a:lvl4pPr>
            <a:lvl5pPr marL="1828800" lvl="4" indent="-1828800" algn="ctr">
              <a:buNone/>
              <a:defRPr kern="1200"/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sp>
        <p:nvSpPr>
          <p:cNvPr id="91205" name="Date Placeholder 91204"/>
          <p:cNvSpPr>
            <a:spLocks noGrp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6" name="Footer Placeholder 91205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7" name="Slide Number Placeholder 91206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fld id="{9A0DB2DC-4C9A-4742-B13C-FB6460FD3503}" type="slidenum">
              <a:rPr lang="pt-BR" altLang="x-none">
                <a:latin typeface="Tahoma" pitchFamily="34" charset="0"/>
              </a:rPr>
            </a:fld>
            <a:endParaRPr lang="pt-BR" altLang="x-none">
              <a:latin typeface="Tahoma" pitchFamily="34" charset="0"/>
            </a:endParaRPr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91138" name="Group 91137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91139" name="Group 91138"/>
            <p:cNvGrpSpPr/>
            <p:nvPr/>
          </p:nvGrpSpPr>
          <p:grpSpPr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91140" name="Rectangle 91139"/>
              <p:cNvSpPr/>
              <p:nvPr/>
            </p:nvSpPr>
            <p:spPr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  <p:grpSp>
            <p:nvGrpSpPr>
              <p:cNvPr id="91141" name="Group 91140"/>
              <p:cNvGrpSpPr/>
              <p:nvPr userDrawn="1"/>
            </p:nvGrpSpPr>
            <p:grpSpPr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91142" name="Straight Connector 91141"/>
                <p:cNvSpPr/>
                <p:nvPr/>
              </p:nvSpPr>
              <p:spPr>
                <a:xfrm>
                  <a:off x="0" y="19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3" name="Straight Connector 91142"/>
                <p:cNvSpPr/>
                <p:nvPr/>
              </p:nvSpPr>
              <p:spPr>
                <a:xfrm>
                  <a:off x="0" y="38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4" name="Straight Connector 91143"/>
                <p:cNvSpPr/>
                <p:nvPr/>
              </p:nvSpPr>
              <p:spPr>
                <a:xfrm>
                  <a:off x="0" y="57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5" name="Straight Connector 91144"/>
                <p:cNvSpPr/>
                <p:nvPr/>
              </p:nvSpPr>
              <p:spPr>
                <a:xfrm>
                  <a:off x="0" y="76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6" name="Straight Connector 91145"/>
                <p:cNvSpPr/>
                <p:nvPr/>
              </p:nvSpPr>
              <p:spPr>
                <a:xfrm>
                  <a:off x="0" y="96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7" name="Straight Connector 91146"/>
                <p:cNvSpPr/>
                <p:nvPr/>
              </p:nvSpPr>
              <p:spPr>
                <a:xfrm>
                  <a:off x="0" y="115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8" name="Straight Connector 91147"/>
                <p:cNvSpPr/>
                <p:nvPr/>
              </p:nvSpPr>
              <p:spPr>
                <a:xfrm>
                  <a:off x="0" y="134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9" name="Straight Connector 91148"/>
                <p:cNvSpPr/>
                <p:nvPr/>
              </p:nvSpPr>
              <p:spPr>
                <a:xfrm>
                  <a:off x="0" y="153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0" name="Straight Connector 91149"/>
                <p:cNvSpPr/>
                <p:nvPr/>
              </p:nvSpPr>
              <p:spPr>
                <a:xfrm>
                  <a:off x="0" y="172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1" name="Straight Connector 91150"/>
                <p:cNvSpPr/>
                <p:nvPr/>
              </p:nvSpPr>
              <p:spPr>
                <a:xfrm>
                  <a:off x="0" y="192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2" name="Straight Connector 91151"/>
                <p:cNvSpPr/>
                <p:nvPr/>
              </p:nvSpPr>
              <p:spPr>
                <a:xfrm>
                  <a:off x="0" y="211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3" name="Straight Connector 91152"/>
                <p:cNvSpPr/>
                <p:nvPr/>
              </p:nvSpPr>
              <p:spPr>
                <a:xfrm>
                  <a:off x="0" y="230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4" name="Straight Connector 91153"/>
                <p:cNvSpPr/>
                <p:nvPr/>
              </p:nvSpPr>
              <p:spPr>
                <a:xfrm>
                  <a:off x="0" y="249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5" name="Straight Connector 91154"/>
                <p:cNvSpPr/>
                <p:nvPr/>
              </p:nvSpPr>
              <p:spPr>
                <a:xfrm>
                  <a:off x="0" y="268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6" name="Straight Connector 91155"/>
                <p:cNvSpPr/>
                <p:nvPr/>
              </p:nvSpPr>
              <p:spPr>
                <a:xfrm>
                  <a:off x="0" y="288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7" name="Straight Connector 91156"/>
                <p:cNvSpPr/>
                <p:nvPr/>
              </p:nvSpPr>
              <p:spPr>
                <a:xfrm>
                  <a:off x="0" y="307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8" name="Straight Connector 91157"/>
                <p:cNvSpPr/>
                <p:nvPr/>
              </p:nvSpPr>
              <p:spPr>
                <a:xfrm>
                  <a:off x="0" y="326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9" name="Straight Connector 91158"/>
                <p:cNvSpPr/>
                <p:nvPr/>
              </p:nvSpPr>
              <p:spPr>
                <a:xfrm>
                  <a:off x="0" y="345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0" name="Straight Connector 91159"/>
                <p:cNvSpPr/>
                <p:nvPr/>
              </p:nvSpPr>
              <p:spPr>
                <a:xfrm>
                  <a:off x="0" y="364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1" name="Straight Connector 91160"/>
                <p:cNvSpPr/>
                <p:nvPr/>
              </p:nvSpPr>
              <p:spPr>
                <a:xfrm>
                  <a:off x="0" y="384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2" name="Straight Connector 91161"/>
                <p:cNvSpPr/>
                <p:nvPr/>
              </p:nvSpPr>
              <p:spPr>
                <a:xfrm>
                  <a:off x="0" y="403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3" name="Straight Connector 91162"/>
                <p:cNvSpPr/>
                <p:nvPr/>
              </p:nvSpPr>
              <p:spPr>
                <a:xfrm>
                  <a:off x="0" y="422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4" name="Straight Connector 91163"/>
                <p:cNvSpPr/>
                <p:nvPr/>
              </p:nvSpPr>
              <p:spPr>
                <a:xfrm>
                  <a:off x="1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5" name="Straight Connector 91164"/>
                <p:cNvSpPr/>
                <p:nvPr/>
              </p:nvSpPr>
              <p:spPr>
                <a:xfrm>
                  <a:off x="3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6" name="Straight Connector 91165"/>
                <p:cNvSpPr/>
                <p:nvPr/>
              </p:nvSpPr>
              <p:spPr>
                <a:xfrm>
                  <a:off x="5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7" name="Straight Connector 91166"/>
                <p:cNvSpPr/>
                <p:nvPr/>
              </p:nvSpPr>
              <p:spPr>
                <a:xfrm>
                  <a:off x="7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8" name="Straight Connector 91167"/>
                <p:cNvSpPr/>
                <p:nvPr/>
              </p:nvSpPr>
              <p:spPr>
                <a:xfrm>
                  <a:off x="96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9" name="Straight Connector 91168"/>
                <p:cNvSpPr/>
                <p:nvPr/>
              </p:nvSpPr>
              <p:spPr>
                <a:xfrm>
                  <a:off x="115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0" name="Straight Connector 91169"/>
                <p:cNvSpPr/>
                <p:nvPr/>
              </p:nvSpPr>
              <p:spPr>
                <a:xfrm>
                  <a:off x="134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1" name="Straight Connector 91170"/>
                <p:cNvSpPr/>
                <p:nvPr/>
              </p:nvSpPr>
              <p:spPr>
                <a:xfrm>
                  <a:off x="153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2" name="Straight Connector 91171"/>
                <p:cNvSpPr/>
                <p:nvPr/>
              </p:nvSpPr>
              <p:spPr>
                <a:xfrm>
                  <a:off x="172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3" name="Straight Connector 91172"/>
                <p:cNvSpPr/>
                <p:nvPr/>
              </p:nvSpPr>
              <p:spPr>
                <a:xfrm>
                  <a:off x="192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4" name="Straight Connector 91173"/>
                <p:cNvSpPr/>
                <p:nvPr/>
              </p:nvSpPr>
              <p:spPr>
                <a:xfrm>
                  <a:off x="211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5" name="Straight Connector 91174"/>
                <p:cNvSpPr/>
                <p:nvPr/>
              </p:nvSpPr>
              <p:spPr>
                <a:xfrm>
                  <a:off x="230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6" name="Straight Connector 91175"/>
                <p:cNvSpPr/>
                <p:nvPr/>
              </p:nvSpPr>
              <p:spPr>
                <a:xfrm>
                  <a:off x="249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7" name="Straight Connector 91176"/>
                <p:cNvSpPr/>
                <p:nvPr/>
              </p:nvSpPr>
              <p:spPr>
                <a:xfrm>
                  <a:off x="268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8" name="Straight Connector 91177"/>
                <p:cNvSpPr/>
                <p:nvPr/>
              </p:nvSpPr>
              <p:spPr>
                <a:xfrm>
                  <a:off x="288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9" name="Straight Connector 91178"/>
                <p:cNvSpPr/>
                <p:nvPr/>
              </p:nvSpPr>
              <p:spPr>
                <a:xfrm>
                  <a:off x="307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0" name="Straight Connector 91179"/>
                <p:cNvSpPr/>
                <p:nvPr/>
              </p:nvSpPr>
              <p:spPr>
                <a:xfrm>
                  <a:off x="326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1" name="Straight Connector 91180"/>
                <p:cNvSpPr/>
                <p:nvPr/>
              </p:nvSpPr>
              <p:spPr>
                <a:xfrm>
                  <a:off x="345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2" name="Straight Connector 91181"/>
                <p:cNvSpPr/>
                <p:nvPr/>
              </p:nvSpPr>
              <p:spPr>
                <a:xfrm>
                  <a:off x="364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3" name="Straight Connector 91182"/>
                <p:cNvSpPr/>
                <p:nvPr/>
              </p:nvSpPr>
              <p:spPr>
                <a:xfrm>
                  <a:off x="384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4" name="Straight Connector 91183"/>
                <p:cNvSpPr/>
                <p:nvPr/>
              </p:nvSpPr>
              <p:spPr>
                <a:xfrm>
                  <a:off x="403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5" name="Straight Connector 91184"/>
                <p:cNvSpPr/>
                <p:nvPr/>
              </p:nvSpPr>
              <p:spPr>
                <a:xfrm>
                  <a:off x="422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6" name="Straight Connector 91185"/>
                <p:cNvSpPr/>
                <p:nvPr/>
              </p:nvSpPr>
              <p:spPr>
                <a:xfrm>
                  <a:off x="441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7" name="Straight Connector 91186"/>
                <p:cNvSpPr/>
                <p:nvPr/>
              </p:nvSpPr>
              <p:spPr>
                <a:xfrm>
                  <a:off x="460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8" name="Straight Connector 91187"/>
                <p:cNvSpPr/>
                <p:nvPr/>
              </p:nvSpPr>
              <p:spPr>
                <a:xfrm>
                  <a:off x="480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9" name="Straight Connector 91188"/>
                <p:cNvSpPr/>
                <p:nvPr/>
              </p:nvSpPr>
              <p:spPr>
                <a:xfrm>
                  <a:off x="49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0" name="Straight Connector 91189"/>
                <p:cNvSpPr/>
                <p:nvPr/>
              </p:nvSpPr>
              <p:spPr>
                <a:xfrm>
                  <a:off x="51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1" name="Straight Connector 91190"/>
                <p:cNvSpPr/>
                <p:nvPr/>
              </p:nvSpPr>
              <p:spPr>
                <a:xfrm>
                  <a:off x="53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2" name="Straight Connector 91191"/>
                <p:cNvSpPr/>
                <p:nvPr/>
              </p:nvSpPr>
              <p:spPr>
                <a:xfrm>
                  <a:off x="55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</p:grpSp>
          <p:sp>
            <p:nvSpPr>
              <p:cNvPr id="91193" name="Straight Connector 91192"/>
              <p:cNvSpPr/>
              <p:nvPr/>
            </p:nvSpPr>
            <p:spPr>
              <a:xfrm>
                <a:off x="5568" y="0"/>
                <a:ext cx="0" cy="1488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4" name="Group 91193"/>
            <p:cNvGrpSpPr/>
            <p:nvPr userDrawn="1"/>
          </p:nvGrpSpPr>
          <p:grpSpPr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91195" name="Straight Connector 91194"/>
              <p:cNvSpPr/>
              <p:nvPr/>
            </p:nvSpPr>
            <p:spPr>
              <a:xfrm>
                <a:off x="506" y="559"/>
                <a:ext cx="0" cy="1796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6" name="Straight Connector 91195"/>
              <p:cNvSpPr/>
              <p:nvPr/>
            </p:nvSpPr>
            <p:spPr>
              <a:xfrm flipH="1" flipV="1">
                <a:off x="3" y="1924"/>
                <a:ext cx="32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7" name="Straight Connector 91196"/>
              <p:cNvSpPr/>
              <p:nvPr/>
            </p:nvSpPr>
            <p:spPr>
              <a:xfrm flipH="1" flipV="1">
                <a:off x="384" y="938"/>
                <a:ext cx="38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8" name="Freeform 91197"/>
              <p:cNvSpPr/>
              <p:nvPr/>
            </p:nvSpPr>
            <p:spPr>
              <a:xfrm rot="-5400000" flipH="1">
                <a:off x="425" y="860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9" name="Group 91198"/>
            <p:cNvGrpSpPr/>
            <p:nvPr userDrawn="1"/>
          </p:nvGrpSpPr>
          <p:grpSpPr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91200" name="Straight Connector 91199"/>
              <p:cNvSpPr/>
              <p:nvPr/>
            </p:nvSpPr>
            <p:spPr>
              <a:xfrm flipV="1">
                <a:off x="1480" y="3442"/>
                <a:ext cx="3808" cy="0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1" name="Straight Connector 91200"/>
              <p:cNvSpPr/>
              <p:nvPr/>
            </p:nvSpPr>
            <p:spPr>
              <a:xfrm flipH="1">
                <a:off x="5172" y="1952"/>
                <a:ext cx="0" cy="1812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2" name="Freeform 91201"/>
              <p:cNvSpPr/>
              <p:nvPr/>
            </p:nvSpPr>
            <p:spPr>
              <a:xfrm rot="5400000">
                <a:off x="5096" y="3346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</p:grpSp>
      <p:sp>
        <p:nvSpPr>
          <p:cNvPr id="91203" name="Title 91202"/>
          <p:cNvSpPr>
            <a:spLocks noGrp="1"/>
          </p:cNvSpPr>
          <p:nvPr>
            <p:ph type="ctrTitle" hasCustomPrompt="1"/>
          </p:nvPr>
        </p:nvSpPr>
        <p:spPr>
          <a:xfrm>
            <a:off x="990600" y="1752600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lvl="0">
              <a:defRPr kern="1200"/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  <p:sp>
        <p:nvSpPr>
          <p:cNvPr id="91204" name="Subtitle 91203" descr="Rectangle: Click to edit Master text styles&#13;&#10;Second level&#13;&#10;Third level&#13;&#10;Fourth level&#13;&#10;Fifth level"/>
          <p:cNvSpPr>
            <a:spLocks noGrp="1"/>
          </p:cNvSpPr>
          <p:nvPr>
            <p:ph type="subTitle" idx="1" hasCustomPrompt="1"/>
          </p:nvPr>
        </p:nvSpPr>
        <p:spPr>
          <a:xfrm>
            <a:off x="990600" y="3309938"/>
            <a:ext cx="6400800" cy="17526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>
              <a:buNone/>
              <a:defRPr kern="1200"/>
            </a:lvl1pPr>
            <a:lvl2pPr marL="457200" lvl="1" indent="-457200" algn="ctr">
              <a:buNone/>
              <a:defRPr kern="1200"/>
            </a:lvl2pPr>
            <a:lvl3pPr marL="914400" lvl="2" indent="-914400" algn="ctr">
              <a:buNone/>
              <a:defRPr kern="1200"/>
            </a:lvl3pPr>
            <a:lvl4pPr marL="1371600" lvl="3" indent="-1371600" algn="ctr">
              <a:buNone/>
              <a:defRPr kern="1200"/>
            </a:lvl4pPr>
            <a:lvl5pPr marL="1828800" lvl="4" indent="-1828800" algn="ctr">
              <a:buNone/>
              <a:defRPr kern="1200"/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sp>
        <p:nvSpPr>
          <p:cNvPr id="91205" name="Date Placeholder 91204"/>
          <p:cNvSpPr>
            <a:spLocks noGrp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6" name="Footer Placeholder 91205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7" name="Slide Number Placeholder 91206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fld id="{9A0DB2DC-4C9A-4742-B13C-FB6460FD3503}" type="slidenum">
              <a:rPr lang="pt-BR" altLang="x-none">
                <a:latin typeface="Tahoma" pitchFamily="34" charset="0"/>
              </a:rPr>
            </a:fld>
            <a:endParaRPr lang="pt-BR" altLang="x-none">
              <a:latin typeface="Tahoma" pitchFamily="34" charset="0"/>
            </a:endParaRPr>
          </a:p>
        </p:txBody>
      </p:sp>
    </p:spTree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91138" name="Group 91137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91139" name="Group 91138"/>
            <p:cNvGrpSpPr/>
            <p:nvPr/>
          </p:nvGrpSpPr>
          <p:grpSpPr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91140" name="Rectangle 91139"/>
              <p:cNvSpPr/>
              <p:nvPr/>
            </p:nvSpPr>
            <p:spPr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  <p:grpSp>
            <p:nvGrpSpPr>
              <p:cNvPr id="91141" name="Group 91140"/>
              <p:cNvGrpSpPr/>
              <p:nvPr userDrawn="1"/>
            </p:nvGrpSpPr>
            <p:grpSpPr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91142" name="Straight Connector 91141"/>
                <p:cNvSpPr/>
                <p:nvPr/>
              </p:nvSpPr>
              <p:spPr>
                <a:xfrm>
                  <a:off x="0" y="19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3" name="Straight Connector 91142"/>
                <p:cNvSpPr/>
                <p:nvPr/>
              </p:nvSpPr>
              <p:spPr>
                <a:xfrm>
                  <a:off x="0" y="38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4" name="Straight Connector 91143"/>
                <p:cNvSpPr/>
                <p:nvPr/>
              </p:nvSpPr>
              <p:spPr>
                <a:xfrm>
                  <a:off x="0" y="57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5" name="Straight Connector 91144"/>
                <p:cNvSpPr/>
                <p:nvPr/>
              </p:nvSpPr>
              <p:spPr>
                <a:xfrm>
                  <a:off x="0" y="76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6" name="Straight Connector 91145"/>
                <p:cNvSpPr/>
                <p:nvPr/>
              </p:nvSpPr>
              <p:spPr>
                <a:xfrm>
                  <a:off x="0" y="96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7" name="Straight Connector 91146"/>
                <p:cNvSpPr/>
                <p:nvPr/>
              </p:nvSpPr>
              <p:spPr>
                <a:xfrm>
                  <a:off x="0" y="115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8" name="Straight Connector 91147"/>
                <p:cNvSpPr/>
                <p:nvPr/>
              </p:nvSpPr>
              <p:spPr>
                <a:xfrm>
                  <a:off x="0" y="134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9" name="Straight Connector 91148"/>
                <p:cNvSpPr/>
                <p:nvPr/>
              </p:nvSpPr>
              <p:spPr>
                <a:xfrm>
                  <a:off x="0" y="153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0" name="Straight Connector 91149"/>
                <p:cNvSpPr/>
                <p:nvPr/>
              </p:nvSpPr>
              <p:spPr>
                <a:xfrm>
                  <a:off x="0" y="172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1" name="Straight Connector 91150"/>
                <p:cNvSpPr/>
                <p:nvPr/>
              </p:nvSpPr>
              <p:spPr>
                <a:xfrm>
                  <a:off x="0" y="192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2" name="Straight Connector 91151"/>
                <p:cNvSpPr/>
                <p:nvPr/>
              </p:nvSpPr>
              <p:spPr>
                <a:xfrm>
                  <a:off x="0" y="211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3" name="Straight Connector 91152"/>
                <p:cNvSpPr/>
                <p:nvPr/>
              </p:nvSpPr>
              <p:spPr>
                <a:xfrm>
                  <a:off x="0" y="230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4" name="Straight Connector 91153"/>
                <p:cNvSpPr/>
                <p:nvPr/>
              </p:nvSpPr>
              <p:spPr>
                <a:xfrm>
                  <a:off x="0" y="249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5" name="Straight Connector 91154"/>
                <p:cNvSpPr/>
                <p:nvPr/>
              </p:nvSpPr>
              <p:spPr>
                <a:xfrm>
                  <a:off x="0" y="268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6" name="Straight Connector 91155"/>
                <p:cNvSpPr/>
                <p:nvPr/>
              </p:nvSpPr>
              <p:spPr>
                <a:xfrm>
                  <a:off x="0" y="288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7" name="Straight Connector 91156"/>
                <p:cNvSpPr/>
                <p:nvPr/>
              </p:nvSpPr>
              <p:spPr>
                <a:xfrm>
                  <a:off x="0" y="307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8" name="Straight Connector 91157"/>
                <p:cNvSpPr/>
                <p:nvPr/>
              </p:nvSpPr>
              <p:spPr>
                <a:xfrm>
                  <a:off x="0" y="326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9" name="Straight Connector 91158"/>
                <p:cNvSpPr/>
                <p:nvPr/>
              </p:nvSpPr>
              <p:spPr>
                <a:xfrm>
                  <a:off x="0" y="345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0" name="Straight Connector 91159"/>
                <p:cNvSpPr/>
                <p:nvPr/>
              </p:nvSpPr>
              <p:spPr>
                <a:xfrm>
                  <a:off x="0" y="364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1" name="Straight Connector 91160"/>
                <p:cNvSpPr/>
                <p:nvPr/>
              </p:nvSpPr>
              <p:spPr>
                <a:xfrm>
                  <a:off x="0" y="384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2" name="Straight Connector 91161"/>
                <p:cNvSpPr/>
                <p:nvPr/>
              </p:nvSpPr>
              <p:spPr>
                <a:xfrm>
                  <a:off x="0" y="403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3" name="Straight Connector 91162"/>
                <p:cNvSpPr/>
                <p:nvPr/>
              </p:nvSpPr>
              <p:spPr>
                <a:xfrm>
                  <a:off x="0" y="422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4" name="Straight Connector 91163"/>
                <p:cNvSpPr/>
                <p:nvPr/>
              </p:nvSpPr>
              <p:spPr>
                <a:xfrm>
                  <a:off x="1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5" name="Straight Connector 91164"/>
                <p:cNvSpPr/>
                <p:nvPr/>
              </p:nvSpPr>
              <p:spPr>
                <a:xfrm>
                  <a:off x="3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6" name="Straight Connector 91165"/>
                <p:cNvSpPr/>
                <p:nvPr/>
              </p:nvSpPr>
              <p:spPr>
                <a:xfrm>
                  <a:off x="5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7" name="Straight Connector 91166"/>
                <p:cNvSpPr/>
                <p:nvPr/>
              </p:nvSpPr>
              <p:spPr>
                <a:xfrm>
                  <a:off x="7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8" name="Straight Connector 91167"/>
                <p:cNvSpPr/>
                <p:nvPr/>
              </p:nvSpPr>
              <p:spPr>
                <a:xfrm>
                  <a:off x="96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9" name="Straight Connector 91168"/>
                <p:cNvSpPr/>
                <p:nvPr/>
              </p:nvSpPr>
              <p:spPr>
                <a:xfrm>
                  <a:off x="115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0" name="Straight Connector 91169"/>
                <p:cNvSpPr/>
                <p:nvPr/>
              </p:nvSpPr>
              <p:spPr>
                <a:xfrm>
                  <a:off x="134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1" name="Straight Connector 91170"/>
                <p:cNvSpPr/>
                <p:nvPr/>
              </p:nvSpPr>
              <p:spPr>
                <a:xfrm>
                  <a:off x="153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2" name="Straight Connector 91171"/>
                <p:cNvSpPr/>
                <p:nvPr/>
              </p:nvSpPr>
              <p:spPr>
                <a:xfrm>
                  <a:off x="172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3" name="Straight Connector 91172"/>
                <p:cNvSpPr/>
                <p:nvPr/>
              </p:nvSpPr>
              <p:spPr>
                <a:xfrm>
                  <a:off x="192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4" name="Straight Connector 91173"/>
                <p:cNvSpPr/>
                <p:nvPr/>
              </p:nvSpPr>
              <p:spPr>
                <a:xfrm>
                  <a:off x="211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5" name="Straight Connector 91174"/>
                <p:cNvSpPr/>
                <p:nvPr/>
              </p:nvSpPr>
              <p:spPr>
                <a:xfrm>
                  <a:off x="230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6" name="Straight Connector 91175"/>
                <p:cNvSpPr/>
                <p:nvPr/>
              </p:nvSpPr>
              <p:spPr>
                <a:xfrm>
                  <a:off x="249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7" name="Straight Connector 91176"/>
                <p:cNvSpPr/>
                <p:nvPr/>
              </p:nvSpPr>
              <p:spPr>
                <a:xfrm>
                  <a:off x="268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8" name="Straight Connector 91177"/>
                <p:cNvSpPr/>
                <p:nvPr/>
              </p:nvSpPr>
              <p:spPr>
                <a:xfrm>
                  <a:off x="288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9" name="Straight Connector 91178"/>
                <p:cNvSpPr/>
                <p:nvPr/>
              </p:nvSpPr>
              <p:spPr>
                <a:xfrm>
                  <a:off x="307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0" name="Straight Connector 91179"/>
                <p:cNvSpPr/>
                <p:nvPr/>
              </p:nvSpPr>
              <p:spPr>
                <a:xfrm>
                  <a:off x="326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1" name="Straight Connector 91180"/>
                <p:cNvSpPr/>
                <p:nvPr/>
              </p:nvSpPr>
              <p:spPr>
                <a:xfrm>
                  <a:off x="345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2" name="Straight Connector 91181"/>
                <p:cNvSpPr/>
                <p:nvPr/>
              </p:nvSpPr>
              <p:spPr>
                <a:xfrm>
                  <a:off x="364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3" name="Straight Connector 91182"/>
                <p:cNvSpPr/>
                <p:nvPr/>
              </p:nvSpPr>
              <p:spPr>
                <a:xfrm>
                  <a:off x="384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4" name="Straight Connector 91183"/>
                <p:cNvSpPr/>
                <p:nvPr/>
              </p:nvSpPr>
              <p:spPr>
                <a:xfrm>
                  <a:off x="403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5" name="Straight Connector 91184"/>
                <p:cNvSpPr/>
                <p:nvPr/>
              </p:nvSpPr>
              <p:spPr>
                <a:xfrm>
                  <a:off x="422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6" name="Straight Connector 91185"/>
                <p:cNvSpPr/>
                <p:nvPr/>
              </p:nvSpPr>
              <p:spPr>
                <a:xfrm>
                  <a:off x="441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7" name="Straight Connector 91186"/>
                <p:cNvSpPr/>
                <p:nvPr/>
              </p:nvSpPr>
              <p:spPr>
                <a:xfrm>
                  <a:off x="460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8" name="Straight Connector 91187"/>
                <p:cNvSpPr/>
                <p:nvPr/>
              </p:nvSpPr>
              <p:spPr>
                <a:xfrm>
                  <a:off x="480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9" name="Straight Connector 91188"/>
                <p:cNvSpPr/>
                <p:nvPr/>
              </p:nvSpPr>
              <p:spPr>
                <a:xfrm>
                  <a:off x="49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0" name="Straight Connector 91189"/>
                <p:cNvSpPr/>
                <p:nvPr/>
              </p:nvSpPr>
              <p:spPr>
                <a:xfrm>
                  <a:off x="51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1" name="Straight Connector 91190"/>
                <p:cNvSpPr/>
                <p:nvPr/>
              </p:nvSpPr>
              <p:spPr>
                <a:xfrm>
                  <a:off x="53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2" name="Straight Connector 91191"/>
                <p:cNvSpPr/>
                <p:nvPr/>
              </p:nvSpPr>
              <p:spPr>
                <a:xfrm>
                  <a:off x="55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</p:grpSp>
          <p:sp>
            <p:nvSpPr>
              <p:cNvPr id="91193" name="Straight Connector 91192"/>
              <p:cNvSpPr/>
              <p:nvPr/>
            </p:nvSpPr>
            <p:spPr>
              <a:xfrm>
                <a:off x="5568" y="0"/>
                <a:ext cx="0" cy="1488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4" name="Group 91193"/>
            <p:cNvGrpSpPr/>
            <p:nvPr userDrawn="1"/>
          </p:nvGrpSpPr>
          <p:grpSpPr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91195" name="Straight Connector 91194"/>
              <p:cNvSpPr/>
              <p:nvPr/>
            </p:nvSpPr>
            <p:spPr>
              <a:xfrm>
                <a:off x="506" y="559"/>
                <a:ext cx="0" cy="1796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6" name="Straight Connector 91195"/>
              <p:cNvSpPr/>
              <p:nvPr/>
            </p:nvSpPr>
            <p:spPr>
              <a:xfrm flipH="1" flipV="1">
                <a:off x="3" y="1924"/>
                <a:ext cx="32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7" name="Straight Connector 91196"/>
              <p:cNvSpPr/>
              <p:nvPr/>
            </p:nvSpPr>
            <p:spPr>
              <a:xfrm flipH="1" flipV="1">
                <a:off x="384" y="938"/>
                <a:ext cx="38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8" name="Freeform 91197"/>
              <p:cNvSpPr/>
              <p:nvPr/>
            </p:nvSpPr>
            <p:spPr>
              <a:xfrm rot="-5400000" flipH="1">
                <a:off x="425" y="860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9" name="Group 91198"/>
            <p:cNvGrpSpPr/>
            <p:nvPr userDrawn="1"/>
          </p:nvGrpSpPr>
          <p:grpSpPr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91200" name="Straight Connector 91199"/>
              <p:cNvSpPr/>
              <p:nvPr/>
            </p:nvSpPr>
            <p:spPr>
              <a:xfrm flipV="1">
                <a:off x="1480" y="3442"/>
                <a:ext cx="3808" cy="0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1" name="Straight Connector 91200"/>
              <p:cNvSpPr/>
              <p:nvPr/>
            </p:nvSpPr>
            <p:spPr>
              <a:xfrm flipH="1">
                <a:off x="5172" y="1952"/>
                <a:ext cx="0" cy="1812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2" name="Freeform 91201"/>
              <p:cNvSpPr/>
              <p:nvPr/>
            </p:nvSpPr>
            <p:spPr>
              <a:xfrm rot="5400000">
                <a:off x="5096" y="3346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</p:grpSp>
      <p:sp>
        <p:nvSpPr>
          <p:cNvPr id="91203" name="Title 91202"/>
          <p:cNvSpPr>
            <a:spLocks noGrp="1"/>
          </p:cNvSpPr>
          <p:nvPr>
            <p:ph type="ctrTitle" hasCustomPrompt="1"/>
          </p:nvPr>
        </p:nvSpPr>
        <p:spPr>
          <a:xfrm>
            <a:off x="990600" y="1752600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lvl="0">
              <a:defRPr kern="1200"/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  <p:sp>
        <p:nvSpPr>
          <p:cNvPr id="91204" name="Subtitle 91203" descr="Rectangle: Click to edit Master text styles&#13;&#10;Second level&#13;&#10;Third level&#13;&#10;Fourth level&#13;&#10;Fifth level"/>
          <p:cNvSpPr>
            <a:spLocks noGrp="1"/>
          </p:cNvSpPr>
          <p:nvPr>
            <p:ph type="subTitle" idx="1" hasCustomPrompt="1"/>
          </p:nvPr>
        </p:nvSpPr>
        <p:spPr>
          <a:xfrm>
            <a:off x="990600" y="3309938"/>
            <a:ext cx="6400800" cy="17526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>
              <a:buNone/>
              <a:defRPr kern="1200"/>
            </a:lvl1pPr>
            <a:lvl2pPr marL="457200" lvl="1" indent="-457200" algn="ctr">
              <a:buNone/>
              <a:defRPr kern="1200"/>
            </a:lvl2pPr>
            <a:lvl3pPr marL="914400" lvl="2" indent="-914400" algn="ctr">
              <a:buNone/>
              <a:defRPr kern="1200"/>
            </a:lvl3pPr>
            <a:lvl4pPr marL="1371600" lvl="3" indent="-1371600" algn="ctr">
              <a:buNone/>
              <a:defRPr kern="1200"/>
            </a:lvl4pPr>
            <a:lvl5pPr marL="1828800" lvl="4" indent="-1828800" algn="ctr">
              <a:buNone/>
              <a:defRPr kern="1200"/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sp>
        <p:nvSpPr>
          <p:cNvPr id="91205" name="Date Placeholder 91204"/>
          <p:cNvSpPr>
            <a:spLocks noGrp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6" name="Footer Placeholder 91205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7" name="Slide Number Placeholder 91206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fld id="{9A0DB2DC-4C9A-4742-B13C-FB6460FD3503}" type="slidenum">
              <a:rPr lang="pt-BR" altLang="x-none">
                <a:latin typeface="Tahoma" pitchFamily="34" charset="0"/>
              </a:rPr>
            </a:fld>
            <a:endParaRPr lang="pt-BR" altLang="x-none">
              <a:latin typeface="Tahoma" pitchFamily="34" charset="0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2.jpe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18.xml"/><Relationship Id="rId18" Type="http://schemas.openxmlformats.org/officeDocument/2006/relationships/theme" Target="../theme/theme10.xml"/><Relationship Id="rId17" Type="http://schemas.openxmlformats.org/officeDocument/2006/relationships/image" Target="../media/image20.jpeg"/><Relationship Id="rId16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4.xml"/><Relationship Id="rId18" Type="http://schemas.openxmlformats.org/officeDocument/2006/relationships/theme" Target="../theme/theme11.xml"/><Relationship Id="rId17" Type="http://schemas.openxmlformats.org/officeDocument/2006/relationships/image" Target="../media/image22.jpeg"/><Relationship Id="rId16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33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7.xml"/><Relationship Id="rId8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50.xml"/><Relationship Id="rId18" Type="http://schemas.openxmlformats.org/officeDocument/2006/relationships/theme" Target="../theme/theme12.xml"/><Relationship Id="rId17" Type="http://schemas.openxmlformats.org/officeDocument/2006/relationships/image" Target="../media/image24.jpeg"/><Relationship Id="rId16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49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3.xml"/><Relationship Id="rId8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66.xml"/><Relationship Id="rId19" Type="http://schemas.openxmlformats.org/officeDocument/2006/relationships/theme" Target="../theme/theme13.xml"/><Relationship Id="rId18" Type="http://schemas.openxmlformats.org/officeDocument/2006/relationships/image" Target="../media/image26.jpeg"/><Relationship Id="rId17" Type="http://schemas.openxmlformats.org/officeDocument/2006/relationships/slideLayout" Target="../slideLayouts/slideLayout181.xml"/><Relationship Id="rId16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65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0.xml"/><Relationship Id="rId8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83.xml"/><Relationship Id="rId19" Type="http://schemas.openxmlformats.org/officeDocument/2006/relationships/theme" Target="../theme/theme14.xml"/><Relationship Id="rId18" Type="http://schemas.openxmlformats.org/officeDocument/2006/relationships/image" Target="../media/image28.jpeg"/><Relationship Id="rId17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197.xml"/><Relationship Id="rId15" Type="http://schemas.openxmlformats.org/officeDocument/2006/relationships/slideLayout" Target="../slideLayouts/slideLayout196.xml"/><Relationship Id="rId14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82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7.xml"/><Relationship Id="rId8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200.xml"/><Relationship Id="rId19" Type="http://schemas.openxmlformats.org/officeDocument/2006/relationships/theme" Target="../theme/theme15.xml"/><Relationship Id="rId18" Type="http://schemas.openxmlformats.org/officeDocument/2006/relationships/image" Target="../media/image30.jpeg"/><Relationship Id="rId17" Type="http://schemas.openxmlformats.org/officeDocument/2006/relationships/slideLayout" Target="../slideLayouts/slideLayout215.xml"/><Relationship Id="rId16" Type="http://schemas.openxmlformats.org/officeDocument/2006/relationships/slideLayout" Target="../slideLayouts/slideLayout214.xml"/><Relationship Id="rId15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199.xml"/></Relationships>
</file>

<file path=ppt/slideMasters/_rels/slideMaster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4.xml"/><Relationship Id="rId8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17.xml"/><Relationship Id="rId19" Type="http://schemas.openxmlformats.org/officeDocument/2006/relationships/theme" Target="../theme/theme16.xml"/><Relationship Id="rId18" Type="http://schemas.openxmlformats.org/officeDocument/2006/relationships/image" Target="../media/image32.jpeg"/><Relationship Id="rId17" Type="http://schemas.openxmlformats.org/officeDocument/2006/relationships/slideLayout" Target="../slideLayouts/slideLayout232.xml"/><Relationship Id="rId16" Type="http://schemas.openxmlformats.org/officeDocument/2006/relationships/slideLayout" Target="../slideLayouts/slideLayout231.xml"/><Relationship Id="rId15" Type="http://schemas.openxmlformats.org/officeDocument/2006/relationships/slideLayout" Target="../slideLayouts/slideLayout230.xml"/><Relationship Id="rId14" Type="http://schemas.openxmlformats.org/officeDocument/2006/relationships/slideLayout" Target="../slideLayouts/slideLayout229.xml"/><Relationship Id="rId13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16.xml"/></Relationships>
</file>

<file path=ppt/slideMasters/_rels/slideMaster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1.xml"/><Relationship Id="rId8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34.xml"/><Relationship Id="rId19" Type="http://schemas.openxmlformats.org/officeDocument/2006/relationships/theme" Target="../theme/theme17.xml"/><Relationship Id="rId18" Type="http://schemas.openxmlformats.org/officeDocument/2006/relationships/image" Target="../media/image34.jpeg"/><Relationship Id="rId17" Type="http://schemas.openxmlformats.org/officeDocument/2006/relationships/slideLayout" Target="../slideLayouts/slideLayout249.xml"/><Relationship Id="rId16" Type="http://schemas.openxmlformats.org/officeDocument/2006/relationships/slideLayout" Target="../slideLayouts/slideLayout248.xml"/><Relationship Id="rId15" Type="http://schemas.openxmlformats.org/officeDocument/2006/relationships/slideLayout" Target="../slideLayouts/slideLayout247.xml"/><Relationship Id="rId14" Type="http://schemas.openxmlformats.org/officeDocument/2006/relationships/slideLayout" Target="../slideLayouts/slideLayout246.xml"/><Relationship Id="rId13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33.xml"/></Relationships>
</file>

<file path=ppt/slideMasters/_rels/slideMaster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8.xml"/><Relationship Id="rId8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51.xml"/><Relationship Id="rId19" Type="http://schemas.openxmlformats.org/officeDocument/2006/relationships/theme" Target="../theme/theme18.xml"/><Relationship Id="rId18" Type="http://schemas.openxmlformats.org/officeDocument/2006/relationships/image" Target="../media/image36.jpeg"/><Relationship Id="rId17" Type="http://schemas.openxmlformats.org/officeDocument/2006/relationships/slideLayout" Target="../slideLayouts/slideLayout266.xml"/><Relationship Id="rId16" Type="http://schemas.openxmlformats.org/officeDocument/2006/relationships/slideLayout" Target="../slideLayouts/slideLayout265.xml"/><Relationship Id="rId15" Type="http://schemas.openxmlformats.org/officeDocument/2006/relationships/slideLayout" Target="../slideLayouts/slideLayout264.xml"/><Relationship Id="rId14" Type="http://schemas.openxmlformats.org/officeDocument/2006/relationships/slideLayout" Target="../slideLayouts/slideLayout263.xml"/><Relationship Id="rId13" Type="http://schemas.openxmlformats.org/officeDocument/2006/relationships/slideLayout" Target="../slideLayouts/slideLayout262.xml"/><Relationship Id="rId12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0.xml"/></Relationships>
</file>

<file path=ppt/slideMasters/_rels/slideMaster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5.xml"/><Relationship Id="rId8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69.xml"/><Relationship Id="rId2" Type="http://schemas.openxmlformats.org/officeDocument/2006/relationships/slideLayout" Target="../slideLayouts/slideLayout268.xml"/><Relationship Id="rId19" Type="http://schemas.openxmlformats.org/officeDocument/2006/relationships/theme" Target="../theme/theme19.xml"/><Relationship Id="rId18" Type="http://schemas.openxmlformats.org/officeDocument/2006/relationships/image" Target="../media/image38.jpeg"/><Relationship Id="rId17" Type="http://schemas.openxmlformats.org/officeDocument/2006/relationships/slideLayout" Target="../slideLayouts/slideLayout283.xml"/><Relationship Id="rId16" Type="http://schemas.openxmlformats.org/officeDocument/2006/relationships/slideLayout" Target="../slideLayouts/slideLayout282.xml"/><Relationship Id="rId15" Type="http://schemas.openxmlformats.org/officeDocument/2006/relationships/slideLayout" Target="../slideLayouts/slideLayout281.xml"/><Relationship Id="rId14" Type="http://schemas.openxmlformats.org/officeDocument/2006/relationships/slideLayout" Target="../slideLayouts/slideLayout280.xml"/><Relationship Id="rId13" Type="http://schemas.openxmlformats.org/officeDocument/2006/relationships/slideLayout" Target="../slideLayouts/slideLayout279.xml"/><Relationship Id="rId12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67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4" Type="http://schemas.openxmlformats.org/officeDocument/2006/relationships/theme" Target="../theme/theme2.xml"/><Relationship Id="rId13" Type="http://schemas.openxmlformats.org/officeDocument/2006/relationships/image" Target="../media/image4.jpeg"/><Relationship Id="rId12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_rels/slideMaster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2.xml"/><Relationship Id="rId8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87.xml"/><Relationship Id="rId3" Type="http://schemas.openxmlformats.org/officeDocument/2006/relationships/slideLayout" Target="../slideLayouts/slideLayout286.xml"/><Relationship Id="rId2" Type="http://schemas.openxmlformats.org/officeDocument/2006/relationships/slideLayout" Target="../slideLayouts/slideLayout285.xml"/><Relationship Id="rId19" Type="http://schemas.openxmlformats.org/officeDocument/2006/relationships/theme" Target="../theme/theme20.xml"/><Relationship Id="rId18" Type="http://schemas.openxmlformats.org/officeDocument/2006/relationships/image" Target="../media/image40.jpeg"/><Relationship Id="rId17" Type="http://schemas.openxmlformats.org/officeDocument/2006/relationships/slideLayout" Target="../slideLayouts/slideLayout300.xml"/><Relationship Id="rId16" Type="http://schemas.openxmlformats.org/officeDocument/2006/relationships/slideLayout" Target="../slideLayouts/slideLayout299.xml"/><Relationship Id="rId15" Type="http://schemas.openxmlformats.org/officeDocument/2006/relationships/slideLayout" Target="../slideLayouts/slideLayout298.xml"/><Relationship Id="rId14" Type="http://schemas.openxmlformats.org/officeDocument/2006/relationships/slideLayout" Target="../slideLayouts/slideLayout297.xml"/><Relationship Id="rId13" Type="http://schemas.openxmlformats.org/officeDocument/2006/relationships/slideLayout" Target="../slideLayouts/slideLayout296.xml"/><Relationship Id="rId12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294.xml"/><Relationship Id="rId10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84.xml"/></Relationships>
</file>

<file path=ppt/slideMasters/_rels/slideMaster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9.xml"/><Relationship Id="rId8" Type="http://schemas.openxmlformats.org/officeDocument/2006/relationships/slideLayout" Target="../slideLayouts/slideLayout308.xml"/><Relationship Id="rId7" Type="http://schemas.openxmlformats.org/officeDocument/2006/relationships/slideLayout" Target="../slideLayouts/slideLayout307.xml"/><Relationship Id="rId6" Type="http://schemas.openxmlformats.org/officeDocument/2006/relationships/slideLayout" Target="../slideLayouts/slideLayout306.xml"/><Relationship Id="rId5" Type="http://schemas.openxmlformats.org/officeDocument/2006/relationships/slideLayout" Target="../slideLayouts/slideLayout305.xml"/><Relationship Id="rId4" Type="http://schemas.openxmlformats.org/officeDocument/2006/relationships/slideLayout" Target="../slideLayouts/slideLayout304.xml"/><Relationship Id="rId3" Type="http://schemas.openxmlformats.org/officeDocument/2006/relationships/slideLayout" Target="../slideLayouts/slideLayout303.xml"/><Relationship Id="rId2" Type="http://schemas.openxmlformats.org/officeDocument/2006/relationships/slideLayout" Target="../slideLayouts/slideLayout302.xml"/><Relationship Id="rId19" Type="http://schemas.openxmlformats.org/officeDocument/2006/relationships/theme" Target="../theme/theme21.xml"/><Relationship Id="rId18" Type="http://schemas.openxmlformats.org/officeDocument/2006/relationships/image" Target="../media/image42.jpeg"/><Relationship Id="rId17" Type="http://schemas.openxmlformats.org/officeDocument/2006/relationships/slideLayout" Target="../slideLayouts/slideLayout317.xml"/><Relationship Id="rId16" Type="http://schemas.openxmlformats.org/officeDocument/2006/relationships/slideLayout" Target="../slideLayouts/slideLayout316.xml"/><Relationship Id="rId15" Type="http://schemas.openxmlformats.org/officeDocument/2006/relationships/slideLayout" Target="../slideLayouts/slideLayout315.xml"/><Relationship Id="rId14" Type="http://schemas.openxmlformats.org/officeDocument/2006/relationships/slideLayout" Target="../slideLayouts/slideLayout314.xml"/><Relationship Id="rId13" Type="http://schemas.openxmlformats.org/officeDocument/2006/relationships/slideLayout" Target="../slideLayouts/slideLayout313.xml"/><Relationship Id="rId12" Type="http://schemas.openxmlformats.org/officeDocument/2006/relationships/slideLayout" Target="../slideLayouts/slideLayout312.xml"/><Relationship Id="rId11" Type="http://schemas.openxmlformats.org/officeDocument/2006/relationships/slideLayout" Target="../slideLayouts/slideLayout311.xml"/><Relationship Id="rId10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1.xml"/></Relationships>
</file>

<file path=ppt/slideMasters/_rels/slideMaster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6.xml"/><Relationship Id="rId8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320.xml"/><Relationship Id="rId2" Type="http://schemas.openxmlformats.org/officeDocument/2006/relationships/slideLayout" Target="../slideLayouts/slideLayout319.xml"/><Relationship Id="rId19" Type="http://schemas.openxmlformats.org/officeDocument/2006/relationships/theme" Target="../theme/theme22.xml"/><Relationship Id="rId18" Type="http://schemas.openxmlformats.org/officeDocument/2006/relationships/image" Target="../media/image44.jpeg"/><Relationship Id="rId17" Type="http://schemas.openxmlformats.org/officeDocument/2006/relationships/slideLayout" Target="../slideLayouts/slideLayout334.xml"/><Relationship Id="rId16" Type="http://schemas.openxmlformats.org/officeDocument/2006/relationships/slideLayout" Target="../slideLayouts/slideLayout333.xml"/><Relationship Id="rId15" Type="http://schemas.openxmlformats.org/officeDocument/2006/relationships/slideLayout" Target="../slideLayouts/slideLayout332.xml"/><Relationship Id="rId14" Type="http://schemas.openxmlformats.org/officeDocument/2006/relationships/slideLayout" Target="../slideLayouts/slideLayout331.xml"/><Relationship Id="rId13" Type="http://schemas.openxmlformats.org/officeDocument/2006/relationships/slideLayout" Target="../slideLayouts/slideLayout330.xml"/><Relationship Id="rId12" Type="http://schemas.openxmlformats.org/officeDocument/2006/relationships/slideLayout" Target="../slideLayouts/slideLayout329.xml"/><Relationship Id="rId11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27.xml"/><Relationship Id="rId1" Type="http://schemas.openxmlformats.org/officeDocument/2006/relationships/slideLayout" Target="../slideLayouts/slideLayout318.xml"/></Relationships>
</file>

<file path=ppt/slideMasters/_rels/slideMaster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3.xml"/><Relationship Id="rId8" Type="http://schemas.openxmlformats.org/officeDocument/2006/relationships/slideLayout" Target="../slideLayouts/slideLayout342.xml"/><Relationship Id="rId7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0.xml"/><Relationship Id="rId5" Type="http://schemas.openxmlformats.org/officeDocument/2006/relationships/slideLayout" Target="../slideLayouts/slideLayout339.xml"/><Relationship Id="rId4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7.xml"/><Relationship Id="rId2" Type="http://schemas.openxmlformats.org/officeDocument/2006/relationships/slideLayout" Target="../slideLayouts/slideLayout336.xml"/><Relationship Id="rId19" Type="http://schemas.openxmlformats.org/officeDocument/2006/relationships/theme" Target="../theme/theme23.xml"/><Relationship Id="rId18" Type="http://schemas.openxmlformats.org/officeDocument/2006/relationships/image" Target="../media/image46.jpeg"/><Relationship Id="rId17" Type="http://schemas.openxmlformats.org/officeDocument/2006/relationships/slideLayout" Target="../slideLayouts/slideLayout351.xml"/><Relationship Id="rId16" Type="http://schemas.openxmlformats.org/officeDocument/2006/relationships/slideLayout" Target="../slideLayouts/slideLayout350.xml"/><Relationship Id="rId15" Type="http://schemas.openxmlformats.org/officeDocument/2006/relationships/slideLayout" Target="../slideLayouts/slideLayout349.xml"/><Relationship Id="rId14" Type="http://schemas.openxmlformats.org/officeDocument/2006/relationships/slideLayout" Target="../slideLayouts/slideLayout348.xml"/><Relationship Id="rId13" Type="http://schemas.openxmlformats.org/officeDocument/2006/relationships/slideLayout" Target="../slideLayouts/slideLayout347.xml"/><Relationship Id="rId12" Type="http://schemas.openxmlformats.org/officeDocument/2006/relationships/slideLayout" Target="../slideLayouts/slideLayout346.xml"/><Relationship Id="rId11" Type="http://schemas.openxmlformats.org/officeDocument/2006/relationships/slideLayout" Target="../slideLayouts/slideLayout345.xml"/><Relationship Id="rId10" Type="http://schemas.openxmlformats.org/officeDocument/2006/relationships/slideLayout" Target="../slideLayouts/slideLayout344.xml"/><Relationship Id="rId1" Type="http://schemas.openxmlformats.org/officeDocument/2006/relationships/slideLayout" Target="../slideLayouts/slideLayout335.xml"/></Relationships>
</file>

<file path=ppt/slideMasters/_rels/slideMaster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0.xml"/><Relationship Id="rId8" Type="http://schemas.openxmlformats.org/officeDocument/2006/relationships/slideLayout" Target="../slideLayouts/slideLayout359.xml"/><Relationship Id="rId7" Type="http://schemas.openxmlformats.org/officeDocument/2006/relationships/slideLayout" Target="../slideLayouts/slideLayout358.xml"/><Relationship Id="rId6" Type="http://schemas.openxmlformats.org/officeDocument/2006/relationships/slideLayout" Target="../slideLayouts/slideLayout357.xml"/><Relationship Id="rId5" Type="http://schemas.openxmlformats.org/officeDocument/2006/relationships/slideLayout" Target="../slideLayouts/slideLayout356.xml"/><Relationship Id="rId4" Type="http://schemas.openxmlformats.org/officeDocument/2006/relationships/slideLayout" Target="../slideLayouts/slideLayout355.xml"/><Relationship Id="rId3" Type="http://schemas.openxmlformats.org/officeDocument/2006/relationships/slideLayout" Target="../slideLayouts/slideLayout354.xml"/><Relationship Id="rId2" Type="http://schemas.openxmlformats.org/officeDocument/2006/relationships/slideLayout" Target="../slideLayouts/slideLayout353.xml"/><Relationship Id="rId19" Type="http://schemas.openxmlformats.org/officeDocument/2006/relationships/theme" Target="../theme/theme24.xml"/><Relationship Id="rId18" Type="http://schemas.openxmlformats.org/officeDocument/2006/relationships/image" Target="../media/image48.jpeg"/><Relationship Id="rId17" Type="http://schemas.openxmlformats.org/officeDocument/2006/relationships/slideLayout" Target="../slideLayouts/slideLayout368.xml"/><Relationship Id="rId16" Type="http://schemas.openxmlformats.org/officeDocument/2006/relationships/slideLayout" Target="../slideLayouts/slideLayout367.xml"/><Relationship Id="rId15" Type="http://schemas.openxmlformats.org/officeDocument/2006/relationships/slideLayout" Target="../slideLayouts/slideLayout366.xml"/><Relationship Id="rId14" Type="http://schemas.openxmlformats.org/officeDocument/2006/relationships/slideLayout" Target="../slideLayouts/slideLayout365.xml"/><Relationship Id="rId13" Type="http://schemas.openxmlformats.org/officeDocument/2006/relationships/slideLayout" Target="../slideLayouts/slideLayout364.xml"/><Relationship Id="rId12" Type="http://schemas.openxmlformats.org/officeDocument/2006/relationships/slideLayout" Target="../slideLayouts/slideLayout363.xml"/><Relationship Id="rId11" Type="http://schemas.openxmlformats.org/officeDocument/2006/relationships/slideLayout" Target="../slideLayouts/slideLayout362.xml"/><Relationship Id="rId10" Type="http://schemas.openxmlformats.org/officeDocument/2006/relationships/slideLayout" Target="../slideLayouts/slideLayout361.xml"/><Relationship Id="rId1" Type="http://schemas.openxmlformats.org/officeDocument/2006/relationships/slideLayout" Target="../slideLayouts/slideLayout352.xml"/></Relationships>
</file>

<file path=ppt/slideMasters/_rels/slideMaster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7.xml"/><Relationship Id="rId8" Type="http://schemas.openxmlformats.org/officeDocument/2006/relationships/slideLayout" Target="../slideLayouts/slideLayout376.xml"/><Relationship Id="rId7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72.xml"/><Relationship Id="rId3" Type="http://schemas.openxmlformats.org/officeDocument/2006/relationships/slideLayout" Target="../slideLayouts/slideLayout371.xml"/><Relationship Id="rId2" Type="http://schemas.openxmlformats.org/officeDocument/2006/relationships/slideLayout" Target="../slideLayouts/slideLayout370.xml"/><Relationship Id="rId19" Type="http://schemas.openxmlformats.org/officeDocument/2006/relationships/theme" Target="../theme/theme25.xml"/><Relationship Id="rId18" Type="http://schemas.openxmlformats.org/officeDocument/2006/relationships/image" Target="../media/image50.jpeg"/><Relationship Id="rId17" Type="http://schemas.openxmlformats.org/officeDocument/2006/relationships/slideLayout" Target="../slideLayouts/slideLayout385.xml"/><Relationship Id="rId16" Type="http://schemas.openxmlformats.org/officeDocument/2006/relationships/slideLayout" Target="../slideLayouts/slideLayout384.xml"/><Relationship Id="rId15" Type="http://schemas.openxmlformats.org/officeDocument/2006/relationships/slideLayout" Target="../slideLayouts/slideLayout383.xml"/><Relationship Id="rId14" Type="http://schemas.openxmlformats.org/officeDocument/2006/relationships/slideLayout" Target="../slideLayouts/slideLayout382.xml"/><Relationship Id="rId13" Type="http://schemas.openxmlformats.org/officeDocument/2006/relationships/slideLayout" Target="../slideLayouts/slideLayout381.xml"/><Relationship Id="rId12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78.xml"/><Relationship Id="rId1" Type="http://schemas.openxmlformats.org/officeDocument/2006/relationships/slideLayout" Target="../slideLayouts/slideLayout369.xml"/></Relationships>
</file>

<file path=ppt/slideMasters/_rels/slideMaster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4.xml"/><Relationship Id="rId8" Type="http://schemas.openxmlformats.org/officeDocument/2006/relationships/slideLayout" Target="../slideLayouts/slideLayout393.xml"/><Relationship Id="rId7" Type="http://schemas.openxmlformats.org/officeDocument/2006/relationships/slideLayout" Target="../slideLayouts/slideLayout392.xml"/><Relationship Id="rId6" Type="http://schemas.openxmlformats.org/officeDocument/2006/relationships/slideLayout" Target="../slideLayouts/slideLayout391.xml"/><Relationship Id="rId5" Type="http://schemas.openxmlformats.org/officeDocument/2006/relationships/slideLayout" Target="../slideLayouts/slideLayout390.xml"/><Relationship Id="rId4" Type="http://schemas.openxmlformats.org/officeDocument/2006/relationships/slideLayout" Target="../slideLayouts/slideLayout389.xml"/><Relationship Id="rId3" Type="http://schemas.openxmlformats.org/officeDocument/2006/relationships/slideLayout" Target="../slideLayouts/slideLayout388.xml"/><Relationship Id="rId2" Type="http://schemas.openxmlformats.org/officeDocument/2006/relationships/slideLayout" Target="../slideLayouts/slideLayout387.xml"/><Relationship Id="rId19" Type="http://schemas.openxmlformats.org/officeDocument/2006/relationships/theme" Target="../theme/theme26.xml"/><Relationship Id="rId18" Type="http://schemas.openxmlformats.org/officeDocument/2006/relationships/image" Target="../media/image52.jpeg"/><Relationship Id="rId17" Type="http://schemas.openxmlformats.org/officeDocument/2006/relationships/slideLayout" Target="../slideLayouts/slideLayout402.xml"/><Relationship Id="rId16" Type="http://schemas.openxmlformats.org/officeDocument/2006/relationships/slideLayout" Target="../slideLayouts/slideLayout401.xml"/><Relationship Id="rId15" Type="http://schemas.openxmlformats.org/officeDocument/2006/relationships/slideLayout" Target="../slideLayouts/slideLayout400.xml"/><Relationship Id="rId14" Type="http://schemas.openxmlformats.org/officeDocument/2006/relationships/slideLayout" Target="../slideLayouts/slideLayout399.xml"/><Relationship Id="rId13" Type="http://schemas.openxmlformats.org/officeDocument/2006/relationships/slideLayout" Target="../slideLayouts/slideLayout398.xml"/><Relationship Id="rId12" Type="http://schemas.openxmlformats.org/officeDocument/2006/relationships/slideLayout" Target="../slideLayouts/slideLayout397.xml"/><Relationship Id="rId11" Type="http://schemas.openxmlformats.org/officeDocument/2006/relationships/slideLayout" Target="../slideLayouts/slideLayout396.xml"/><Relationship Id="rId10" Type="http://schemas.openxmlformats.org/officeDocument/2006/relationships/slideLayout" Target="../slideLayouts/slideLayout395.xml"/><Relationship Id="rId1" Type="http://schemas.openxmlformats.org/officeDocument/2006/relationships/slideLayout" Target="../slideLayouts/slideLayout386.xml"/></Relationships>
</file>

<file path=ppt/slideMasters/_rels/slideMaster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1.xml"/><Relationship Id="rId8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08.xml"/><Relationship Id="rId5" Type="http://schemas.openxmlformats.org/officeDocument/2006/relationships/slideLayout" Target="../slideLayouts/slideLayout407.xml"/><Relationship Id="rId4" Type="http://schemas.openxmlformats.org/officeDocument/2006/relationships/slideLayout" Target="../slideLayouts/slideLayout406.xml"/><Relationship Id="rId3" Type="http://schemas.openxmlformats.org/officeDocument/2006/relationships/slideLayout" Target="../slideLayouts/slideLayout405.xml"/><Relationship Id="rId2" Type="http://schemas.openxmlformats.org/officeDocument/2006/relationships/slideLayout" Target="../slideLayouts/slideLayout404.xml"/><Relationship Id="rId19" Type="http://schemas.openxmlformats.org/officeDocument/2006/relationships/theme" Target="../theme/theme27.xml"/><Relationship Id="rId18" Type="http://schemas.openxmlformats.org/officeDocument/2006/relationships/image" Target="../media/image54.jpeg"/><Relationship Id="rId17" Type="http://schemas.openxmlformats.org/officeDocument/2006/relationships/slideLayout" Target="../slideLayouts/slideLayout419.xml"/><Relationship Id="rId16" Type="http://schemas.openxmlformats.org/officeDocument/2006/relationships/slideLayout" Target="../slideLayouts/slideLayout418.xml"/><Relationship Id="rId15" Type="http://schemas.openxmlformats.org/officeDocument/2006/relationships/slideLayout" Target="../slideLayouts/slideLayout417.xml"/><Relationship Id="rId14" Type="http://schemas.openxmlformats.org/officeDocument/2006/relationships/slideLayout" Target="../slideLayouts/slideLayout416.xml"/><Relationship Id="rId13" Type="http://schemas.openxmlformats.org/officeDocument/2006/relationships/slideLayout" Target="../slideLayouts/slideLayout415.xml"/><Relationship Id="rId12" Type="http://schemas.openxmlformats.org/officeDocument/2006/relationships/slideLayout" Target="../slideLayouts/slideLayout414.xml"/><Relationship Id="rId11" Type="http://schemas.openxmlformats.org/officeDocument/2006/relationships/slideLayout" Target="../slideLayouts/slideLayout413.xml"/><Relationship Id="rId10" Type="http://schemas.openxmlformats.org/officeDocument/2006/relationships/slideLayout" Target="../slideLayouts/slideLayout412.xml"/><Relationship Id="rId1" Type="http://schemas.openxmlformats.org/officeDocument/2006/relationships/slideLayout" Target="../slideLayouts/slideLayout403.xml"/></Relationships>
</file>

<file path=ppt/slideMasters/_rels/slideMaster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8.xml"/><Relationship Id="rId8" Type="http://schemas.openxmlformats.org/officeDocument/2006/relationships/slideLayout" Target="../slideLayouts/slideLayout427.xml"/><Relationship Id="rId7" Type="http://schemas.openxmlformats.org/officeDocument/2006/relationships/slideLayout" Target="../slideLayouts/slideLayout426.xml"/><Relationship Id="rId6" Type="http://schemas.openxmlformats.org/officeDocument/2006/relationships/slideLayout" Target="../slideLayouts/slideLayout425.xml"/><Relationship Id="rId5" Type="http://schemas.openxmlformats.org/officeDocument/2006/relationships/slideLayout" Target="../slideLayouts/slideLayout424.xml"/><Relationship Id="rId4" Type="http://schemas.openxmlformats.org/officeDocument/2006/relationships/slideLayout" Target="../slideLayouts/slideLayout423.xml"/><Relationship Id="rId3" Type="http://schemas.openxmlformats.org/officeDocument/2006/relationships/slideLayout" Target="../slideLayouts/slideLayout422.xml"/><Relationship Id="rId2" Type="http://schemas.openxmlformats.org/officeDocument/2006/relationships/slideLayout" Target="../slideLayouts/slideLayout421.xml"/><Relationship Id="rId19" Type="http://schemas.openxmlformats.org/officeDocument/2006/relationships/theme" Target="../theme/theme28.xml"/><Relationship Id="rId18" Type="http://schemas.openxmlformats.org/officeDocument/2006/relationships/image" Target="../media/image56.jpeg"/><Relationship Id="rId17" Type="http://schemas.openxmlformats.org/officeDocument/2006/relationships/slideLayout" Target="../slideLayouts/slideLayout436.xml"/><Relationship Id="rId16" Type="http://schemas.openxmlformats.org/officeDocument/2006/relationships/slideLayout" Target="../slideLayouts/slideLayout435.xml"/><Relationship Id="rId15" Type="http://schemas.openxmlformats.org/officeDocument/2006/relationships/slideLayout" Target="../slideLayouts/slideLayout434.xml"/><Relationship Id="rId14" Type="http://schemas.openxmlformats.org/officeDocument/2006/relationships/slideLayout" Target="../slideLayouts/slideLayout433.xml"/><Relationship Id="rId13" Type="http://schemas.openxmlformats.org/officeDocument/2006/relationships/slideLayout" Target="../slideLayouts/slideLayout432.xml"/><Relationship Id="rId12" Type="http://schemas.openxmlformats.org/officeDocument/2006/relationships/slideLayout" Target="../slideLayouts/slideLayout431.xml"/><Relationship Id="rId11" Type="http://schemas.openxmlformats.org/officeDocument/2006/relationships/slideLayout" Target="../slideLayouts/slideLayout430.xml"/><Relationship Id="rId10" Type="http://schemas.openxmlformats.org/officeDocument/2006/relationships/slideLayout" Target="../slideLayouts/slideLayout429.xml"/><Relationship Id="rId1" Type="http://schemas.openxmlformats.org/officeDocument/2006/relationships/slideLayout" Target="../slideLayouts/slideLayout420.xml"/></Relationships>
</file>

<file path=ppt/slideMasters/_rels/slideMaster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5.xml"/><Relationship Id="rId8" Type="http://schemas.openxmlformats.org/officeDocument/2006/relationships/slideLayout" Target="../slideLayouts/slideLayout444.xml"/><Relationship Id="rId7" Type="http://schemas.openxmlformats.org/officeDocument/2006/relationships/slideLayout" Target="../slideLayouts/slideLayout443.xml"/><Relationship Id="rId6" Type="http://schemas.openxmlformats.org/officeDocument/2006/relationships/slideLayout" Target="../slideLayouts/slideLayout442.xml"/><Relationship Id="rId5" Type="http://schemas.openxmlformats.org/officeDocument/2006/relationships/slideLayout" Target="../slideLayouts/slideLayout441.xml"/><Relationship Id="rId4" Type="http://schemas.openxmlformats.org/officeDocument/2006/relationships/slideLayout" Target="../slideLayouts/slideLayout440.xml"/><Relationship Id="rId3" Type="http://schemas.openxmlformats.org/officeDocument/2006/relationships/slideLayout" Target="../slideLayouts/slideLayout439.xml"/><Relationship Id="rId2" Type="http://schemas.openxmlformats.org/officeDocument/2006/relationships/slideLayout" Target="../slideLayouts/slideLayout438.xml"/><Relationship Id="rId19" Type="http://schemas.openxmlformats.org/officeDocument/2006/relationships/theme" Target="../theme/theme29.xml"/><Relationship Id="rId18" Type="http://schemas.openxmlformats.org/officeDocument/2006/relationships/image" Target="../media/image58.jpeg"/><Relationship Id="rId17" Type="http://schemas.openxmlformats.org/officeDocument/2006/relationships/slideLayout" Target="../slideLayouts/slideLayout453.xml"/><Relationship Id="rId16" Type="http://schemas.openxmlformats.org/officeDocument/2006/relationships/slideLayout" Target="../slideLayouts/slideLayout452.xml"/><Relationship Id="rId15" Type="http://schemas.openxmlformats.org/officeDocument/2006/relationships/slideLayout" Target="../slideLayouts/slideLayout451.xml"/><Relationship Id="rId14" Type="http://schemas.openxmlformats.org/officeDocument/2006/relationships/slideLayout" Target="../slideLayouts/slideLayout450.xml"/><Relationship Id="rId13" Type="http://schemas.openxmlformats.org/officeDocument/2006/relationships/slideLayout" Target="../slideLayouts/slideLayout449.xml"/><Relationship Id="rId12" Type="http://schemas.openxmlformats.org/officeDocument/2006/relationships/slideLayout" Target="../slideLayouts/slideLayout448.xml"/><Relationship Id="rId11" Type="http://schemas.openxmlformats.org/officeDocument/2006/relationships/slideLayout" Target="../slideLayouts/slideLayout447.xml"/><Relationship Id="rId10" Type="http://schemas.openxmlformats.org/officeDocument/2006/relationships/slideLayout" Target="../slideLayouts/slideLayout446.xml"/><Relationship Id="rId1" Type="http://schemas.openxmlformats.org/officeDocument/2006/relationships/slideLayout" Target="../slideLayouts/slideLayout43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4" Type="http://schemas.openxmlformats.org/officeDocument/2006/relationships/theme" Target="../theme/theme3.xml"/><Relationship Id="rId13" Type="http://schemas.openxmlformats.org/officeDocument/2006/relationships/image" Target="../media/image6.jpeg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_rels/slideMaster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2.xml"/><Relationship Id="rId8" Type="http://schemas.openxmlformats.org/officeDocument/2006/relationships/slideLayout" Target="../slideLayouts/slideLayout461.xml"/><Relationship Id="rId7" Type="http://schemas.openxmlformats.org/officeDocument/2006/relationships/slideLayout" Target="../slideLayouts/slideLayout460.xml"/><Relationship Id="rId6" Type="http://schemas.openxmlformats.org/officeDocument/2006/relationships/slideLayout" Target="../slideLayouts/slideLayout459.xml"/><Relationship Id="rId5" Type="http://schemas.openxmlformats.org/officeDocument/2006/relationships/slideLayout" Target="../slideLayouts/slideLayout458.xml"/><Relationship Id="rId4" Type="http://schemas.openxmlformats.org/officeDocument/2006/relationships/slideLayout" Target="../slideLayouts/slideLayout457.xml"/><Relationship Id="rId3" Type="http://schemas.openxmlformats.org/officeDocument/2006/relationships/slideLayout" Target="../slideLayouts/slideLayout456.xml"/><Relationship Id="rId2" Type="http://schemas.openxmlformats.org/officeDocument/2006/relationships/slideLayout" Target="../slideLayouts/slideLayout455.xml"/><Relationship Id="rId19" Type="http://schemas.openxmlformats.org/officeDocument/2006/relationships/theme" Target="../theme/theme30.xml"/><Relationship Id="rId18" Type="http://schemas.openxmlformats.org/officeDocument/2006/relationships/image" Target="../media/image60.jpeg"/><Relationship Id="rId17" Type="http://schemas.openxmlformats.org/officeDocument/2006/relationships/slideLayout" Target="../slideLayouts/slideLayout470.xml"/><Relationship Id="rId16" Type="http://schemas.openxmlformats.org/officeDocument/2006/relationships/slideLayout" Target="../slideLayouts/slideLayout469.xml"/><Relationship Id="rId15" Type="http://schemas.openxmlformats.org/officeDocument/2006/relationships/slideLayout" Target="../slideLayouts/slideLayout468.xml"/><Relationship Id="rId14" Type="http://schemas.openxmlformats.org/officeDocument/2006/relationships/slideLayout" Target="../slideLayouts/slideLayout467.xml"/><Relationship Id="rId13" Type="http://schemas.openxmlformats.org/officeDocument/2006/relationships/slideLayout" Target="../slideLayouts/slideLayout466.xml"/><Relationship Id="rId12" Type="http://schemas.openxmlformats.org/officeDocument/2006/relationships/slideLayout" Target="../slideLayouts/slideLayout465.xml"/><Relationship Id="rId11" Type="http://schemas.openxmlformats.org/officeDocument/2006/relationships/slideLayout" Target="../slideLayouts/slideLayout464.xml"/><Relationship Id="rId10" Type="http://schemas.openxmlformats.org/officeDocument/2006/relationships/slideLayout" Target="../slideLayouts/slideLayout463.xml"/><Relationship Id="rId1" Type="http://schemas.openxmlformats.org/officeDocument/2006/relationships/slideLayout" Target="../slideLayouts/slideLayout454.xml"/></Relationships>
</file>

<file path=ppt/slideMasters/_rels/slideMaster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9.xml"/><Relationship Id="rId8" Type="http://schemas.openxmlformats.org/officeDocument/2006/relationships/slideLayout" Target="../slideLayouts/slideLayout478.xml"/><Relationship Id="rId7" Type="http://schemas.openxmlformats.org/officeDocument/2006/relationships/slideLayout" Target="../slideLayouts/slideLayout477.xml"/><Relationship Id="rId6" Type="http://schemas.openxmlformats.org/officeDocument/2006/relationships/slideLayout" Target="../slideLayouts/slideLayout476.xml"/><Relationship Id="rId5" Type="http://schemas.openxmlformats.org/officeDocument/2006/relationships/slideLayout" Target="../slideLayouts/slideLayout475.xml"/><Relationship Id="rId4" Type="http://schemas.openxmlformats.org/officeDocument/2006/relationships/slideLayout" Target="../slideLayouts/slideLayout474.xml"/><Relationship Id="rId3" Type="http://schemas.openxmlformats.org/officeDocument/2006/relationships/slideLayout" Target="../slideLayouts/slideLayout473.xml"/><Relationship Id="rId2" Type="http://schemas.openxmlformats.org/officeDocument/2006/relationships/slideLayout" Target="../slideLayouts/slideLayout472.xml"/><Relationship Id="rId19" Type="http://schemas.openxmlformats.org/officeDocument/2006/relationships/theme" Target="../theme/theme31.xml"/><Relationship Id="rId18" Type="http://schemas.openxmlformats.org/officeDocument/2006/relationships/image" Target="../media/image62.jpeg"/><Relationship Id="rId17" Type="http://schemas.openxmlformats.org/officeDocument/2006/relationships/slideLayout" Target="../slideLayouts/slideLayout487.xml"/><Relationship Id="rId16" Type="http://schemas.openxmlformats.org/officeDocument/2006/relationships/slideLayout" Target="../slideLayouts/slideLayout486.xml"/><Relationship Id="rId15" Type="http://schemas.openxmlformats.org/officeDocument/2006/relationships/slideLayout" Target="../slideLayouts/slideLayout485.xml"/><Relationship Id="rId14" Type="http://schemas.openxmlformats.org/officeDocument/2006/relationships/slideLayout" Target="../slideLayouts/slideLayout484.xml"/><Relationship Id="rId13" Type="http://schemas.openxmlformats.org/officeDocument/2006/relationships/slideLayout" Target="../slideLayouts/slideLayout483.xml"/><Relationship Id="rId12" Type="http://schemas.openxmlformats.org/officeDocument/2006/relationships/slideLayout" Target="../slideLayouts/slideLayout482.xml"/><Relationship Id="rId11" Type="http://schemas.openxmlformats.org/officeDocument/2006/relationships/slideLayout" Target="../slideLayouts/slideLayout481.xml"/><Relationship Id="rId10" Type="http://schemas.openxmlformats.org/officeDocument/2006/relationships/slideLayout" Target="../slideLayouts/slideLayout480.xml"/><Relationship Id="rId1" Type="http://schemas.openxmlformats.org/officeDocument/2006/relationships/slideLayout" Target="../slideLayouts/slideLayout471.xml"/></Relationships>
</file>

<file path=ppt/slideMasters/_rels/slideMaster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6.xml"/><Relationship Id="rId8" Type="http://schemas.openxmlformats.org/officeDocument/2006/relationships/slideLayout" Target="../slideLayouts/slideLayout495.xml"/><Relationship Id="rId7" Type="http://schemas.openxmlformats.org/officeDocument/2006/relationships/slideLayout" Target="../slideLayouts/slideLayout494.xml"/><Relationship Id="rId6" Type="http://schemas.openxmlformats.org/officeDocument/2006/relationships/slideLayout" Target="../slideLayouts/slideLayout493.xml"/><Relationship Id="rId5" Type="http://schemas.openxmlformats.org/officeDocument/2006/relationships/slideLayout" Target="../slideLayouts/slideLayout492.xml"/><Relationship Id="rId4" Type="http://schemas.openxmlformats.org/officeDocument/2006/relationships/slideLayout" Target="../slideLayouts/slideLayout491.xml"/><Relationship Id="rId3" Type="http://schemas.openxmlformats.org/officeDocument/2006/relationships/slideLayout" Target="../slideLayouts/slideLayout490.xml"/><Relationship Id="rId2" Type="http://schemas.openxmlformats.org/officeDocument/2006/relationships/slideLayout" Target="../slideLayouts/slideLayout489.xml"/><Relationship Id="rId19" Type="http://schemas.openxmlformats.org/officeDocument/2006/relationships/theme" Target="../theme/theme32.xml"/><Relationship Id="rId18" Type="http://schemas.openxmlformats.org/officeDocument/2006/relationships/image" Target="../media/image64.jpeg"/><Relationship Id="rId17" Type="http://schemas.openxmlformats.org/officeDocument/2006/relationships/slideLayout" Target="../slideLayouts/slideLayout504.xml"/><Relationship Id="rId16" Type="http://schemas.openxmlformats.org/officeDocument/2006/relationships/slideLayout" Target="../slideLayouts/slideLayout503.xml"/><Relationship Id="rId15" Type="http://schemas.openxmlformats.org/officeDocument/2006/relationships/slideLayout" Target="../slideLayouts/slideLayout502.xml"/><Relationship Id="rId14" Type="http://schemas.openxmlformats.org/officeDocument/2006/relationships/slideLayout" Target="../slideLayouts/slideLayout501.xml"/><Relationship Id="rId13" Type="http://schemas.openxmlformats.org/officeDocument/2006/relationships/slideLayout" Target="../slideLayouts/slideLayout500.xml"/><Relationship Id="rId12" Type="http://schemas.openxmlformats.org/officeDocument/2006/relationships/slideLayout" Target="../slideLayouts/slideLayout499.xml"/><Relationship Id="rId11" Type="http://schemas.openxmlformats.org/officeDocument/2006/relationships/slideLayout" Target="../slideLayouts/slideLayout498.xml"/><Relationship Id="rId10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88.xml"/></Relationships>
</file>

<file path=ppt/slideMasters/_rels/slideMaster3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13.xml"/><Relationship Id="rId8" Type="http://schemas.openxmlformats.org/officeDocument/2006/relationships/slideLayout" Target="../slideLayouts/slideLayout512.xml"/><Relationship Id="rId7" Type="http://schemas.openxmlformats.org/officeDocument/2006/relationships/slideLayout" Target="../slideLayouts/slideLayout511.xml"/><Relationship Id="rId6" Type="http://schemas.openxmlformats.org/officeDocument/2006/relationships/slideLayout" Target="../slideLayouts/slideLayout510.xml"/><Relationship Id="rId5" Type="http://schemas.openxmlformats.org/officeDocument/2006/relationships/slideLayout" Target="../slideLayouts/slideLayout509.xml"/><Relationship Id="rId4" Type="http://schemas.openxmlformats.org/officeDocument/2006/relationships/slideLayout" Target="../slideLayouts/slideLayout508.xml"/><Relationship Id="rId3" Type="http://schemas.openxmlformats.org/officeDocument/2006/relationships/slideLayout" Target="../slideLayouts/slideLayout507.xml"/><Relationship Id="rId2" Type="http://schemas.openxmlformats.org/officeDocument/2006/relationships/slideLayout" Target="../slideLayouts/slideLayout506.xml"/><Relationship Id="rId19" Type="http://schemas.openxmlformats.org/officeDocument/2006/relationships/theme" Target="../theme/theme33.xml"/><Relationship Id="rId18" Type="http://schemas.openxmlformats.org/officeDocument/2006/relationships/image" Target="../media/image66.jpeg"/><Relationship Id="rId17" Type="http://schemas.openxmlformats.org/officeDocument/2006/relationships/slideLayout" Target="../slideLayouts/slideLayout521.xml"/><Relationship Id="rId16" Type="http://schemas.openxmlformats.org/officeDocument/2006/relationships/slideLayout" Target="../slideLayouts/slideLayout520.xml"/><Relationship Id="rId15" Type="http://schemas.openxmlformats.org/officeDocument/2006/relationships/slideLayout" Target="../slideLayouts/slideLayout519.xml"/><Relationship Id="rId14" Type="http://schemas.openxmlformats.org/officeDocument/2006/relationships/slideLayout" Target="../slideLayouts/slideLayout518.xml"/><Relationship Id="rId13" Type="http://schemas.openxmlformats.org/officeDocument/2006/relationships/slideLayout" Target="../slideLayouts/slideLayout517.xml"/><Relationship Id="rId12" Type="http://schemas.openxmlformats.org/officeDocument/2006/relationships/slideLayout" Target="../slideLayouts/slideLayout516.xml"/><Relationship Id="rId11" Type="http://schemas.openxmlformats.org/officeDocument/2006/relationships/slideLayout" Target="../slideLayouts/slideLayout515.xml"/><Relationship Id="rId10" Type="http://schemas.openxmlformats.org/officeDocument/2006/relationships/slideLayout" Target="../slideLayouts/slideLayout514.xml"/><Relationship Id="rId1" Type="http://schemas.openxmlformats.org/officeDocument/2006/relationships/slideLayout" Target="../slideLayouts/slideLayout505.xml"/></Relationships>
</file>

<file path=ppt/slideMasters/_rels/slideMaster3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0.xml"/><Relationship Id="rId8" Type="http://schemas.openxmlformats.org/officeDocument/2006/relationships/slideLayout" Target="../slideLayouts/slideLayout529.xml"/><Relationship Id="rId7" Type="http://schemas.openxmlformats.org/officeDocument/2006/relationships/slideLayout" Target="../slideLayouts/slideLayout528.xml"/><Relationship Id="rId6" Type="http://schemas.openxmlformats.org/officeDocument/2006/relationships/slideLayout" Target="../slideLayouts/slideLayout527.xml"/><Relationship Id="rId5" Type="http://schemas.openxmlformats.org/officeDocument/2006/relationships/slideLayout" Target="../slideLayouts/slideLayout526.xml"/><Relationship Id="rId4" Type="http://schemas.openxmlformats.org/officeDocument/2006/relationships/slideLayout" Target="../slideLayouts/slideLayout525.xml"/><Relationship Id="rId3" Type="http://schemas.openxmlformats.org/officeDocument/2006/relationships/slideLayout" Target="../slideLayouts/slideLayout524.xml"/><Relationship Id="rId2" Type="http://schemas.openxmlformats.org/officeDocument/2006/relationships/slideLayout" Target="../slideLayouts/slideLayout523.xml"/><Relationship Id="rId19" Type="http://schemas.openxmlformats.org/officeDocument/2006/relationships/theme" Target="../theme/theme34.xml"/><Relationship Id="rId18" Type="http://schemas.openxmlformats.org/officeDocument/2006/relationships/image" Target="../media/image68.jpeg"/><Relationship Id="rId17" Type="http://schemas.openxmlformats.org/officeDocument/2006/relationships/slideLayout" Target="../slideLayouts/slideLayout538.xml"/><Relationship Id="rId16" Type="http://schemas.openxmlformats.org/officeDocument/2006/relationships/slideLayout" Target="../slideLayouts/slideLayout537.xml"/><Relationship Id="rId15" Type="http://schemas.openxmlformats.org/officeDocument/2006/relationships/slideLayout" Target="../slideLayouts/slideLayout536.xml"/><Relationship Id="rId14" Type="http://schemas.openxmlformats.org/officeDocument/2006/relationships/slideLayout" Target="../slideLayouts/slideLayout535.xml"/><Relationship Id="rId13" Type="http://schemas.openxmlformats.org/officeDocument/2006/relationships/slideLayout" Target="../slideLayouts/slideLayout534.xml"/><Relationship Id="rId12" Type="http://schemas.openxmlformats.org/officeDocument/2006/relationships/slideLayout" Target="../slideLayouts/slideLayout533.xml"/><Relationship Id="rId11" Type="http://schemas.openxmlformats.org/officeDocument/2006/relationships/slideLayout" Target="../slideLayouts/slideLayout532.xml"/><Relationship Id="rId10" Type="http://schemas.openxmlformats.org/officeDocument/2006/relationships/slideLayout" Target="../slideLayouts/slideLayout531.xml"/><Relationship Id="rId1" Type="http://schemas.openxmlformats.org/officeDocument/2006/relationships/slideLayout" Target="../slideLayouts/slideLayout522.xml"/></Relationships>
</file>

<file path=ppt/slideMasters/_rels/slideMaster3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7.xml"/><Relationship Id="rId8" Type="http://schemas.openxmlformats.org/officeDocument/2006/relationships/slideLayout" Target="../slideLayouts/slideLayout546.xml"/><Relationship Id="rId7" Type="http://schemas.openxmlformats.org/officeDocument/2006/relationships/slideLayout" Target="../slideLayouts/slideLayout545.xml"/><Relationship Id="rId6" Type="http://schemas.openxmlformats.org/officeDocument/2006/relationships/slideLayout" Target="../slideLayouts/slideLayout544.xml"/><Relationship Id="rId5" Type="http://schemas.openxmlformats.org/officeDocument/2006/relationships/slideLayout" Target="../slideLayouts/slideLayout543.xml"/><Relationship Id="rId4" Type="http://schemas.openxmlformats.org/officeDocument/2006/relationships/slideLayout" Target="../slideLayouts/slideLayout542.xml"/><Relationship Id="rId3" Type="http://schemas.openxmlformats.org/officeDocument/2006/relationships/slideLayout" Target="../slideLayouts/slideLayout541.xml"/><Relationship Id="rId2" Type="http://schemas.openxmlformats.org/officeDocument/2006/relationships/slideLayout" Target="../slideLayouts/slideLayout540.xml"/><Relationship Id="rId19" Type="http://schemas.openxmlformats.org/officeDocument/2006/relationships/theme" Target="../theme/theme35.xml"/><Relationship Id="rId18" Type="http://schemas.openxmlformats.org/officeDocument/2006/relationships/image" Target="../media/image70.jpeg"/><Relationship Id="rId17" Type="http://schemas.openxmlformats.org/officeDocument/2006/relationships/slideLayout" Target="../slideLayouts/slideLayout555.xml"/><Relationship Id="rId16" Type="http://schemas.openxmlformats.org/officeDocument/2006/relationships/slideLayout" Target="../slideLayouts/slideLayout554.xml"/><Relationship Id="rId15" Type="http://schemas.openxmlformats.org/officeDocument/2006/relationships/slideLayout" Target="../slideLayouts/slideLayout553.xml"/><Relationship Id="rId14" Type="http://schemas.openxmlformats.org/officeDocument/2006/relationships/slideLayout" Target="../slideLayouts/slideLayout552.xml"/><Relationship Id="rId13" Type="http://schemas.openxmlformats.org/officeDocument/2006/relationships/slideLayout" Target="../slideLayouts/slideLayout551.xml"/><Relationship Id="rId12" Type="http://schemas.openxmlformats.org/officeDocument/2006/relationships/slideLayout" Target="../slideLayouts/slideLayout550.xml"/><Relationship Id="rId11" Type="http://schemas.openxmlformats.org/officeDocument/2006/relationships/slideLayout" Target="../slideLayouts/slideLayout549.xml"/><Relationship Id="rId10" Type="http://schemas.openxmlformats.org/officeDocument/2006/relationships/slideLayout" Target="../slideLayouts/slideLayout548.xml"/><Relationship Id="rId1" Type="http://schemas.openxmlformats.org/officeDocument/2006/relationships/slideLayout" Target="../slideLayouts/slideLayout539.xml"/></Relationships>
</file>

<file path=ppt/slideMasters/_rels/slideMaster3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4.xml"/><Relationship Id="rId8" Type="http://schemas.openxmlformats.org/officeDocument/2006/relationships/slideLayout" Target="../slideLayouts/slideLayout563.xml"/><Relationship Id="rId7" Type="http://schemas.openxmlformats.org/officeDocument/2006/relationships/slideLayout" Target="../slideLayouts/slideLayout562.xml"/><Relationship Id="rId6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60.xml"/><Relationship Id="rId4" Type="http://schemas.openxmlformats.org/officeDocument/2006/relationships/slideLayout" Target="../slideLayouts/slideLayout559.xml"/><Relationship Id="rId3" Type="http://schemas.openxmlformats.org/officeDocument/2006/relationships/slideLayout" Target="../slideLayouts/slideLayout558.xml"/><Relationship Id="rId2" Type="http://schemas.openxmlformats.org/officeDocument/2006/relationships/slideLayout" Target="../slideLayouts/slideLayout557.xml"/><Relationship Id="rId19" Type="http://schemas.openxmlformats.org/officeDocument/2006/relationships/theme" Target="../theme/theme36.xml"/><Relationship Id="rId18" Type="http://schemas.openxmlformats.org/officeDocument/2006/relationships/image" Target="../media/image72.jpeg"/><Relationship Id="rId17" Type="http://schemas.openxmlformats.org/officeDocument/2006/relationships/slideLayout" Target="../slideLayouts/slideLayout572.xml"/><Relationship Id="rId16" Type="http://schemas.openxmlformats.org/officeDocument/2006/relationships/slideLayout" Target="../slideLayouts/slideLayout571.xml"/><Relationship Id="rId15" Type="http://schemas.openxmlformats.org/officeDocument/2006/relationships/slideLayout" Target="../slideLayouts/slideLayout570.xml"/><Relationship Id="rId14" Type="http://schemas.openxmlformats.org/officeDocument/2006/relationships/slideLayout" Target="../slideLayouts/slideLayout569.xml"/><Relationship Id="rId13" Type="http://schemas.openxmlformats.org/officeDocument/2006/relationships/slideLayout" Target="../slideLayouts/slideLayout568.xml"/><Relationship Id="rId12" Type="http://schemas.openxmlformats.org/officeDocument/2006/relationships/slideLayout" Target="../slideLayouts/slideLayout567.xml"/><Relationship Id="rId11" Type="http://schemas.openxmlformats.org/officeDocument/2006/relationships/slideLayout" Target="../slideLayouts/slideLayout566.xml"/><Relationship Id="rId10" Type="http://schemas.openxmlformats.org/officeDocument/2006/relationships/slideLayout" Target="../slideLayouts/slideLayout565.xml"/><Relationship Id="rId1" Type="http://schemas.openxmlformats.org/officeDocument/2006/relationships/slideLayout" Target="../slideLayouts/slideLayout556.xml"/></Relationships>
</file>

<file path=ppt/slideMasters/_rels/slideMaster3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1.xml"/><Relationship Id="rId8" Type="http://schemas.openxmlformats.org/officeDocument/2006/relationships/slideLayout" Target="../slideLayouts/slideLayout580.xml"/><Relationship Id="rId7" Type="http://schemas.openxmlformats.org/officeDocument/2006/relationships/slideLayout" Target="../slideLayouts/slideLayout579.xml"/><Relationship Id="rId6" Type="http://schemas.openxmlformats.org/officeDocument/2006/relationships/slideLayout" Target="../slideLayouts/slideLayout578.xml"/><Relationship Id="rId5" Type="http://schemas.openxmlformats.org/officeDocument/2006/relationships/slideLayout" Target="../slideLayouts/slideLayout577.xml"/><Relationship Id="rId4" Type="http://schemas.openxmlformats.org/officeDocument/2006/relationships/slideLayout" Target="../slideLayouts/slideLayout576.xml"/><Relationship Id="rId3" Type="http://schemas.openxmlformats.org/officeDocument/2006/relationships/slideLayout" Target="../slideLayouts/slideLayout575.xml"/><Relationship Id="rId2" Type="http://schemas.openxmlformats.org/officeDocument/2006/relationships/slideLayout" Target="../slideLayouts/slideLayout574.xml"/><Relationship Id="rId19" Type="http://schemas.openxmlformats.org/officeDocument/2006/relationships/theme" Target="../theme/theme37.xml"/><Relationship Id="rId18" Type="http://schemas.openxmlformats.org/officeDocument/2006/relationships/image" Target="../media/image74.jpeg"/><Relationship Id="rId17" Type="http://schemas.openxmlformats.org/officeDocument/2006/relationships/slideLayout" Target="../slideLayouts/slideLayout589.xml"/><Relationship Id="rId16" Type="http://schemas.openxmlformats.org/officeDocument/2006/relationships/slideLayout" Target="../slideLayouts/slideLayout588.xml"/><Relationship Id="rId15" Type="http://schemas.openxmlformats.org/officeDocument/2006/relationships/slideLayout" Target="../slideLayouts/slideLayout587.xml"/><Relationship Id="rId14" Type="http://schemas.openxmlformats.org/officeDocument/2006/relationships/slideLayout" Target="../slideLayouts/slideLayout586.xml"/><Relationship Id="rId13" Type="http://schemas.openxmlformats.org/officeDocument/2006/relationships/slideLayout" Target="../slideLayouts/slideLayout585.xml"/><Relationship Id="rId12" Type="http://schemas.openxmlformats.org/officeDocument/2006/relationships/slideLayout" Target="../slideLayouts/slideLayout584.xml"/><Relationship Id="rId11" Type="http://schemas.openxmlformats.org/officeDocument/2006/relationships/slideLayout" Target="../slideLayouts/slideLayout583.xml"/><Relationship Id="rId10" Type="http://schemas.openxmlformats.org/officeDocument/2006/relationships/slideLayout" Target="../slideLayouts/slideLayout582.xml"/><Relationship Id="rId1" Type="http://schemas.openxmlformats.org/officeDocument/2006/relationships/slideLayout" Target="../slideLayouts/slideLayout573.xml"/></Relationships>
</file>

<file path=ppt/slideMasters/_rels/slideMaster3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98.xml"/><Relationship Id="rId8" Type="http://schemas.openxmlformats.org/officeDocument/2006/relationships/slideLayout" Target="../slideLayouts/slideLayout597.xml"/><Relationship Id="rId7" Type="http://schemas.openxmlformats.org/officeDocument/2006/relationships/slideLayout" Target="../slideLayouts/slideLayout596.xml"/><Relationship Id="rId6" Type="http://schemas.openxmlformats.org/officeDocument/2006/relationships/slideLayout" Target="../slideLayouts/slideLayout595.xml"/><Relationship Id="rId5" Type="http://schemas.openxmlformats.org/officeDocument/2006/relationships/slideLayout" Target="../slideLayouts/slideLayout594.xml"/><Relationship Id="rId4" Type="http://schemas.openxmlformats.org/officeDocument/2006/relationships/slideLayout" Target="../slideLayouts/slideLayout593.xml"/><Relationship Id="rId3" Type="http://schemas.openxmlformats.org/officeDocument/2006/relationships/slideLayout" Target="../slideLayouts/slideLayout592.xml"/><Relationship Id="rId2" Type="http://schemas.openxmlformats.org/officeDocument/2006/relationships/slideLayout" Target="../slideLayouts/slideLayout591.xml"/><Relationship Id="rId19" Type="http://schemas.openxmlformats.org/officeDocument/2006/relationships/theme" Target="../theme/theme38.xml"/><Relationship Id="rId18" Type="http://schemas.openxmlformats.org/officeDocument/2006/relationships/image" Target="../media/image76.jpeg"/><Relationship Id="rId17" Type="http://schemas.openxmlformats.org/officeDocument/2006/relationships/slideLayout" Target="../slideLayouts/slideLayout606.xml"/><Relationship Id="rId16" Type="http://schemas.openxmlformats.org/officeDocument/2006/relationships/slideLayout" Target="../slideLayouts/slideLayout605.xml"/><Relationship Id="rId15" Type="http://schemas.openxmlformats.org/officeDocument/2006/relationships/slideLayout" Target="../slideLayouts/slideLayout604.xml"/><Relationship Id="rId14" Type="http://schemas.openxmlformats.org/officeDocument/2006/relationships/slideLayout" Target="../slideLayouts/slideLayout603.xml"/><Relationship Id="rId13" Type="http://schemas.openxmlformats.org/officeDocument/2006/relationships/slideLayout" Target="../slideLayouts/slideLayout602.xml"/><Relationship Id="rId12" Type="http://schemas.openxmlformats.org/officeDocument/2006/relationships/slideLayout" Target="../slideLayouts/slideLayout601.xml"/><Relationship Id="rId11" Type="http://schemas.openxmlformats.org/officeDocument/2006/relationships/slideLayout" Target="../slideLayouts/slideLayout600.xml"/><Relationship Id="rId10" Type="http://schemas.openxmlformats.org/officeDocument/2006/relationships/slideLayout" Target="../slideLayouts/slideLayout599.xml"/><Relationship Id="rId1" Type="http://schemas.openxmlformats.org/officeDocument/2006/relationships/slideLayout" Target="../slideLayouts/slideLayout590.xml"/></Relationships>
</file>

<file path=ppt/slideMasters/_rels/slideMaster3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15.xml"/><Relationship Id="rId8" Type="http://schemas.openxmlformats.org/officeDocument/2006/relationships/slideLayout" Target="../slideLayouts/slideLayout614.xml"/><Relationship Id="rId7" Type="http://schemas.openxmlformats.org/officeDocument/2006/relationships/slideLayout" Target="../slideLayouts/slideLayout613.xml"/><Relationship Id="rId6" Type="http://schemas.openxmlformats.org/officeDocument/2006/relationships/slideLayout" Target="../slideLayouts/slideLayout612.xml"/><Relationship Id="rId5" Type="http://schemas.openxmlformats.org/officeDocument/2006/relationships/slideLayout" Target="../slideLayouts/slideLayout611.xml"/><Relationship Id="rId4" Type="http://schemas.openxmlformats.org/officeDocument/2006/relationships/slideLayout" Target="../slideLayouts/slideLayout610.xml"/><Relationship Id="rId3" Type="http://schemas.openxmlformats.org/officeDocument/2006/relationships/slideLayout" Target="../slideLayouts/slideLayout609.xml"/><Relationship Id="rId2" Type="http://schemas.openxmlformats.org/officeDocument/2006/relationships/slideLayout" Target="../slideLayouts/slideLayout608.xml"/><Relationship Id="rId19" Type="http://schemas.openxmlformats.org/officeDocument/2006/relationships/theme" Target="../theme/theme39.xml"/><Relationship Id="rId18" Type="http://schemas.openxmlformats.org/officeDocument/2006/relationships/image" Target="../media/image78.jpeg"/><Relationship Id="rId17" Type="http://schemas.openxmlformats.org/officeDocument/2006/relationships/slideLayout" Target="../slideLayouts/slideLayout623.xml"/><Relationship Id="rId16" Type="http://schemas.openxmlformats.org/officeDocument/2006/relationships/slideLayout" Target="../slideLayouts/slideLayout622.xml"/><Relationship Id="rId15" Type="http://schemas.openxmlformats.org/officeDocument/2006/relationships/slideLayout" Target="../slideLayouts/slideLayout621.xml"/><Relationship Id="rId14" Type="http://schemas.openxmlformats.org/officeDocument/2006/relationships/slideLayout" Target="../slideLayouts/slideLayout620.xml"/><Relationship Id="rId13" Type="http://schemas.openxmlformats.org/officeDocument/2006/relationships/slideLayout" Target="../slideLayouts/slideLayout619.xml"/><Relationship Id="rId12" Type="http://schemas.openxmlformats.org/officeDocument/2006/relationships/slideLayout" Target="../slideLayouts/slideLayout618.xml"/><Relationship Id="rId11" Type="http://schemas.openxmlformats.org/officeDocument/2006/relationships/slideLayout" Target="../slideLayouts/slideLayout617.xml"/><Relationship Id="rId10" Type="http://schemas.openxmlformats.org/officeDocument/2006/relationships/slideLayout" Target="../slideLayouts/slideLayout616.xml"/><Relationship Id="rId1" Type="http://schemas.openxmlformats.org/officeDocument/2006/relationships/slideLayout" Target="../slideLayouts/slideLayout60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8" Type="http://schemas.openxmlformats.org/officeDocument/2006/relationships/slideLayout" Target="../slideLayouts/slideLayout49.xml"/><Relationship Id="rId7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4" Type="http://schemas.openxmlformats.org/officeDocument/2006/relationships/theme" Target="../theme/theme4.xml"/><Relationship Id="rId13" Type="http://schemas.openxmlformats.org/officeDocument/2006/relationships/image" Target="../media/image8.jpeg"/><Relationship Id="rId12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2.xml"/><Relationship Id="rId8" Type="http://schemas.openxmlformats.org/officeDocument/2006/relationships/slideLayout" Target="../slideLayouts/slideLayout631.xml"/><Relationship Id="rId7" Type="http://schemas.openxmlformats.org/officeDocument/2006/relationships/slideLayout" Target="../slideLayouts/slideLayout630.xml"/><Relationship Id="rId6" Type="http://schemas.openxmlformats.org/officeDocument/2006/relationships/slideLayout" Target="../slideLayouts/slideLayout629.xml"/><Relationship Id="rId5" Type="http://schemas.openxmlformats.org/officeDocument/2006/relationships/slideLayout" Target="../slideLayouts/slideLayout628.xml"/><Relationship Id="rId4" Type="http://schemas.openxmlformats.org/officeDocument/2006/relationships/slideLayout" Target="../slideLayouts/slideLayout627.xml"/><Relationship Id="rId3" Type="http://schemas.openxmlformats.org/officeDocument/2006/relationships/slideLayout" Target="../slideLayouts/slideLayout626.xml"/><Relationship Id="rId2" Type="http://schemas.openxmlformats.org/officeDocument/2006/relationships/slideLayout" Target="../slideLayouts/slideLayout625.xml"/><Relationship Id="rId19" Type="http://schemas.openxmlformats.org/officeDocument/2006/relationships/theme" Target="../theme/theme40.xml"/><Relationship Id="rId18" Type="http://schemas.openxmlformats.org/officeDocument/2006/relationships/image" Target="../media/image80.jpeg"/><Relationship Id="rId17" Type="http://schemas.openxmlformats.org/officeDocument/2006/relationships/slideLayout" Target="../slideLayouts/slideLayout640.xml"/><Relationship Id="rId16" Type="http://schemas.openxmlformats.org/officeDocument/2006/relationships/slideLayout" Target="../slideLayouts/slideLayout639.xml"/><Relationship Id="rId15" Type="http://schemas.openxmlformats.org/officeDocument/2006/relationships/slideLayout" Target="../slideLayouts/slideLayout638.xml"/><Relationship Id="rId14" Type="http://schemas.openxmlformats.org/officeDocument/2006/relationships/slideLayout" Target="../slideLayouts/slideLayout637.xml"/><Relationship Id="rId13" Type="http://schemas.openxmlformats.org/officeDocument/2006/relationships/slideLayout" Target="../slideLayouts/slideLayout636.xml"/><Relationship Id="rId12" Type="http://schemas.openxmlformats.org/officeDocument/2006/relationships/slideLayout" Target="../slideLayouts/slideLayout635.xml"/><Relationship Id="rId11" Type="http://schemas.openxmlformats.org/officeDocument/2006/relationships/slideLayout" Target="../slideLayouts/slideLayout634.xml"/><Relationship Id="rId10" Type="http://schemas.openxmlformats.org/officeDocument/2006/relationships/slideLayout" Target="../slideLayouts/slideLayout633.xml"/><Relationship Id="rId1" Type="http://schemas.openxmlformats.org/officeDocument/2006/relationships/slideLayout" Target="../slideLayouts/slideLayout624.xml"/></Relationships>
</file>

<file path=ppt/slideMasters/_rels/slideMaster4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9.xml"/><Relationship Id="rId8" Type="http://schemas.openxmlformats.org/officeDocument/2006/relationships/slideLayout" Target="../slideLayouts/slideLayout648.xml"/><Relationship Id="rId7" Type="http://schemas.openxmlformats.org/officeDocument/2006/relationships/slideLayout" Target="../slideLayouts/slideLayout647.xml"/><Relationship Id="rId6" Type="http://schemas.openxmlformats.org/officeDocument/2006/relationships/slideLayout" Target="../slideLayouts/slideLayout646.xml"/><Relationship Id="rId5" Type="http://schemas.openxmlformats.org/officeDocument/2006/relationships/slideLayout" Target="../slideLayouts/slideLayout645.xml"/><Relationship Id="rId4" Type="http://schemas.openxmlformats.org/officeDocument/2006/relationships/slideLayout" Target="../slideLayouts/slideLayout644.xml"/><Relationship Id="rId3" Type="http://schemas.openxmlformats.org/officeDocument/2006/relationships/slideLayout" Target="../slideLayouts/slideLayout643.xml"/><Relationship Id="rId2" Type="http://schemas.openxmlformats.org/officeDocument/2006/relationships/slideLayout" Target="../slideLayouts/slideLayout642.xml"/><Relationship Id="rId19" Type="http://schemas.openxmlformats.org/officeDocument/2006/relationships/theme" Target="../theme/theme41.xml"/><Relationship Id="rId18" Type="http://schemas.openxmlformats.org/officeDocument/2006/relationships/image" Target="../media/image82.jpeg"/><Relationship Id="rId17" Type="http://schemas.openxmlformats.org/officeDocument/2006/relationships/slideLayout" Target="../slideLayouts/slideLayout657.xml"/><Relationship Id="rId16" Type="http://schemas.openxmlformats.org/officeDocument/2006/relationships/slideLayout" Target="../slideLayouts/slideLayout656.xml"/><Relationship Id="rId15" Type="http://schemas.openxmlformats.org/officeDocument/2006/relationships/slideLayout" Target="../slideLayouts/slideLayout655.xml"/><Relationship Id="rId14" Type="http://schemas.openxmlformats.org/officeDocument/2006/relationships/slideLayout" Target="../slideLayouts/slideLayout654.xml"/><Relationship Id="rId13" Type="http://schemas.openxmlformats.org/officeDocument/2006/relationships/slideLayout" Target="../slideLayouts/slideLayout653.xml"/><Relationship Id="rId12" Type="http://schemas.openxmlformats.org/officeDocument/2006/relationships/slideLayout" Target="../slideLayouts/slideLayout652.xml"/><Relationship Id="rId11" Type="http://schemas.openxmlformats.org/officeDocument/2006/relationships/slideLayout" Target="../slideLayouts/slideLayout651.xml"/><Relationship Id="rId10" Type="http://schemas.openxmlformats.org/officeDocument/2006/relationships/slideLayout" Target="../slideLayouts/slideLayout650.xml"/><Relationship Id="rId1" Type="http://schemas.openxmlformats.org/officeDocument/2006/relationships/slideLayout" Target="../slideLayouts/slideLayout641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0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4" Type="http://schemas.openxmlformats.org/officeDocument/2006/relationships/theme" Target="../theme/theme5.xml"/><Relationship Id="rId13" Type="http://schemas.openxmlformats.org/officeDocument/2006/relationships/image" Target="../media/image10.jpeg"/><Relationship Id="rId12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4" Type="http://schemas.openxmlformats.org/officeDocument/2006/relationships/theme" Target="../theme/theme6.xml"/><Relationship Id="rId13" Type="http://schemas.openxmlformats.org/officeDocument/2006/relationships/image" Target="../media/image12.jpeg"/><Relationship Id="rId12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12" Type="http://schemas.openxmlformats.org/officeDocument/2006/relationships/image" Target="../media/image14.jpeg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4" Type="http://schemas.openxmlformats.org/officeDocument/2006/relationships/theme" Target="../theme/theme8.xml"/><Relationship Id="rId13" Type="http://schemas.openxmlformats.org/officeDocument/2006/relationships/image" Target="../media/image16.jpeg"/><Relationship Id="rId12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8" Type="http://schemas.openxmlformats.org/officeDocument/2006/relationships/theme" Target="../theme/theme9.xml"/><Relationship Id="rId17" Type="http://schemas.openxmlformats.org/officeDocument/2006/relationships/image" Target="../media/image18.jpeg"/><Relationship Id="rId16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  <p:sldLayoutId id="2147483913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  <p:sldLayoutId id="2147483931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  <p:sldLayoutId id="2147483949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  <p:sldLayoutId id="2147483966" r:id="rId16"/>
    <p:sldLayoutId id="2147483967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  <p:sldLayoutId id="2147483999" r:id="rId13"/>
    <p:sldLayoutId id="2147484000" r:id="rId14"/>
    <p:sldLayoutId id="2147484001" r:id="rId15"/>
    <p:sldLayoutId id="2147484002" r:id="rId16"/>
    <p:sldLayoutId id="2147484003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  <p:sldLayoutId id="2147484018" r:id="rId14"/>
    <p:sldLayoutId id="2147484019" r:id="rId15"/>
    <p:sldLayoutId id="2147484020" r:id="rId16"/>
    <p:sldLayoutId id="2147484021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  <p:sldLayoutId id="2147484036" r:id="rId14"/>
    <p:sldLayoutId id="2147484037" r:id="rId15"/>
    <p:sldLayoutId id="2147484038" r:id="rId16"/>
    <p:sldLayoutId id="2147484039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  <p:sldLayoutId id="2147484053" r:id="rId13"/>
    <p:sldLayoutId id="2147484054" r:id="rId14"/>
    <p:sldLayoutId id="2147484055" r:id="rId15"/>
    <p:sldLayoutId id="2147484056" r:id="rId16"/>
    <p:sldLayoutId id="2147484057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  <p:sldLayoutId id="2147484071" r:id="rId13"/>
    <p:sldLayoutId id="2147484072" r:id="rId14"/>
    <p:sldLayoutId id="2147484073" r:id="rId15"/>
    <p:sldLayoutId id="2147484074" r:id="rId16"/>
    <p:sldLayoutId id="2147484075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  <p:sldLayoutId id="2147484088" r:id="rId12"/>
    <p:sldLayoutId id="2147484089" r:id="rId13"/>
    <p:sldLayoutId id="2147484090" r:id="rId14"/>
    <p:sldLayoutId id="2147484091" r:id="rId15"/>
    <p:sldLayoutId id="2147484092" r:id="rId16"/>
    <p:sldLayoutId id="2147484093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  <p:sldLayoutId id="2147484106" r:id="rId12"/>
    <p:sldLayoutId id="2147484107" r:id="rId13"/>
    <p:sldLayoutId id="2147484108" r:id="rId14"/>
    <p:sldLayoutId id="2147484109" r:id="rId15"/>
    <p:sldLayoutId id="2147484110" r:id="rId16"/>
    <p:sldLayoutId id="2147484111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  <p:sldLayoutId id="2147484125" r:id="rId13"/>
    <p:sldLayoutId id="2147484126" r:id="rId14"/>
    <p:sldLayoutId id="2147484127" r:id="rId15"/>
    <p:sldLayoutId id="2147484128" r:id="rId16"/>
    <p:sldLayoutId id="2147484129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  <p:sldLayoutId id="2147484143" r:id="rId13"/>
    <p:sldLayoutId id="2147484144" r:id="rId14"/>
    <p:sldLayoutId id="2147484145" r:id="rId15"/>
    <p:sldLayoutId id="2147484146" r:id="rId16"/>
    <p:sldLayoutId id="2147484147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  <p:sldLayoutId id="2147484160" r:id="rId12"/>
    <p:sldLayoutId id="2147484161" r:id="rId13"/>
    <p:sldLayoutId id="2147484162" r:id="rId14"/>
    <p:sldLayoutId id="2147484163" r:id="rId15"/>
    <p:sldLayoutId id="2147484164" r:id="rId16"/>
    <p:sldLayoutId id="2147484165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  <p:sldLayoutId id="2147484176" r:id="rId10"/>
    <p:sldLayoutId id="2147484177" r:id="rId11"/>
    <p:sldLayoutId id="2147484178" r:id="rId12"/>
    <p:sldLayoutId id="2147484179" r:id="rId13"/>
    <p:sldLayoutId id="2147484180" r:id="rId14"/>
    <p:sldLayoutId id="2147484181" r:id="rId15"/>
    <p:sldLayoutId id="2147484182" r:id="rId16"/>
    <p:sldLayoutId id="2147484183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  <p:sldLayoutId id="2147484196" r:id="rId12"/>
    <p:sldLayoutId id="2147484197" r:id="rId13"/>
    <p:sldLayoutId id="2147484198" r:id="rId14"/>
    <p:sldLayoutId id="2147484199" r:id="rId15"/>
    <p:sldLayoutId id="2147484200" r:id="rId16"/>
    <p:sldLayoutId id="2147484201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  <p:sldLayoutId id="2147484214" r:id="rId12"/>
    <p:sldLayoutId id="2147484215" r:id="rId13"/>
    <p:sldLayoutId id="2147484216" r:id="rId14"/>
    <p:sldLayoutId id="2147484217" r:id="rId15"/>
    <p:sldLayoutId id="2147484218" r:id="rId16"/>
    <p:sldLayoutId id="2147484219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  <p:sldLayoutId id="2147484232" r:id="rId12"/>
    <p:sldLayoutId id="2147484233" r:id="rId13"/>
    <p:sldLayoutId id="2147484234" r:id="rId14"/>
    <p:sldLayoutId id="2147484235" r:id="rId15"/>
    <p:sldLayoutId id="2147484236" r:id="rId16"/>
    <p:sldLayoutId id="2147484237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  <p:sldLayoutId id="2147484250" r:id="rId12"/>
    <p:sldLayoutId id="2147484251" r:id="rId13"/>
    <p:sldLayoutId id="2147484252" r:id="rId14"/>
    <p:sldLayoutId id="2147484253" r:id="rId15"/>
    <p:sldLayoutId id="2147484254" r:id="rId16"/>
    <p:sldLayoutId id="2147484255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  <p:sldLayoutId id="2147484268" r:id="rId12"/>
    <p:sldLayoutId id="2147484269" r:id="rId13"/>
    <p:sldLayoutId id="2147484270" r:id="rId14"/>
    <p:sldLayoutId id="2147484271" r:id="rId15"/>
    <p:sldLayoutId id="2147484272" r:id="rId16"/>
    <p:sldLayoutId id="2147484273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  <p:sldLayoutId id="2147484286" r:id="rId12"/>
    <p:sldLayoutId id="2147484287" r:id="rId13"/>
    <p:sldLayoutId id="2147484288" r:id="rId14"/>
    <p:sldLayoutId id="2147484289" r:id="rId15"/>
    <p:sldLayoutId id="2147484290" r:id="rId16"/>
    <p:sldLayoutId id="2147484291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  <p:sldLayoutId id="2147484296" r:id="rId4"/>
    <p:sldLayoutId id="2147484297" r:id="rId5"/>
    <p:sldLayoutId id="2147484298" r:id="rId6"/>
    <p:sldLayoutId id="2147484299" r:id="rId7"/>
    <p:sldLayoutId id="2147484300" r:id="rId8"/>
    <p:sldLayoutId id="2147484301" r:id="rId9"/>
    <p:sldLayoutId id="2147484302" r:id="rId10"/>
    <p:sldLayoutId id="2147484303" r:id="rId11"/>
    <p:sldLayoutId id="2147484304" r:id="rId12"/>
    <p:sldLayoutId id="2147484305" r:id="rId13"/>
    <p:sldLayoutId id="2147484306" r:id="rId14"/>
    <p:sldLayoutId id="2147484307" r:id="rId15"/>
    <p:sldLayoutId id="2147484308" r:id="rId16"/>
    <p:sldLayoutId id="2147484309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312" r:id="rId2"/>
    <p:sldLayoutId id="2147484313" r:id="rId3"/>
    <p:sldLayoutId id="2147484314" r:id="rId4"/>
    <p:sldLayoutId id="2147484315" r:id="rId5"/>
    <p:sldLayoutId id="2147484316" r:id="rId6"/>
    <p:sldLayoutId id="2147484317" r:id="rId7"/>
    <p:sldLayoutId id="2147484318" r:id="rId8"/>
    <p:sldLayoutId id="2147484319" r:id="rId9"/>
    <p:sldLayoutId id="2147484320" r:id="rId10"/>
    <p:sldLayoutId id="2147484321" r:id="rId11"/>
    <p:sldLayoutId id="2147484322" r:id="rId12"/>
    <p:sldLayoutId id="2147484323" r:id="rId13"/>
    <p:sldLayoutId id="2147484324" r:id="rId14"/>
    <p:sldLayoutId id="2147484325" r:id="rId15"/>
    <p:sldLayoutId id="2147484326" r:id="rId16"/>
    <p:sldLayoutId id="2147484327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  <p:sldLayoutId id="2147484340" r:id="rId12"/>
    <p:sldLayoutId id="2147484341" r:id="rId13"/>
    <p:sldLayoutId id="2147484342" r:id="rId14"/>
    <p:sldLayoutId id="2147484343" r:id="rId15"/>
    <p:sldLayoutId id="2147484344" r:id="rId16"/>
    <p:sldLayoutId id="2147484345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95.xml"/><Relationship Id="rId1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2.xml"/><Relationship Id="rId1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29.xml"/><Relationship Id="rId1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46.xml"/><Relationship Id="rId1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78.xml"/><Relationship Id="rId5" Type="http://schemas.openxmlformats.org/officeDocument/2006/relationships/image" Target="../media/image96.GIF"/><Relationship Id="rId4" Type="http://schemas.openxmlformats.org/officeDocument/2006/relationships/image" Target="../media/image95.jpeg"/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image" Target="../media/image9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3.xml"/><Relationship Id="rId2" Type="http://schemas.openxmlformats.org/officeDocument/2006/relationships/image" Target="../media/image98.png"/><Relationship Id="rId1" Type="http://schemas.openxmlformats.org/officeDocument/2006/relationships/image" Target="../media/image97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7.jpeg"/><Relationship Id="rId8" Type="http://schemas.openxmlformats.org/officeDocument/2006/relationships/image" Target="../media/image106.png"/><Relationship Id="rId7" Type="http://schemas.openxmlformats.org/officeDocument/2006/relationships/image" Target="../media/image105.jpeg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3" Type="http://schemas.openxmlformats.org/officeDocument/2006/relationships/slideLayout" Target="../slideLayouts/slideLayout480.xml"/><Relationship Id="rId12" Type="http://schemas.openxmlformats.org/officeDocument/2006/relationships/image" Target="../media/image110.jpeg"/><Relationship Id="rId11" Type="http://schemas.openxmlformats.org/officeDocument/2006/relationships/image" Target="../media/image109.jpeg"/><Relationship Id="rId10" Type="http://schemas.openxmlformats.org/officeDocument/2006/relationships/image" Target="../media/image108.jpeg"/><Relationship Id="rId1" Type="http://schemas.openxmlformats.org/officeDocument/2006/relationships/image" Target="../media/image99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9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image" Target="../media/image1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4.xml"/><Relationship Id="rId2" Type="http://schemas.openxmlformats.org/officeDocument/2006/relationships/image" Target="../media/image117.jpeg"/><Relationship Id="rId1" Type="http://schemas.openxmlformats.org/officeDocument/2006/relationships/image" Target="../media/image11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31.xml"/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image" Target="../media/image1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8.xml"/><Relationship Id="rId2" Type="http://schemas.openxmlformats.org/officeDocument/2006/relationships/image" Target="../media/image122.png"/><Relationship Id="rId1" Type="http://schemas.openxmlformats.org/officeDocument/2006/relationships/image" Target="../media/image12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82.xml"/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image" Target="../media/image1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99.xml"/><Relationship Id="rId1" Type="http://schemas.openxmlformats.org/officeDocument/2006/relationships/image" Target="../media/image1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1.xml"/><Relationship Id="rId1" Type="http://schemas.openxmlformats.org/officeDocument/2006/relationships/image" Target="../media/image1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3.xml"/><Relationship Id="rId1" Type="http://schemas.openxmlformats.org/officeDocument/2006/relationships/image" Target="../media/image1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50.xml"/><Relationship Id="rId1" Type="http://schemas.openxmlformats.org/officeDocument/2006/relationships/image" Target="../media/image1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6.xml"/><Relationship Id="rId7" Type="http://schemas.openxmlformats.org/officeDocument/2006/relationships/image" Target="../media/image136.jpeg"/><Relationship Id="rId6" Type="http://schemas.openxmlformats.org/officeDocument/2006/relationships/image" Target="../media/image135.jpeg"/><Relationship Id="rId5" Type="http://schemas.openxmlformats.org/officeDocument/2006/relationships/image" Target="../media/image134.png"/><Relationship Id="rId4" Type="http://schemas.openxmlformats.org/officeDocument/2006/relationships/image" Target="../media/image133.jpeg"/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image" Target="../media/image1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9.xml"/><Relationship Id="rId1" Type="http://schemas.openxmlformats.org/officeDocument/2006/relationships/image" Target="../media/image83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7.xml"/><Relationship Id="rId1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6.xml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3.xml"/><Relationship Id="rId1" Type="http://schemas.openxmlformats.org/officeDocument/2006/relationships/image" Target="../media/image8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Rectangle 5"/>
          <p:cNvSpPr/>
          <p:nvPr>
            <p:ph type="title" hasCustomPrompt="1"/>
          </p:nvPr>
        </p:nvSpPr>
        <p:spPr/>
        <p:txBody>
          <a:bodyPr vert="horz" wrap="square" lIns="91440" tIns="45720" rIns="91440" bIns="45720" anchor="b"/>
          <a:p>
            <a:pPr eaLnBrk="1" hangingPunct="1"/>
            <a:r>
              <a:rPr lang="x-none" altLang="zh-CN" b="0" kern="1200" dirty="0">
                <a:latin typeface="+mn-lt"/>
                <a:ea typeface="微软雅黑" pitchFamily="34" charset="-122"/>
                <a:cs typeface="+mj-cs"/>
              </a:rPr>
              <a:t>Sistemas Operacionais</a:t>
            </a:r>
            <a:br>
              <a:rPr lang="x-none" altLang="zh-CN" b="0" kern="1200" dirty="0">
                <a:latin typeface="+mn-lt"/>
                <a:ea typeface="微软雅黑" pitchFamily="34" charset="-122"/>
                <a:cs typeface="+mj-cs"/>
              </a:rPr>
            </a:br>
            <a:r>
              <a:rPr lang="x-none" altLang="zh-CN" b="0" kern="1200" dirty="0">
                <a:latin typeface="+mn-lt"/>
                <a:ea typeface="微软雅黑" pitchFamily="34" charset="-122"/>
                <a:cs typeface="+mj-cs"/>
              </a:rPr>
              <a:t>Uma Visão Geral</a:t>
            </a:r>
            <a:endParaRPr lang="x-none" altLang="zh-CN" b="0" kern="1200" dirty="0">
              <a:latin typeface="+mn-lt"/>
              <a:ea typeface="微软雅黑" pitchFamily="34" charset="-122"/>
              <a:cs typeface="+mj-cs"/>
            </a:endParaRPr>
          </a:p>
        </p:txBody>
      </p:sp>
      <p:sp>
        <p:nvSpPr>
          <p:cNvPr id="4099" name="Rectangle 6"/>
          <p:cNvSpPr>
            <a:spLocks noGrp="1"/>
          </p:cNvSpPr>
          <p:nvPr>
            <p:ph type="subTitle" idx="1"/>
          </p:nvPr>
        </p:nvSpPr>
        <p:spPr>
          <a:xfrm>
            <a:off x="1913890" y="3437890"/>
            <a:ext cx="5440680" cy="1828165"/>
          </a:xfrm>
          <a:ln cap="flat" cmpd="sng">
            <a:solidFill>
              <a:schemeClr val="accent2">
                <a:alpha val="10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 vert="horz" wrap="square" lIns="91440" tIns="45720" rIns="91440" bIns="45720" anchor="ctr"/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60000"/>
              <a:buFont typeface="Wingdings 2" pitchFamily="18" charset="2"/>
              <a:buNone/>
            </a:pPr>
            <a:r>
              <a:rPr lang="x-none" altLang="zh-CN" kern="1200" dirty="0">
                <a:latin typeface="Arial" charset="0"/>
                <a:ea typeface="微软雅黑" pitchFamily="34" charset="-122"/>
                <a:cs typeface="+mn-cs"/>
              </a:rPr>
              <a:t>Universidade Federal Fluminense</a:t>
            </a:r>
            <a:endParaRPr lang="x-none" altLang="zh-CN" kern="1200" dirty="0">
              <a:latin typeface="Arial" charset="0"/>
              <a:ea typeface="微软雅黑" pitchFamily="34" charset="-122"/>
              <a:cs typeface="+mn-cs"/>
            </a:endParaRP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60000"/>
              <a:buFont typeface="Wingdings 2" pitchFamily="18" charset="2"/>
              <a:buNone/>
            </a:pPr>
            <a:r>
              <a:rPr lang="x-none" altLang="zh-CN" kern="1200" dirty="0">
                <a:latin typeface="Arial" charset="0"/>
                <a:ea typeface="微软雅黑" pitchFamily="34" charset="-122"/>
                <a:cs typeface="+mn-cs"/>
              </a:rPr>
              <a:t>Instituto de Ciência e Tecnologia</a:t>
            </a:r>
            <a:endParaRPr lang="x-none" altLang="zh-CN" kern="1200" dirty="0">
              <a:latin typeface="Arial" charset="0"/>
              <a:ea typeface="微软雅黑" pitchFamily="34" charset="-122"/>
              <a:cs typeface="+mn-cs"/>
            </a:endParaRP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60000"/>
              <a:buFont typeface="Wingdings 2" pitchFamily="18" charset="2"/>
              <a:buNone/>
            </a:pPr>
            <a:r>
              <a:rPr lang="x-none" altLang="zh-CN" kern="1200" dirty="0">
                <a:latin typeface="Arial" charset="0"/>
                <a:ea typeface="微软雅黑" pitchFamily="34" charset="-122"/>
                <a:cs typeface="+mn-cs"/>
              </a:rPr>
              <a:t>Departamento de Ciência da Computação</a:t>
            </a:r>
            <a:endParaRPr lang="x-none" altLang="zh-CN" kern="1200" dirty="0">
              <a:latin typeface="Arial" charset="0"/>
              <a:ea typeface="微软雅黑" pitchFamily="34" charset="-122"/>
              <a:cs typeface="+mn-cs"/>
            </a:endParaRP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60000"/>
              <a:buFont typeface="Wingdings 2" pitchFamily="18" charset="2"/>
              <a:buNone/>
            </a:pPr>
            <a:r>
              <a:rPr lang="x-none" altLang="zh-CN" kern="1200" dirty="0">
                <a:latin typeface="Arial" charset="0"/>
                <a:ea typeface="微软雅黑" pitchFamily="34" charset="-122"/>
                <a:cs typeface="+mn-cs"/>
              </a:rPr>
              <a:t>Prof. Marcos Quinet</a:t>
            </a:r>
            <a:endParaRPr lang="x-none" altLang="zh-CN" kern="1200" dirty="0">
              <a:latin typeface="Arial" charset="0"/>
              <a:ea typeface="微软雅黑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4" name="Title 87043"/>
          <p:cNvSpPr>
            <a:spLocks noGrp="1"/>
          </p:cNvSpPr>
          <p:nvPr>
            <p:ph type="title"/>
          </p:nvPr>
        </p:nvSpPr>
        <p:spPr>
          <a:xfrm>
            <a:off x="512445" y="58738"/>
            <a:ext cx="7772400" cy="1066800"/>
          </a:xfrm>
          <a:ln w="12700"/>
        </p:spPr>
        <p:txBody>
          <a:bodyPr lIns="90488" tIns="44450" rIns="90488" bIns="44450" anchor="b"/>
          <a:p>
            <a:r>
              <a:rPr lang="x-none" altLang="pt-BR"/>
              <a:t>Linha do Tempo dos Sistemas Operacionais</a:t>
            </a:r>
            <a:endParaRPr lang="x-none" altLang="pt-BR"/>
          </a:p>
        </p:txBody>
      </p:sp>
      <p:sp>
        <p:nvSpPr>
          <p:cNvPr id="3" name="Slide Number Placeholder 2"/>
          <p:cNvSpPr/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2" name="Text Placeholder 1"/>
          <p:cNvSpPr/>
          <p:nvPr>
            <p:ph type="body" idx="1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4" name="Picture 3" descr="so_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2120" y="1119505"/>
            <a:ext cx="8436610" cy="52190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4" name="Title 87043"/>
          <p:cNvSpPr>
            <a:spLocks noGrp="1"/>
          </p:cNvSpPr>
          <p:nvPr>
            <p:ph type="title"/>
          </p:nvPr>
        </p:nvSpPr>
        <p:spPr>
          <a:xfrm>
            <a:off x="512445" y="58738"/>
            <a:ext cx="7772400" cy="1066800"/>
          </a:xfrm>
          <a:ln w="12700"/>
        </p:spPr>
        <p:txBody>
          <a:bodyPr lIns="90488" tIns="44450" rIns="90488" bIns="44450" anchor="b"/>
          <a:p>
            <a:r>
              <a:rPr lang="x-none" altLang="pt-BR"/>
              <a:t>Linha do Tempo dos Sistemas Operacionais</a:t>
            </a:r>
            <a:endParaRPr lang="x-none" altLang="pt-BR"/>
          </a:p>
        </p:txBody>
      </p:sp>
      <p:sp>
        <p:nvSpPr>
          <p:cNvPr id="3" name="Slide Number Placeholder 2"/>
          <p:cNvSpPr/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2" name="Text Placeholder 1"/>
          <p:cNvSpPr/>
          <p:nvPr>
            <p:ph type="body" idx="1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5" name="Picture 4" descr="so_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250" y="1155700"/>
            <a:ext cx="8409305" cy="52463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4" name="Title 87043"/>
          <p:cNvSpPr>
            <a:spLocks noGrp="1"/>
          </p:cNvSpPr>
          <p:nvPr>
            <p:ph type="title"/>
          </p:nvPr>
        </p:nvSpPr>
        <p:spPr>
          <a:xfrm>
            <a:off x="512445" y="58738"/>
            <a:ext cx="7772400" cy="1066800"/>
          </a:xfrm>
          <a:ln w="12700"/>
        </p:spPr>
        <p:txBody>
          <a:bodyPr lIns="90488" tIns="44450" rIns="90488" bIns="44450" anchor="b"/>
          <a:p>
            <a:r>
              <a:rPr lang="x-none" altLang="pt-BR"/>
              <a:t>Linha do Tempo dos Sistemas Operacionais</a:t>
            </a:r>
            <a:endParaRPr lang="x-none" altLang="pt-BR"/>
          </a:p>
        </p:txBody>
      </p:sp>
      <p:sp>
        <p:nvSpPr>
          <p:cNvPr id="3" name="Slide Number Placeholder 2"/>
          <p:cNvSpPr/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2" name="Text Placeholder 1"/>
          <p:cNvSpPr/>
          <p:nvPr>
            <p:ph type="body" idx="1"/>
          </p:nvPr>
        </p:nvSpPr>
        <p:spPr/>
        <p:txBody>
          <a:bodyPr/>
          <a:p>
            <a:endParaRPr lang="pt-BR" altLang="en-US"/>
          </a:p>
        </p:txBody>
      </p:sp>
      <p:pic>
        <p:nvPicPr>
          <p:cNvPr id="4" name="Picture 3" descr="so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280" y="1165225"/>
            <a:ext cx="8398510" cy="52127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4" name="Title 87043"/>
          <p:cNvSpPr>
            <a:spLocks noGrp="1"/>
          </p:cNvSpPr>
          <p:nvPr>
            <p:ph type="title"/>
          </p:nvPr>
        </p:nvSpPr>
        <p:spPr>
          <a:xfrm>
            <a:off x="512445" y="58738"/>
            <a:ext cx="7772400" cy="1066800"/>
          </a:xfrm>
          <a:ln w="12700"/>
        </p:spPr>
        <p:txBody>
          <a:bodyPr lIns="90488" tIns="44450" rIns="90488" bIns="44450" anchor="b"/>
          <a:p>
            <a:r>
              <a:rPr lang="x-none" altLang="pt-BR"/>
              <a:t>Linha do Tempo dos Sistemas Operacionais</a:t>
            </a:r>
            <a:endParaRPr lang="x-none" altLang="pt-BR"/>
          </a:p>
        </p:txBody>
      </p:sp>
      <p:sp>
        <p:nvSpPr>
          <p:cNvPr id="3" name="Slide Number Placeholder 2"/>
          <p:cNvSpPr/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2" name="Text Placeholder 1"/>
          <p:cNvSpPr/>
          <p:nvPr>
            <p:ph type="body" idx="1"/>
          </p:nvPr>
        </p:nvSpPr>
        <p:spPr>
          <a:xfrm>
            <a:off x="430530" y="5754370"/>
            <a:ext cx="8263255" cy="429260"/>
          </a:xfrm>
        </p:spPr>
        <p:txBody>
          <a:bodyPr/>
          <a:p>
            <a:r>
              <a:rPr lang="x-none" altLang="pt-BR" sz="1600" i="1"/>
              <a:t>Fonte: Tecmundo</a:t>
            </a:r>
            <a:endParaRPr lang="x-none" altLang="pt-BR" sz="1600" i="1"/>
          </a:p>
        </p:txBody>
      </p:sp>
      <p:pic>
        <p:nvPicPr>
          <p:cNvPr id="5" name="Picture 4" descr="so_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0375" y="1170305"/>
            <a:ext cx="8475345" cy="44323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4" name="Title 87043"/>
          <p:cNvSpPr>
            <a:spLocks noGrp="1"/>
          </p:cNvSpPr>
          <p:nvPr>
            <p:ph type="title"/>
          </p:nvPr>
        </p:nvSpPr>
        <p:spPr>
          <a:xfrm>
            <a:off x="512445" y="58738"/>
            <a:ext cx="7772400" cy="1066800"/>
          </a:xfrm>
          <a:ln w="12700"/>
        </p:spPr>
        <p:txBody>
          <a:bodyPr lIns="90488" tIns="44450" rIns="90488" bIns="44450" anchor="b"/>
          <a:p>
            <a:r>
              <a:rPr lang="x-none" altLang="pt-BR"/>
              <a:t>Os grandes jogadores</a:t>
            </a:r>
            <a:endParaRPr lang="x-none" altLang="pt-BR"/>
          </a:p>
        </p:txBody>
      </p:sp>
      <p:sp>
        <p:nvSpPr>
          <p:cNvPr id="87045" name="Text Placeholder 87044"/>
          <p:cNvSpPr>
            <a:spLocks noGrp="1"/>
          </p:cNvSpPr>
          <p:nvPr>
            <p:ph type="body" idx="1"/>
          </p:nvPr>
        </p:nvSpPr>
        <p:spPr>
          <a:xfrm>
            <a:off x="334645" y="1402080"/>
            <a:ext cx="4947285" cy="4419600"/>
          </a:xfrm>
          <a:ln w="12700"/>
        </p:spPr>
        <p:txBody>
          <a:bodyPr lIns="90488" tIns="44450" rIns="90488" bIns="44450"/>
          <a:p>
            <a:pPr marL="0" indent="0">
              <a:buFont typeface="Arial" charset="0"/>
              <a:buNone/>
            </a:pPr>
            <a:r>
              <a:rPr lang="x-none" altLang="pt-BR" sz="2800" b="1"/>
              <a:t>Microsoft</a:t>
            </a:r>
            <a:endParaRPr lang="x-none" altLang="pt-BR" sz="2800" b="1"/>
          </a:p>
          <a:p>
            <a:pPr marL="342900" indent="-342900">
              <a:buFont typeface="Arial" charset="0"/>
              <a:buChar char="•"/>
            </a:pPr>
            <a:r>
              <a:rPr lang="x-none" altLang="pt-BR"/>
              <a:t>Fundada em 1975, por Bill Gates e Paul Allen (logo acompanhados por seu colega de faculdade, Steve Ballmer)	</a:t>
            </a:r>
            <a:endParaRPr lang="x-none" altLang="pt-BR"/>
          </a:p>
          <a:p>
            <a:pPr marL="342900" indent="-342900">
              <a:buFont typeface="Arial" charset="0"/>
              <a:buChar char="•"/>
            </a:pPr>
            <a:r>
              <a:rPr lang="x-none" altLang="pt-BR"/>
              <a:t>Começou desenvolvendo interpretadores Basic e aplicativos para o Apple II</a:t>
            </a:r>
            <a:endParaRPr lang="x-none" altLang="pt-BR"/>
          </a:p>
          <a:p>
            <a:pPr marL="342900" indent="-342900">
              <a:buFont typeface="Arial" charset="0"/>
              <a:buChar char="•"/>
            </a:pPr>
            <a:endParaRPr lang="x-none" altLang="pt-BR"/>
          </a:p>
          <a:p>
            <a:pPr marL="342900" indent="-342900">
              <a:buFont typeface="Arial" charset="0"/>
              <a:buChar char="•"/>
            </a:pPr>
            <a:endParaRPr lang="x-none" altLang="pt-BR" sz="2400"/>
          </a:p>
          <a:p>
            <a:pPr marL="342900" indent="-342900">
              <a:buFont typeface="Arial" charset="0"/>
              <a:buChar char="•"/>
            </a:pPr>
            <a:endParaRPr lang="x-none" altLang="pt-BR" sz="2400"/>
          </a:p>
        </p:txBody>
      </p:sp>
      <p:sp>
        <p:nvSpPr>
          <p:cNvPr id="3" name="Slide Number Placeholder 2"/>
          <p:cNvSpPr/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  <p:pic>
        <p:nvPicPr>
          <p:cNvPr id="2" name="Picture 1" descr="bill-gates-paul-allen-2013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7345" y="3154045"/>
            <a:ext cx="3307715" cy="1736725"/>
          </a:xfrm>
          <a:prstGeom prst="rect">
            <a:avLst/>
          </a:prstGeom>
        </p:spPr>
      </p:pic>
      <p:pic>
        <p:nvPicPr>
          <p:cNvPr id="4" name="Picture 3" descr="2013%2F04%2F04%2Fcd%2FBillGatesPa.239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520" y="1431925"/>
            <a:ext cx="3321685" cy="1736090"/>
          </a:xfrm>
          <a:prstGeom prst="rect">
            <a:avLst/>
          </a:prstGeom>
        </p:spPr>
      </p:pic>
      <p:pic>
        <p:nvPicPr>
          <p:cNvPr id="5" name="Picture 4" descr="id729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" y="4898390"/>
            <a:ext cx="2978785" cy="1787525"/>
          </a:xfrm>
          <a:prstGeom prst="rect">
            <a:avLst/>
          </a:prstGeom>
        </p:spPr>
      </p:pic>
      <p:pic>
        <p:nvPicPr>
          <p:cNvPr id="6" name="Picture 5" descr="Microsoft-CEO-Steve-Ballm-0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300" y="4904105"/>
            <a:ext cx="3277235" cy="1790700"/>
          </a:xfrm>
          <a:prstGeom prst="rect">
            <a:avLst/>
          </a:prstGeom>
        </p:spPr>
      </p:pic>
      <p:pic>
        <p:nvPicPr>
          <p:cNvPr id="7" name="Picture 6" descr="gates-and-ballmer-dancing-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0065" y="4903470"/>
            <a:ext cx="2388235" cy="17919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4" name="Title 87043"/>
          <p:cNvSpPr>
            <a:spLocks noGrp="1"/>
          </p:cNvSpPr>
          <p:nvPr>
            <p:ph type="title"/>
          </p:nvPr>
        </p:nvSpPr>
        <p:spPr>
          <a:xfrm>
            <a:off x="512445" y="58738"/>
            <a:ext cx="7772400" cy="1066800"/>
          </a:xfrm>
          <a:ln w="12700"/>
        </p:spPr>
        <p:txBody>
          <a:bodyPr lIns="90488" tIns="44450" rIns="90488" bIns="44450" anchor="b"/>
          <a:p>
            <a:r>
              <a:rPr lang="x-none" altLang="pt-BR"/>
              <a:t>Os grandes jogadores</a:t>
            </a:r>
            <a:endParaRPr lang="x-none" altLang="pt-BR"/>
          </a:p>
        </p:txBody>
      </p:sp>
      <p:sp>
        <p:nvSpPr>
          <p:cNvPr id="87045" name="Text Placeholder 87044"/>
          <p:cNvSpPr>
            <a:spLocks noGrp="1"/>
          </p:cNvSpPr>
          <p:nvPr>
            <p:ph type="body" idx="1"/>
          </p:nvPr>
        </p:nvSpPr>
        <p:spPr>
          <a:xfrm>
            <a:off x="401320" y="1384935"/>
            <a:ext cx="4670425" cy="4419600"/>
          </a:xfrm>
          <a:ln w="12700"/>
        </p:spPr>
        <p:txBody>
          <a:bodyPr lIns="90488" tIns="44450" rIns="90488" bIns="44450"/>
          <a:p>
            <a:pPr marL="0" indent="0">
              <a:buFont typeface="Arial" charset="0"/>
              <a:buNone/>
            </a:pPr>
            <a:r>
              <a:rPr lang="x-none" altLang="pt-BR" sz="2800" b="1"/>
              <a:t>Microsoft</a:t>
            </a:r>
            <a:endParaRPr lang="x-none" altLang="pt-BR" sz="2800" b="1"/>
          </a:p>
          <a:p>
            <a:pPr marL="342900" indent="-342900">
              <a:buFont typeface="Arial" charset="0"/>
              <a:buChar char="•"/>
            </a:pPr>
            <a:r>
              <a:rPr lang="x-none" altLang="pt-BR"/>
              <a:t>Seu primeiro sistema operacional foi o Xenix, derivado do Unix</a:t>
            </a:r>
            <a:endParaRPr lang="x-none" altLang="pt-BR"/>
          </a:p>
          <a:p>
            <a:pPr marL="342900" indent="-342900">
              <a:buFont typeface="Arial" charset="0"/>
              <a:buChar char="•"/>
            </a:pPr>
            <a:r>
              <a:rPr lang="x-none" altLang="pt-BR"/>
              <a:t>O sucesso veio em 1980, quando fechou com a IBM um dos mais lucrativos contratos de licenciamento da história da computação (por um sistema operacional que eles ainda não tinham!), o MS-DOS</a:t>
            </a:r>
            <a:endParaRPr lang="x-none" altLang="pt-BR"/>
          </a:p>
          <a:p>
            <a:pPr marL="342900" indent="-342900">
              <a:buFont typeface="Arial" charset="0"/>
              <a:buChar char="•"/>
            </a:pPr>
            <a:endParaRPr lang="x-none" altLang="pt-BR" sz="2400"/>
          </a:p>
          <a:p>
            <a:pPr marL="342900" indent="-342900">
              <a:buFont typeface="Arial" charset="0"/>
              <a:buChar char="•"/>
            </a:pPr>
            <a:endParaRPr lang="x-none" altLang="pt-BR" sz="2400"/>
          </a:p>
        </p:txBody>
      </p:sp>
      <p:sp>
        <p:nvSpPr>
          <p:cNvPr id="3" name="Slide Number Placeholder 2"/>
          <p:cNvSpPr/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  <p:pic>
        <p:nvPicPr>
          <p:cNvPr id="2" name="Picture 1" descr="xeni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68595" y="988695"/>
            <a:ext cx="3510280" cy="2632710"/>
          </a:xfrm>
          <a:prstGeom prst="rect">
            <a:avLst/>
          </a:prstGeom>
        </p:spPr>
      </p:pic>
      <p:pic>
        <p:nvPicPr>
          <p:cNvPr id="5" name="Picture 4" descr="msdo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055" y="3837940"/>
            <a:ext cx="3533140" cy="23558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4" name="Title 87043"/>
          <p:cNvSpPr>
            <a:spLocks noGrp="1"/>
          </p:cNvSpPr>
          <p:nvPr>
            <p:ph type="title"/>
          </p:nvPr>
        </p:nvSpPr>
        <p:spPr>
          <a:xfrm>
            <a:off x="413385" y="58738"/>
            <a:ext cx="7772400" cy="1066800"/>
          </a:xfrm>
          <a:ln w="12700"/>
        </p:spPr>
        <p:txBody>
          <a:bodyPr lIns="90488" tIns="44450" rIns="90488" bIns="44450" anchor="b"/>
          <a:p>
            <a:r>
              <a:rPr lang="x-none" altLang="pt-BR"/>
              <a:t>Os grandes jogadores</a:t>
            </a:r>
            <a:endParaRPr lang="x-none" altLang="pt-BR"/>
          </a:p>
        </p:txBody>
      </p:sp>
      <p:sp>
        <p:nvSpPr>
          <p:cNvPr id="87045" name="Text Placeholder 87044"/>
          <p:cNvSpPr>
            <a:spLocks noGrp="1"/>
          </p:cNvSpPr>
          <p:nvPr>
            <p:ph type="body" idx="1"/>
          </p:nvPr>
        </p:nvSpPr>
        <p:spPr>
          <a:xfrm>
            <a:off x="327025" y="1384935"/>
            <a:ext cx="4670425" cy="4419600"/>
          </a:xfrm>
          <a:ln w="12700"/>
        </p:spPr>
        <p:txBody>
          <a:bodyPr lIns="90488" tIns="44450" rIns="90488" bIns="44450"/>
          <a:p>
            <a:pPr marL="0" indent="0">
              <a:buFont typeface="Arial" charset="0"/>
              <a:buNone/>
            </a:pPr>
            <a:r>
              <a:rPr lang="x-none" altLang="pt-BR" sz="2800" b="1"/>
              <a:t>Microsoft</a:t>
            </a:r>
            <a:endParaRPr lang="x-none" altLang="pt-BR" sz="2800" b="1"/>
          </a:p>
          <a:p>
            <a:pPr marL="342900" indent="-342900">
              <a:buFont typeface="Arial" charset="0"/>
              <a:buChar char="•"/>
            </a:pPr>
            <a:r>
              <a:rPr lang="x-none" altLang="pt-BR"/>
              <a:t>Rapidamente tornou-se o maior desenvolvedor de Sistemas Operacionais, e até os dias atuais domina o mercado de S.O.'s para computadores pessoais</a:t>
            </a:r>
            <a:endParaRPr lang="x-none" altLang="pt-BR"/>
          </a:p>
          <a:p>
            <a:pPr marL="342900" indent="-342900">
              <a:buFont typeface="Arial" charset="0"/>
              <a:buChar char="•"/>
            </a:pPr>
            <a:r>
              <a:rPr lang="x-none" altLang="pt-BR"/>
              <a:t>Ainda luta para alcançar um lugar de destaque nos S.O.'s para servidores e dispositivos móveis</a:t>
            </a:r>
            <a:endParaRPr lang="x-none" altLang="pt-BR"/>
          </a:p>
          <a:p>
            <a:pPr marL="342900" indent="-342900">
              <a:buFont typeface="Arial" charset="0"/>
              <a:buChar char="•"/>
            </a:pPr>
            <a:endParaRPr lang="x-none" altLang="pt-BR" sz="2400"/>
          </a:p>
          <a:p>
            <a:pPr marL="342900" indent="-342900">
              <a:buFont typeface="Arial" charset="0"/>
              <a:buChar char="•"/>
            </a:pPr>
            <a:endParaRPr lang="x-none" altLang="pt-BR" sz="2400"/>
          </a:p>
        </p:txBody>
      </p:sp>
      <p:sp>
        <p:nvSpPr>
          <p:cNvPr id="3" name="Slide Number Placeholder 2"/>
          <p:cNvSpPr/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  <p:pic>
        <p:nvPicPr>
          <p:cNvPr id="5" name="Picture 4" descr="02-ms-windows-1-3107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70830" y="702310"/>
            <a:ext cx="3632200" cy="1985645"/>
          </a:xfrm>
          <a:prstGeom prst="rect">
            <a:avLst/>
          </a:prstGeom>
        </p:spPr>
      </p:pic>
      <p:pic>
        <p:nvPicPr>
          <p:cNvPr id="6" name="Picture 5" descr="Windows_2.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095" y="1015365"/>
            <a:ext cx="3722370" cy="2792095"/>
          </a:xfrm>
          <a:prstGeom prst="rect">
            <a:avLst/>
          </a:prstGeom>
        </p:spPr>
      </p:pic>
      <p:pic>
        <p:nvPicPr>
          <p:cNvPr id="7" name="Picture 6" descr="win31exi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365" y="1306195"/>
            <a:ext cx="3717925" cy="2788920"/>
          </a:xfrm>
          <a:prstGeom prst="rect">
            <a:avLst/>
          </a:prstGeom>
        </p:spPr>
      </p:pic>
      <p:pic>
        <p:nvPicPr>
          <p:cNvPr id="8" name="Picture 7" descr="windows-95-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2255" y="1710690"/>
            <a:ext cx="3691255" cy="2076450"/>
          </a:xfrm>
          <a:prstGeom prst="rect">
            <a:avLst/>
          </a:prstGeom>
        </p:spPr>
      </p:pic>
      <p:pic>
        <p:nvPicPr>
          <p:cNvPr id="9" name="Picture 8" descr="maxresdefaul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1460" y="2049145"/>
            <a:ext cx="3714750" cy="2322195"/>
          </a:xfrm>
          <a:prstGeom prst="rect">
            <a:avLst/>
          </a:prstGeom>
        </p:spPr>
      </p:pic>
      <p:pic>
        <p:nvPicPr>
          <p:cNvPr id="12" name="Picture 11" descr="winme-scr-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5430" y="2379345"/>
            <a:ext cx="3708400" cy="2747010"/>
          </a:xfrm>
          <a:prstGeom prst="rect">
            <a:avLst/>
          </a:prstGeom>
        </p:spPr>
      </p:pic>
      <p:pic>
        <p:nvPicPr>
          <p:cNvPr id="13" name="Picture 12" descr="Microsoft-Windows-XP-640x4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1460" y="2688590"/>
            <a:ext cx="3713480" cy="2785110"/>
          </a:xfrm>
          <a:prstGeom prst="rect">
            <a:avLst/>
          </a:prstGeom>
        </p:spPr>
      </p:pic>
      <p:pic>
        <p:nvPicPr>
          <p:cNvPr id="14" name="Picture 13" descr="WindowsVistaLogo-57c958165f9b5829f4aa4c9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2890" y="3048000"/>
            <a:ext cx="3716655" cy="2861945"/>
          </a:xfrm>
          <a:prstGeom prst="rect">
            <a:avLst/>
          </a:prstGeom>
        </p:spPr>
      </p:pic>
      <p:pic>
        <p:nvPicPr>
          <p:cNvPr id="16" name="Picture 15" descr="win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8605" y="3368040"/>
            <a:ext cx="3706495" cy="2578735"/>
          </a:xfrm>
          <a:prstGeom prst="rect">
            <a:avLst/>
          </a:prstGeom>
        </p:spPr>
      </p:pic>
      <p:pic>
        <p:nvPicPr>
          <p:cNvPr id="18" name="Picture 17" descr="win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0510" y="3642995"/>
            <a:ext cx="3705225" cy="2084705"/>
          </a:xfrm>
          <a:prstGeom prst="rect">
            <a:avLst/>
          </a:prstGeom>
        </p:spPr>
      </p:pic>
      <p:pic>
        <p:nvPicPr>
          <p:cNvPr id="19" name="Picture 18" descr="win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0350" y="3865880"/>
            <a:ext cx="3725545" cy="2047240"/>
          </a:xfrm>
          <a:prstGeom prst="rect">
            <a:avLst/>
          </a:prstGeom>
        </p:spPr>
      </p:pic>
      <p:pic>
        <p:nvPicPr>
          <p:cNvPr id="20" name="Picture 19" descr="Windows-10-logo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0665" y="4141470"/>
            <a:ext cx="3726180" cy="2345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4" name="Title 87043"/>
          <p:cNvSpPr>
            <a:spLocks noGrp="1"/>
          </p:cNvSpPr>
          <p:nvPr>
            <p:ph type="title"/>
          </p:nvPr>
        </p:nvSpPr>
        <p:spPr>
          <a:xfrm>
            <a:off x="413385" y="58738"/>
            <a:ext cx="7772400" cy="1066800"/>
          </a:xfrm>
          <a:ln w="12700"/>
        </p:spPr>
        <p:txBody>
          <a:bodyPr lIns="90488" tIns="44450" rIns="90488" bIns="44450" anchor="b"/>
          <a:p>
            <a:r>
              <a:rPr lang="x-none" altLang="pt-BR"/>
              <a:t>Os grandes jogadores</a:t>
            </a:r>
            <a:endParaRPr lang="x-none" altLang="pt-BR"/>
          </a:p>
        </p:txBody>
      </p:sp>
      <p:sp>
        <p:nvSpPr>
          <p:cNvPr id="87045" name="Text Placeholder 87044"/>
          <p:cNvSpPr>
            <a:spLocks noGrp="1"/>
          </p:cNvSpPr>
          <p:nvPr>
            <p:ph type="body" idx="1"/>
          </p:nvPr>
        </p:nvSpPr>
        <p:spPr>
          <a:xfrm>
            <a:off x="327025" y="1384935"/>
            <a:ext cx="4670425" cy="4419600"/>
          </a:xfrm>
          <a:ln w="12700"/>
        </p:spPr>
        <p:txBody>
          <a:bodyPr lIns="90488" tIns="44450" rIns="90488" bIns="44450"/>
          <a:p>
            <a:pPr marL="0" indent="0">
              <a:buFont typeface="Arial" charset="0"/>
              <a:buNone/>
            </a:pPr>
            <a:r>
              <a:rPr lang="x-none" altLang="pt-BR" sz="2800" b="1"/>
              <a:t>Apple</a:t>
            </a:r>
            <a:endParaRPr lang="x-none" altLang="pt-BR" sz="2800" b="1"/>
          </a:p>
          <a:p>
            <a:pPr marL="342900" indent="-342900">
              <a:buFont typeface="Arial" charset="0"/>
              <a:buChar char="•"/>
            </a:pPr>
            <a:r>
              <a:rPr lang="x-none" altLang="pt-BR"/>
              <a:t>Fundada por Steve Jobs e Steve Wozniak em 1976, motivada pela visão de Jobs da criação dos computadores pessoais</a:t>
            </a:r>
            <a:endParaRPr lang="x-none" altLang="pt-BR"/>
          </a:p>
          <a:p>
            <a:pPr marL="342900" indent="-342900">
              <a:buFont typeface="Arial" charset="0"/>
              <a:buChar char="•"/>
            </a:pPr>
            <a:r>
              <a:rPr lang="x-none" altLang="pt-BR"/>
              <a:t>O sucesso veio rapidamente com o Apple II, em 1977, que imediatamente tornou-se o sonho de consumo dos americanos, o verdadeiro computador pessoal</a:t>
            </a:r>
            <a:endParaRPr lang="x-none" altLang="pt-BR"/>
          </a:p>
          <a:p>
            <a:pPr marL="342900" indent="-342900">
              <a:buFont typeface="Arial" charset="0"/>
              <a:buChar char="•"/>
            </a:pPr>
            <a:endParaRPr lang="x-none" altLang="pt-BR"/>
          </a:p>
          <a:p>
            <a:pPr marL="342900" indent="-342900">
              <a:buFont typeface="Arial" charset="0"/>
              <a:buChar char="•"/>
            </a:pPr>
            <a:endParaRPr lang="x-none" altLang="pt-BR" sz="2400"/>
          </a:p>
          <a:p>
            <a:pPr marL="342900" indent="-342900">
              <a:buFont typeface="Arial" charset="0"/>
              <a:buChar char="•"/>
            </a:pPr>
            <a:endParaRPr lang="x-none" altLang="pt-BR" sz="2400"/>
          </a:p>
        </p:txBody>
      </p:sp>
      <p:sp>
        <p:nvSpPr>
          <p:cNvPr id="3" name="Slide Number Placeholder 2"/>
          <p:cNvSpPr/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  <p:pic>
        <p:nvPicPr>
          <p:cNvPr id="11" name="Picture 10" descr="1007_Woznia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21605" y="1195705"/>
            <a:ext cx="3420110" cy="2280920"/>
          </a:xfrm>
          <a:prstGeom prst="rect">
            <a:avLst/>
          </a:prstGeom>
        </p:spPr>
      </p:pic>
      <p:pic>
        <p:nvPicPr>
          <p:cNvPr id="15" name="Picture 14" descr="app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720" y="3655695"/>
            <a:ext cx="777240" cy="777240"/>
          </a:xfrm>
          <a:prstGeom prst="rect">
            <a:avLst/>
          </a:prstGeom>
        </p:spPr>
      </p:pic>
      <p:pic>
        <p:nvPicPr>
          <p:cNvPr id="21" name="Picture 20" descr="appl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895" y="4632325"/>
            <a:ext cx="2515870" cy="1815465"/>
          </a:xfrm>
          <a:prstGeom prst="rect">
            <a:avLst/>
          </a:prstGeom>
        </p:spPr>
      </p:pic>
      <p:pic>
        <p:nvPicPr>
          <p:cNvPr id="22" name="Picture 21" descr="apple_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810" y="3545205"/>
            <a:ext cx="951865" cy="998855"/>
          </a:xfrm>
          <a:prstGeom prst="rect">
            <a:avLst/>
          </a:prstGeom>
        </p:spPr>
      </p:pic>
      <p:pic>
        <p:nvPicPr>
          <p:cNvPr id="23" name="Picture 22" descr="apple_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760" y="3601085"/>
            <a:ext cx="730885" cy="855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4" name="Title 87043"/>
          <p:cNvSpPr>
            <a:spLocks noGrp="1"/>
          </p:cNvSpPr>
          <p:nvPr>
            <p:ph type="title"/>
          </p:nvPr>
        </p:nvSpPr>
        <p:spPr>
          <a:xfrm>
            <a:off x="413385" y="58738"/>
            <a:ext cx="7772400" cy="1066800"/>
          </a:xfrm>
          <a:ln w="12700"/>
        </p:spPr>
        <p:txBody>
          <a:bodyPr lIns="90488" tIns="44450" rIns="90488" bIns="44450" anchor="b"/>
          <a:p>
            <a:r>
              <a:rPr lang="x-none" altLang="pt-BR"/>
              <a:t>Os grandes jogadores</a:t>
            </a:r>
            <a:endParaRPr lang="x-none" altLang="pt-BR"/>
          </a:p>
        </p:txBody>
      </p:sp>
      <p:sp>
        <p:nvSpPr>
          <p:cNvPr id="87045" name="Text Placeholder 87044"/>
          <p:cNvSpPr>
            <a:spLocks noGrp="1"/>
          </p:cNvSpPr>
          <p:nvPr>
            <p:ph type="body" idx="1"/>
          </p:nvPr>
        </p:nvSpPr>
        <p:spPr>
          <a:xfrm>
            <a:off x="327660" y="1243330"/>
            <a:ext cx="4670425" cy="5224145"/>
          </a:xfrm>
          <a:ln w="12700"/>
        </p:spPr>
        <p:txBody>
          <a:bodyPr lIns="90488" tIns="44450" rIns="90488" bIns="44450"/>
          <a:p>
            <a:pPr marL="0" indent="0">
              <a:buFont typeface="Arial" charset="0"/>
              <a:buNone/>
            </a:pPr>
            <a:r>
              <a:rPr lang="x-none" altLang="pt-BR" sz="2800" b="1"/>
              <a:t>Apple</a:t>
            </a:r>
            <a:endParaRPr lang="x-none" altLang="pt-BR" sz="2800" b="1"/>
          </a:p>
          <a:p>
            <a:pPr marL="342900" indent="-342900">
              <a:buFont typeface="Arial" charset="0"/>
              <a:buChar char="•"/>
            </a:pPr>
            <a:r>
              <a:rPr lang="x-none" altLang="pt-BR"/>
              <a:t>Os computadores da Apple sempre se destacaram por um rigoroso controle de qualidade, tanto de software quanto de hardware, o que se reflete no preço de seus produtos</a:t>
            </a:r>
            <a:endParaRPr lang="x-none" altLang="pt-BR"/>
          </a:p>
          <a:p>
            <a:pPr marL="342900" indent="-342900">
              <a:buFont typeface="Arial" charset="0"/>
              <a:buChar char="•"/>
            </a:pPr>
            <a:r>
              <a:rPr lang="x-none" altLang="pt-BR"/>
              <a:t>Causaram uma revolução no mercado quando apresentaram os  sistemas Lisa e Macintosh com interface gráfica ('roubada' da Xerox) e iteração através do mouse, ao invés da interface de linha de comando, o padrão da época</a:t>
            </a:r>
            <a:endParaRPr lang="x-none" altLang="pt-BR"/>
          </a:p>
          <a:p>
            <a:pPr marL="342900" indent="-342900">
              <a:buFont typeface="Arial" charset="0"/>
              <a:buChar char="•"/>
            </a:pPr>
            <a:endParaRPr lang="x-none" altLang="pt-BR"/>
          </a:p>
          <a:p>
            <a:pPr marL="342900" indent="-342900">
              <a:buFont typeface="Arial" charset="0"/>
              <a:buChar char="•"/>
            </a:pPr>
            <a:endParaRPr lang="x-none" altLang="pt-BR" sz="2400"/>
          </a:p>
          <a:p>
            <a:pPr marL="342900" indent="-342900">
              <a:buFont typeface="Arial" charset="0"/>
              <a:buChar char="•"/>
            </a:pPr>
            <a:endParaRPr lang="x-none" altLang="pt-BR" sz="2400"/>
          </a:p>
        </p:txBody>
      </p:sp>
      <p:sp>
        <p:nvSpPr>
          <p:cNvPr id="3" name="Slide Number Placeholder 2"/>
          <p:cNvSpPr/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  <p:pic>
        <p:nvPicPr>
          <p:cNvPr id="2" name="Picture 1" descr="job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98440" y="1089025"/>
            <a:ext cx="3434715" cy="2575560"/>
          </a:xfrm>
          <a:prstGeom prst="rect">
            <a:avLst/>
          </a:prstGeom>
        </p:spPr>
      </p:pic>
      <p:pic>
        <p:nvPicPr>
          <p:cNvPr id="4" name="Picture 3" descr="150909072106-steve-wozniak-780x4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885" y="3943985"/>
            <a:ext cx="3719830" cy="2093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4" name="Title 87043"/>
          <p:cNvSpPr>
            <a:spLocks noGrp="1"/>
          </p:cNvSpPr>
          <p:nvPr>
            <p:ph type="title"/>
          </p:nvPr>
        </p:nvSpPr>
        <p:spPr>
          <a:xfrm>
            <a:off x="413385" y="58738"/>
            <a:ext cx="7772400" cy="1066800"/>
          </a:xfrm>
          <a:ln w="12700"/>
        </p:spPr>
        <p:txBody>
          <a:bodyPr lIns="90488" tIns="44450" rIns="90488" bIns="44450" anchor="b"/>
          <a:p>
            <a:r>
              <a:rPr lang="x-none" altLang="pt-BR"/>
              <a:t>Os grandes jogadores</a:t>
            </a:r>
            <a:endParaRPr lang="x-none" altLang="pt-BR"/>
          </a:p>
        </p:txBody>
      </p:sp>
      <p:sp>
        <p:nvSpPr>
          <p:cNvPr id="87045" name="Text Placeholder 87044"/>
          <p:cNvSpPr>
            <a:spLocks noGrp="1"/>
          </p:cNvSpPr>
          <p:nvPr>
            <p:ph type="body" idx="1"/>
          </p:nvPr>
        </p:nvSpPr>
        <p:spPr>
          <a:xfrm>
            <a:off x="327660" y="1243330"/>
            <a:ext cx="4670425" cy="5224145"/>
          </a:xfrm>
          <a:ln w="12700"/>
        </p:spPr>
        <p:txBody>
          <a:bodyPr lIns="90488" tIns="44450" rIns="90488" bIns="44450"/>
          <a:p>
            <a:pPr marL="0" indent="0">
              <a:buFont typeface="Arial" charset="0"/>
              <a:buNone/>
            </a:pPr>
            <a:r>
              <a:rPr lang="x-none" altLang="pt-BR" sz="2800" b="1"/>
              <a:t>Apple</a:t>
            </a:r>
            <a:endParaRPr lang="x-none" altLang="pt-BR" sz="2800" b="1"/>
          </a:p>
          <a:p>
            <a:pPr marL="342900" indent="-342900">
              <a:buFont typeface="Arial" charset="0"/>
              <a:buChar char="•"/>
            </a:pPr>
            <a:r>
              <a:rPr lang="x-none" altLang="pt-BR">
                <a:sym typeface="+mn-ea"/>
              </a:rPr>
              <a:t>A Apple sempre se diferenciou dos seus concorrentes por muito tempo ao utilizar um padrão de arquitetura distinto. Somente em 2010 passou a mesma arquitetura dos PCs </a:t>
            </a:r>
            <a:endParaRPr lang="x-none" altLang="pt-BR"/>
          </a:p>
          <a:p>
            <a:pPr marL="342900" indent="-342900">
              <a:buFont typeface="Arial" charset="0"/>
              <a:buChar char="•"/>
            </a:pPr>
            <a:r>
              <a:rPr lang="x-none" altLang="pt-BR"/>
              <a:t>Steve Jobs sempre exigiu nada menos do que a perfeição dos desenvolvedores de seus S.O.'s MacOS</a:t>
            </a:r>
            <a:endParaRPr lang="x-none" altLang="pt-BR"/>
          </a:p>
          <a:p>
            <a:pPr marL="342900" indent="-342900">
              <a:buFont typeface="Arial" charset="0"/>
              <a:buChar char="•"/>
            </a:pPr>
            <a:r>
              <a:rPr lang="x-none" altLang="pt-BR"/>
              <a:t>Hoje destaca-se no mercado de dispositivos móveis, com seus celulares IPhone e tablets IPad</a:t>
            </a:r>
            <a:endParaRPr lang="x-none" altLang="pt-BR"/>
          </a:p>
          <a:p>
            <a:pPr marL="342900" indent="-342900">
              <a:buFont typeface="Arial" charset="0"/>
              <a:buChar char="•"/>
            </a:pPr>
            <a:endParaRPr lang="x-none" altLang="pt-BR"/>
          </a:p>
          <a:p>
            <a:pPr marL="342900" indent="-342900">
              <a:buFont typeface="Arial" charset="0"/>
              <a:buChar char="•"/>
            </a:pPr>
            <a:endParaRPr lang="x-none" altLang="pt-BR" sz="2400"/>
          </a:p>
          <a:p>
            <a:pPr marL="342900" indent="-342900">
              <a:buFont typeface="Arial" charset="0"/>
              <a:buChar char="•"/>
            </a:pPr>
            <a:endParaRPr lang="x-none" altLang="pt-BR" sz="2400"/>
          </a:p>
        </p:txBody>
      </p:sp>
      <p:sp>
        <p:nvSpPr>
          <p:cNvPr id="3" name="Slide Number Placeholder 2"/>
          <p:cNvSpPr/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  <p:pic>
        <p:nvPicPr>
          <p:cNvPr id="2" name="Picture 1" descr="mac-128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50255" y="419735"/>
            <a:ext cx="2735580" cy="2296160"/>
          </a:xfrm>
          <a:prstGeom prst="rect">
            <a:avLst/>
          </a:prstGeom>
        </p:spPr>
      </p:pic>
      <p:pic>
        <p:nvPicPr>
          <p:cNvPr id="4" name="Picture 3" descr="macO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070" y="2777490"/>
            <a:ext cx="3629660" cy="1814830"/>
          </a:xfrm>
          <a:prstGeom prst="rect">
            <a:avLst/>
          </a:prstGeom>
        </p:spPr>
      </p:pic>
      <p:pic>
        <p:nvPicPr>
          <p:cNvPr id="5" name="Picture 4" descr="ios-9-iphone-ipa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470" y="4690110"/>
            <a:ext cx="2324735" cy="2015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4" name="Title 87043"/>
          <p:cNvSpPr>
            <a:spLocks noGrp="1"/>
          </p:cNvSpPr>
          <p:nvPr>
            <p:ph type="title"/>
          </p:nvPr>
        </p:nvSpPr>
        <p:spPr>
          <a:xfrm>
            <a:off x="512445" y="58738"/>
            <a:ext cx="7772400" cy="1066800"/>
          </a:xfrm>
          <a:ln w="12700"/>
        </p:spPr>
        <p:txBody>
          <a:bodyPr lIns="90488" tIns="44450" rIns="90488" bIns="44450" anchor="b"/>
          <a:p>
            <a:r>
              <a:rPr lang="x-none" altLang="pt-BR"/>
              <a:t>O que são Sistemas Operacionais?</a:t>
            </a:r>
            <a:endParaRPr lang="x-none" altLang="pt-BR"/>
          </a:p>
        </p:txBody>
      </p:sp>
      <p:sp>
        <p:nvSpPr>
          <p:cNvPr id="87045" name="Text Placeholder 87044"/>
          <p:cNvSpPr>
            <a:spLocks noGrp="1"/>
          </p:cNvSpPr>
          <p:nvPr>
            <p:ph type="body" idx="1"/>
          </p:nvPr>
        </p:nvSpPr>
        <p:spPr>
          <a:xfrm>
            <a:off x="334010" y="1402080"/>
            <a:ext cx="8133080" cy="4419600"/>
          </a:xfrm>
          <a:ln w="12700"/>
        </p:spPr>
        <p:txBody>
          <a:bodyPr lIns="90488" tIns="44450" rIns="90488" bIns="44450"/>
          <a:p>
            <a:pPr marL="0" indent="0">
              <a:buNone/>
            </a:pPr>
            <a:r>
              <a:rPr lang="x-none" altLang="pt-BR" sz="2400"/>
              <a:t>Imagine estar diante de um </a:t>
            </a:r>
            <a:r>
              <a:rPr lang="x-none" altLang="pt-BR" sz="2400" i="1"/>
              <a:t>hardware</a:t>
            </a:r>
            <a:r>
              <a:rPr lang="x-none" altLang="pt-BR" sz="2400"/>
              <a:t> de ponta: </a:t>
            </a:r>
            <a:endParaRPr lang="x-none" altLang="pt-BR" sz="2400"/>
          </a:p>
          <a:p>
            <a:pPr marL="342900" indent="-342900">
              <a:buFont typeface="Arial" charset="0"/>
              <a:buChar char="•"/>
            </a:pPr>
            <a:r>
              <a:rPr lang="x-none" altLang="pt-BR">
                <a:solidFill>
                  <a:schemeClr val="bg1">
                    <a:lumMod val="50000"/>
                  </a:schemeClr>
                </a:solidFill>
              </a:rPr>
              <a:t>processador de última geração;</a:t>
            </a:r>
            <a:endParaRPr lang="x-none" altLang="pt-BR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x-none" altLang="pt-BR">
                <a:solidFill>
                  <a:schemeClr val="bg1">
                    <a:lumMod val="50000"/>
                  </a:schemeClr>
                </a:solidFill>
              </a:rPr>
              <a:t>muitos gigabytes de memória principal (RAM);</a:t>
            </a:r>
            <a:endParaRPr lang="x-none" altLang="pt-BR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x-none" altLang="pt-BR">
                <a:solidFill>
                  <a:schemeClr val="bg1">
                    <a:lumMod val="50000"/>
                  </a:schemeClr>
                </a:solidFill>
              </a:rPr>
              <a:t>terabytes e mais terabytes de armazenamento;</a:t>
            </a:r>
            <a:endParaRPr lang="x-none" altLang="pt-BR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x-none" altLang="pt-BR">
                <a:solidFill>
                  <a:schemeClr val="bg1">
                    <a:lumMod val="50000"/>
                  </a:schemeClr>
                </a:solidFill>
              </a:rPr>
              <a:t>múltiplas placas de vídeo funcionando em paralelo;</a:t>
            </a:r>
            <a:endParaRPr lang="x-none" altLang="pt-BR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x-none" altLang="pt-BR">
                <a:solidFill>
                  <a:schemeClr val="bg1">
                    <a:lumMod val="50000"/>
                  </a:schemeClr>
                </a:solidFill>
              </a:rPr>
              <a:t>um </a:t>
            </a:r>
            <a:r>
              <a:rPr lang="x-none" altLang="pt-BR" i="1">
                <a:solidFill>
                  <a:schemeClr val="bg1">
                    <a:lumMod val="50000"/>
                  </a:schemeClr>
                </a:solidFill>
              </a:rPr>
              <a:t>link </a:t>
            </a:r>
            <a:r>
              <a:rPr lang="x-none" altLang="pt-BR">
                <a:solidFill>
                  <a:schemeClr val="bg1">
                    <a:lumMod val="50000"/>
                  </a:schemeClr>
                </a:solidFill>
              </a:rPr>
              <a:t>de internet de dar inveja ao Google...</a:t>
            </a:r>
            <a:endParaRPr lang="x-none" altLang="pt-BR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x-none" altLang="pt-BR" sz="2400"/>
              <a:t>... mas sem um </a:t>
            </a:r>
            <a:r>
              <a:rPr lang="x-none" altLang="pt-BR" sz="2400" b="1"/>
              <a:t>sistema operacional</a:t>
            </a:r>
            <a:r>
              <a:rPr lang="x-none" altLang="pt-BR" sz="2400"/>
              <a:t> instalado. Para quê serve esse computador?</a:t>
            </a:r>
            <a:endParaRPr lang="x-none" altLang="pt-BR" sz="2400"/>
          </a:p>
        </p:txBody>
      </p:sp>
      <p:sp>
        <p:nvSpPr>
          <p:cNvPr id="3" name="Slide Number Placeholder 2"/>
          <p:cNvSpPr/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4" name="Title 87043"/>
          <p:cNvSpPr>
            <a:spLocks noGrp="1"/>
          </p:cNvSpPr>
          <p:nvPr>
            <p:ph type="title"/>
          </p:nvPr>
        </p:nvSpPr>
        <p:spPr>
          <a:xfrm>
            <a:off x="413385" y="58738"/>
            <a:ext cx="7772400" cy="1066800"/>
          </a:xfrm>
          <a:ln w="12700"/>
        </p:spPr>
        <p:txBody>
          <a:bodyPr lIns="90488" tIns="44450" rIns="90488" bIns="44450" anchor="b"/>
          <a:p>
            <a:r>
              <a:rPr lang="x-none" altLang="pt-BR"/>
              <a:t>Os grandes jogadores</a:t>
            </a:r>
            <a:endParaRPr lang="x-none" altLang="pt-BR"/>
          </a:p>
        </p:txBody>
      </p:sp>
      <p:sp>
        <p:nvSpPr>
          <p:cNvPr id="87045" name="Text Placeholder 87044"/>
          <p:cNvSpPr>
            <a:spLocks noGrp="1"/>
          </p:cNvSpPr>
          <p:nvPr>
            <p:ph type="body" idx="1"/>
          </p:nvPr>
        </p:nvSpPr>
        <p:spPr>
          <a:xfrm>
            <a:off x="327660" y="1243330"/>
            <a:ext cx="4670425" cy="5224145"/>
          </a:xfrm>
          <a:ln w="12700"/>
        </p:spPr>
        <p:txBody>
          <a:bodyPr lIns="90488" tIns="44450" rIns="90488" bIns="44450"/>
          <a:p>
            <a:pPr marL="0" indent="0">
              <a:buFont typeface="Arial" charset="0"/>
              <a:buNone/>
            </a:pPr>
            <a:r>
              <a:rPr lang="x-none" altLang="pt-BR" sz="2800" b="1"/>
              <a:t>Linux</a:t>
            </a:r>
            <a:endParaRPr lang="x-none" altLang="pt-BR" sz="2800" b="1"/>
          </a:p>
          <a:p>
            <a:pPr marL="342900" indent="-342900">
              <a:buFont typeface="Arial" charset="0"/>
              <a:buChar char="•"/>
            </a:pPr>
            <a:r>
              <a:rPr lang="x-none" altLang="pt-BR">
                <a:sym typeface="+mn-ea"/>
              </a:rPr>
              <a:t>O filho mais famoso de todos os sistemas operacionais baseados no Unix, teve início em 1991, nas mãos de Linux Torvalds</a:t>
            </a:r>
            <a:endParaRPr lang="x-none" altLang="pt-BR">
              <a:sym typeface="+mn-ea"/>
            </a:endParaRPr>
          </a:p>
          <a:p>
            <a:pPr marL="342900" indent="-342900">
              <a:buFont typeface="Arial" charset="0"/>
              <a:buChar char="•"/>
            </a:pPr>
            <a:r>
              <a:rPr lang="x-none" altLang="pt-BR">
                <a:sym typeface="+mn-ea"/>
              </a:rPr>
              <a:t>Desenvolvido inicialmente para servidores (e até hoje é o sistema mais utilizado nesta categoria), a partir dos anos 1990 passou a ter versões para desktops, oferecendo uma alternativa viável aos usuários de Windows e Mac OS</a:t>
            </a:r>
            <a:endParaRPr lang="x-none" altLang="pt-BR">
              <a:sym typeface="+mn-ea"/>
            </a:endParaRPr>
          </a:p>
          <a:p>
            <a:pPr marL="342900" indent="-342900">
              <a:buFont typeface="Arial" charset="0"/>
              <a:buChar char="•"/>
            </a:pPr>
            <a:r>
              <a:rPr lang="x-none" altLang="pt-BR">
                <a:sym typeface="+mn-ea"/>
              </a:rPr>
              <a:t>Mascote oficial: o pinguim Tux</a:t>
            </a:r>
            <a:endParaRPr lang="x-none" altLang="pt-BR">
              <a:sym typeface="+mn-ea"/>
            </a:endParaRPr>
          </a:p>
          <a:p>
            <a:pPr marL="342900" indent="-342900">
              <a:buFont typeface="Arial" charset="0"/>
              <a:buChar char="•"/>
            </a:pPr>
            <a:endParaRPr lang="x-none" altLang="pt-BR"/>
          </a:p>
          <a:p>
            <a:pPr marL="342900" indent="-342900">
              <a:buFont typeface="Arial" charset="0"/>
              <a:buChar char="•"/>
            </a:pPr>
            <a:endParaRPr lang="x-none" altLang="pt-BR"/>
          </a:p>
          <a:p>
            <a:pPr marL="342900" indent="-342900">
              <a:buFont typeface="Arial" charset="0"/>
              <a:buChar char="•"/>
            </a:pPr>
            <a:endParaRPr lang="x-none" altLang="pt-BR" sz="2400"/>
          </a:p>
          <a:p>
            <a:pPr marL="342900" indent="-342900">
              <a:buFont typeface="Arial" charset="0"/>
              <a:buChar char="•"/>
            </a:pPr>
            <a:endParaRPr lang="x-none" altLang="pt-BR" sz="2400"/>
          </a:p>
        </p:txBody>
      </p:sp>
      <p:sp>
        <p:nvSpPr>
          <p:cNvPr id="3" name="Slide Number Placeholder 2"/>
          <p:cNvSpPr/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  <p:pic>
        <p:nvPicPr>
          <p:cNvPr id="2" name="Picture 1" descr="linus-eff-you-640x363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9535" y="1455420"/>
            <a:ext cx="3721735" cy="2087880"/>
          </a:xfrm>
          <a:prstGeom prst="rect">
            <a:avLst/>
          </a:prstGeom>
        </p:spPr>
      </p:pic>
      <p:pic>
        <p:nvPicPr>
          <p:cNvPr id="5" name="Picture 4" descr="tu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705" y="3901440"/>
            <a:ext cx="2170430" cy="2631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4" name="Title 87043"/>
          <p:cNvSpPr>
            <a:spLocks noGrp="1"/>
          </p:cNvSpPr>
          <p:nvPr>
            <p:ph type="title"/>
          </p:nvPr>
        </p:nvSpPr>
        <p:spPr>
          <a:xfrm>
            <a:off x="413385" y="58738"/>
            <a:ext cx="7772400" cy="1066800"/>
          </a:xfrm>
          <a:ln w="12700"/>
        </p:spPr>
        <p:txBody>
          <a:bodyPr lIns="90488" tIns="44450" rIns="90488" bIns="44450" anchor="b"/>
          <a:p>
            <a:r>
              <a:rPr lang="x-none" altLang="pt-BR"/>
              <a:t>Os grandes jogadores</a:t>
            </a:r>
            <a:endParaRPr lang="x-none" altLang="pt-BR"/>
          </a:p>
        </p:txBody>
      </p:sp>
      <p:sp>
        <p:nvSpPr>
          <p:cNvPr id="87045" name="Text Placeholder 87044"/>
          <p:cNvSpPr>
            <a:spLocks noGrp="1"/>
          </p:cNvSpPr>
          <p:nvPr>
            <p:ph type="body" idx="1"/>
          </p:nvPr>
        </p:nvSpPr>
        <p:spPr>
          <a:xfrm>
            <a:off x="327660" y="1243330"/>
            <a:ext cx="4670425" cy="5224145"/>
          </a:xfrm>
          <a:ln w="12700"/>
        </p:spPr>
        <p:txBody>
          <a:bodyPr lIns="90488" tIns="44450" rIns="90488" bIns="44450"/>
          <a:p>
            <a:pPr marL="0" indent="0">
              <a:buFont typeface="Arial" charset="0"/>
              <a:buNone/>
            </a:pPr>
            <a:r>
              <a:rPr lang="x-none" altLang="pt-BR" sz="2800" b="1"/>
              <a:t>Linux</a:t>
            </a:r>
            <a:endParaRPr lang="x-none" altLang="pt-BR" sz="2800" b="1"/>
          </a:p>
          <a:p>
            <a:pPr marL="342900" indent="-342900">
              <a:buFont typeface="Arial" charset="0"/>
              <a:buChar char="•"/>
            </a:pPr>
            <a:r>
              <a:rPr lang="x-none" altLang="pt-BR">
                <a:sym typeface="+mn-ea"/>
              </a:rPr>
              <a:t>Baseado em uma filosofia diferente de seus concorrentes, o Linux é gratuito, </a:t>
            </a:r>
            <a:r>
              <a:rPr lang="x-none" altLang="pt-BR" i="1">
                <a:sym typeface="+mn-ea"/>
              </a:rPr>
              <a:t>open source</a:t>
            </a:r>
            <a:r>
              <a:rPr lang="x-none" altLang="pt-BR">
                <a:sym typeface="+mn-ea"/>
              </a:rPr>
              <a:t> e disponível em diversas versões, chamadas de distribuições. Qualquer pessoa pode criar uma nova distribuição, incorporando as modificações que achar necessárias</a:t>
            </a:r>
            <a:endParaRPr lang="x-none" altLang="pt-BR">
              <a:sym typeface="+mn-ea"/>
            </a:endParaRPr>
          </a:p>
          <a:p>
            <a:pPr marL="342900" indent="-342900">
              <a:buFont typeface="Arial" charset="0"/>
              <a:buChar char="•"/>
            </a:pPr>
            <a:r>
              <a:rPr lang="x-none" altLang="pt-BR">
                <a:sym typeface="+mn-ea"/>
              </a:rPr>
              <a:t>Atualmente, várias dificuldades citadas por usuários como pontos negativos do Linux (</a:t>
            </a:r>
            <a:r>
              <a:rPr lang="x-none" altLang="pt-BR" i="1">
                <a:sym typeface="+mn-ea"/>
              </a:rPr>
              <a:t>drivers</a:t>
            </a:r>
            <a:r>
              <a:rPr lang="x-none" altLang="pt-BR">
                <a:sym typeface="+mn-ea"/>
              </a:rPr>
              <a:t>, interface pouco amigável, etc.) já foram superadas</a:t>
            </a:r>
            <a:endParaRPr lang="x-none" altLang="pt-BR">
              <a:sym typeface="+mn-ea"/>
            </a:endParaRPr>
          </a:p>
          <a:p>
            <a:pPr marL="342900" indent="-342900">
              <a:buFont typeface="Arial" charset="0"/>
              <a:buChar char="•"/>
            </a:pPr>
            <a:endParaRPr lang="x-none" altLang="pt-BR">
              <a:sym typeface="+mn-ea"/>
            </a:endParaRPr>
          </a:p>
          <a:p>
            <a:pPr marL="342900" indent="-342900">
              <a:buFont typeface="Arial" charset="0"/>
              <a:buChar char="•"/>
            </a:pPr>
            <a:endParaRPr lang="x-none" altLang="pt-BR"/>
          </a:p>
          <a:p>
            <a:pPr marL="342900" indent="-342900">
              <a:buFont typeface="Arial" charset="0"/>
              <a:buChar char="•"/>
            </a:pPr>
            <a:endParaRPr lang="x-none" altLang="pt-BR"/>
          </a:p>
          <a:p>
            <a:pPr marL="342900" indent="-342900">
              <a:buFont typeface="Arial" charset="0"/>
              <a:buChar char="•"/>
            </a:pPr>
            <a:endParaRPr lang="x-none" altLang="pt-BR" sz="2400"/>
          </a:p>
          <a:p>
            <a:pPr marL="342900" indent="-342900">
              <a:buFont typeface="Arial" charset="0"/>
              <a:buChar char="•"/>
            </a:pPr>
            <a:endParaRPr lang="x-none" altLang="pt-BR" sz="2400"/>
          </a:p>
        </p:txBody>
      </p:sp>
      <p:sp>
        <p:nvSpPr>
          <p:cNvPr id="3" name="Slide Number Placeholder 2"/>
          <p:cNvSpPr/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  <p:pic>
        <p:nvPicPr>
          <p:cNvPr id="4" name="Picture 3" descr="linux-distros-100724403-lar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92725" y="1263650"/>
            <a:ext cx="3677920" cy="2228215"/>
          </a:xfrm>
          <a:prstGeom prst="rect">
            <a:avLst/>
          </a:prstGeom>
        </p:spPr>
      </p:pic>
      <p:pic>
        <p:nvPicPr>
          <p:cNvPr id="5" name="Picture 4" descr="ubunt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420" y="3728720"/>
            <a:ext cx="2798445" cy="1632585"/>
          </a:xfrm>
          <a:prstGeom prst="rect">
            <a:avLst/>
          </a:prstGeom>
        </p:spPr>
      </p:pic>
      <p:pic>
        <p:nvPicPr>
          <p:cNvPr id="6" name="Picture 5" descr="pear-linux-o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915" y="4893945"/>
            <a:ext cx="2707640" cy="1522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4" name="Title 87043"/>
          <p:cNvSpPr>
            <a:spLocks noGrp="1"/>
          </p:cNvSpPr>
          <p:nvPr>
            <p:ph type="title"/>
          </p:nvPr>
        </p:nvSpPr>
        <p:spPr>
          <a:xfrm>
            <a:off x="413385" y="58738"/>
            <a:ext cx="7772400" cy="1066800"/>
          </a:xfrm>
          <a:ln w="12700"/>
        </p:spPr>
        <p:txBody>
          <a:bodyPr lIns="90488" tIns="44450" rIns="90488" bIns="44450" anchor="b"/>
          <a:p>
            <a:r>
              <a:rPr lang="x-none" altLang="pt-BR"/>
              <a:t>Os grandes jogadores - Linux</a:t>
            </a:r>
            <a:endParaRPr lang="x-none" altLang="pt-BR"/>
          </a:p>
        </p:txBody>
      </p:sp>
      <p:sp>
        <p:nvSpPr>
          <p:cNvPr id="3" name="Slide Number Placeholder 2"/>
          <p:cNvSpPr/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  <p:pic>
        <p:nvPicPr>
          <p:cNvPr id="7" name="Picture 6" descr="lintimeline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0705" y="1193165"/>
            <a:ext cx="7416165" cy="5347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4" name="Title 87043"/>
          <p:cNvSpPr>
            <a:spLocks noGrp="1"/>
          </p:cNvSpPr>
          <p:nvPr>
            <p:ph type="title"/>
          </p:nvPr>
        </p:nvSpPr>
        <p:spPr>
          <a:xfrm>
            <a:off x="513080" y="59055"/>
            <a:ext cx="8149590" cy="1066800"/>
          </a:xfrm>
          <a:ln w="12700"/>
        </p:spPr>
        <p:txBody>
          <a:bodyPr lIns="90488" tIns="44450" rIns="90488" bIns="44450" anchor="b"/>
          <a:p>
            <a:r>
              <a:rPr lang="x-none" altLang="pt-BR"/>
              <a:t>Panorama Atual da Utilização dos S.O.'s</a:t>
            </a:r>
            <a:endParaRPr lang="x-none" altLang="pt-BR"/>
          </a:p>
        </p:txBody>
      </p:sp>
      <p:sp>
        <p:nvSpPr>
          <p:cNvPr id="3" name="Slide Number Placeholder 2"/>
          <p:cNvSpPr/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  <p:pic>
        <p:nvPicPr>
          <p:cNvPr id="5" name="Picture 4" descr="StatCounter-os_combined-ww-monthly-201608-201708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" y="1283335"/>
            <a:ext cx="8609330" cy="48418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4" name="Title 87043"/>
          <p:cNvSpPr>
            <a:spLocks noGrp="1"/>
          </p:cNvSpPr>
          <p:nvPr>
            <p:ph type="title"/>
          </p:nvPr>
        </p:nvSpPr>
        <p:spPr>
          <a:xfrm>
            <a:off x="513080" y="59055"/>
            <a:ext cx="8149590" cy="1066800"/>
          </a:xfrm>
          <a:ln w="12700"/>
        </p:spPr>
        <p:txBody>
          <a:bodyPr lIns="90488" tIns="44450" rIns="90488" bIns="44450" anchor="b"/>
          <a:p>
            <a:r>
              <a:rPr lang="x-none" altLang="pt-BR"/>
              <a:t>Panorama Atual da Utilização dos S.O.'s</a:t>
            </a:r>
            <a:endParaRPr lang="x-none" altLang="pt-BR"/>
          </a:p>
        </p:txBody>
      </p:sp>
      <p:sp>
        <p:nvSpPr>
          <p:cNvPr id="3" name="Slide Number Placeholder 2"/>
          <p:cNvSpPr/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  <p:pic>
        <p:nvPicPr>
          <p:cNvPr id="2" name="Picture 1" descr="StatCounter-os_combined-ww-monthly-201608-2017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850" y="1263650"/>
            <a:ext cx="8608658" cy="4842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4" name="Title 87043"/>
          <p:cNvSpPr>
            <a:spLocks noGrp="1"/>
          </p:cNvSpPr>
          <p:nvPr>
            <p:ph type="title"/>
          </p:nvPr>
        </p:nvSpPr>
        <p:spPr>
          <a:xfrm>
            <a:off x="513080" y="59055"/>
            <a:ext cx="8149590" cy="1066800"/>
          </a:xfrm>
          <a:ln w="12700"/>
        </p:spPr>
        <p:txBody>
          <a:bodyPr lIns="90488" tIns="44450" rIns="90488" bIns="44450" anchor="b"/>
          <a:p>
            <a:r>
              <a:rPr lang="x-none" altLang="pt-BR"/>
              <a:t>Panorama Atual da Utilização dos S.O.'s</a:t>
            </a:r>
            <a:endParaRPr lang="x-none" altLang="pt-BR"/>
          </a:p>
        </p:txBody>
      </p:sp>
      <p:sp>
        <p:nvSpPr>
          <p:cNvPr id="3" name="Slide Number Placeholder 2"/>
          <p:cNvSpPr/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  <p:pic>
        <p:nvPicPr>
          <p:cNvPr id="4" name="Picture 3" descr="StatCounter-windows_version-ww-monthly-201609-2017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215" y="1453515"/>
            <a:ext cx="8608967" cy="4842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4" name="Title 87043"/>
          <p:cNvSpPr>
            <a:spLocks noGrp="1"/>
          </p:cNvSpPr>
          <p:nvPr>
            <p:ph type="title"/>
          </p:nvPr>
        </p:nvSpPr>
        <p:spPr>
          <a:xfrm>
            <a:off x="513080" y="59055"/>
            <a:ext cx="8149590" cy="1066800"/>
          </a:xfrm>
          <a:ln w="12700"/>
        </p:spPr>
        <p:txBody>
          <a:bodyPr lIns="90488" tIns="44450" rIns="90488" bIns="44450" anchor="b"/>
          <a:p>
            <a:r>
              <a:rPr lang="x-none" altLang="pt-BR"/>
              <a:t>O Futuro dos Sistemas Operacionais</a:t>
            </a:r>
            <a:endParaRPr lang="x-none" altLang="pt-BR"/>
          </a:p>
        </p:txBody>
      </p:sp>
      <p:sp>
        <p:nvSpPr>
          <p:cNvPr id="87045" name="Text Placeholder 87044"/>
          <p:cNvSpPr>
            <a:spLocks noGrp="1"/>
          </p:cNvSpPr>
          <p:nvPr>
            <p:ph type="body" idx="1"/>
          </p:nvPr>
        </p:nvSpPr>
        <p:spPr>
          <a:xfrm>
            <a:off x="334010" y="2708275"/>
            <a:ext cx="8133080" cy="2834005"/>
          </a:xfrm>
          <a:ln w="12700"/>
        </p:spPr>
        <p:txBody>
          <a:bodyPr lIns="90488" tIns="44450" rIns="90488" bIns="44450"/>
          <a:p>
            <a:pPr marL="342900" indent="-342900">
              <a:buFont typeface="Arial" charset="0"/>
              <a:buChar char="•"/>
            </a:pPr>
            <a:r>
              <a:rPr lang="x-none" altLang="pt-BR" sz="2400"/>
              <a:t>Haverá a convergência dos sistemas operacionais?</a:t>
            </a:r>
            <a:endParaRPr lang="x-none" altLang="pt-BR" sz="2400"/>
          </a:p>
          <a:p>
            <a:pPr marL="342900" indent="-342900">
              <a:buFont typeface="Arial" charset="0"/>
              <a:buChar char="•"/>
            </a:pPr>
            <a:r>
              <a:rPr lang="x-none" altLang="pt-BR" sz="2400"/>
              <a:t>Como serão as interfaces do usuário?</a:t>
            </a:r>
            <a:endParaRPr lang="x-none" altLang="pt-BR" sz="2400"/>
          </a:p>
          <a:p>
            <a:pPr marL="342900" indent="-342900">
              <a:buFont typeface="Arial" charset="0"/>
              <a:buChar char="•"/>
            </a:pPr>
            <a:r>
              <a:rPr lang="x-none" altLang="pt-BR" sz="2400"/>
              <a:t>Sistemas operacionais com inteligência artificial: os usuários ainda serão necessários?</a:t>
            </a:r>
            <a:endParaRPr lang="x-none" altLang="pt-BR" sz="2400"/>
          </a:p>
        </p:txBody>
      </p:sp>
      <p:sp>
        <p:nvSpPr>
          <p:cNvPr id="3" name="Slide Number Placeholder 2"/>
          <p:cNvSpPr/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  <p:pic>
        <p:nvPicPr>
          <p:cNvPr id="2" name="Picture 1" descr="A2_600x350_5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915" y="1282065"/>
            <a:ext cx="2364105" cy="1306830"/>
          </a:xfrm>
          <a:prstGeom prst="rect">
            <a:avLst/>
          </a:prstGeom>
        </p:spPr>
      </p:pic>
      <p:pic>
        <p:nvPicPr>
          <p:cNvPr id="4" name="Picture 3" descr="pinchv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0" y="5081905"/>
            <a:ext cx="2580005" cy="1617345"/>
          </a:xfrm>
          <a:prstGeom prst="rect">
            <a:avLst/>
          </a:prstGeom>
        </p:spPr>
      </p:pic>
      <p:pic>
        <p:nvPicPr>
          <p:cNvPr id="5" name="Picture 4" descr="Iron-Man-Movie-Prologue-Hologram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430" y="1300480"/>
            <a:ext cx="2367915" cy="1336675"/>
          </a:xfrm>
          <a:prstGeom prst="rect">
            <a:avLst/>
          </a:prstGeom>
        </p:spPr>
      </p:pic>
      <p:pic>
        <p:nvPicPr>
          <p:cNvPr id="6" name="Picture 5" descr="her-os-14b7bb833b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640" y="1297305"/>
            <a:ext cx="1326515" cy="1326515"/>
          </a:xfrm>
          <a:prstGeom prst="rect">
            <a:avLst/>
          </a:prstGeom>
        </p:spPr>
      </p:pic>
      <p:pic>
        <p:nvPicPr>
          <p:cNvPr id="7" name="Picture 6" descr="Genisy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460" y="5116195"/>
            <a:ext cx="2688590" cy="1583690"/>
          </a:xfrm>
          <a:prstGeom prst="rect">
            <a:avLst/>
          </a:prstGeom>
        </p:spPr>
      </p:pic>
      <p:pic>
        <p:nvPicPr>
          <p:cNvPr id="8" name="Picture 7" descr="5914505_700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3545" y="5124450"/>
            <a:ext cx="2359025" cy="1543685"/>
          </a:xfrm>
          <a:prstGeom prst="rect">
            <a:avLst/>
          </a:prstGeom>
        </p:spPr>
      </p:pic>
      <p:pic>
        <p:nvPicPr>
          <p:cNvPr id="9" name="Picture 8" descr="m_img_217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635" y="1319530"/>
            <a:ext cx="1327150" cy="133286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Rectangle 5"/>
          <p:cNvSpPr/>
          <p:nvPr>
            <p:ph type="title" hasCustomPrompt="1"/>
          </p:nvPr>
        </p:nvSpPr>
        <p:spPr/>
        <p:txBody>
          <a:bodyPr vert="horz" wrap="square" lIns="91440" tIns="45720" rIns="91440" bIns="45720" anchor="b"/>
          <a:p>
            <a:pPr eaLnBrk="1" hangingPunct="1"/>
            <a:r>
              <a:rPr lang="x-none" altLang="zh-CN" b="0" kern="1200" dirty="0">
                <a:latin typeface="+mn-lt"/>
                <a:ea typeface="微软雅黑" pitchFamily="34" charset="-122"/>
                <a:cs typeface="+mj-cs"/>
              </a:rPr>
              <a:t>Sistemas Operacionais</a:t>
            </a:r>
            <a:br>
              <a:rPr lang="x-none" altLang="zh-CN" b="0" kern="1200" dirty="0">
                <a:latin typeface="+mn-lt"/>
                <a:ea typeface="微软雅黑" pitchFamily="34" charset="-122"/>
                <a:cs typeface="+mj-cs"/>
              </a:rPr>
            </a:br>
            <a:r>
              <a:rPr lang="x-none" altLang="zh-CN" b="0" kern="1200" dirty="0">
                <a:latin typeface="+mn-lt"/>
                <a:ea typeface="微软雅黑" pitchFamily="34" charset="-122"/>
                <a:cs typeface="+mj-cs"/>
              </a:rPr>
              <a:t>Uma Visão Geral</a:t>
            </a:r>
            <a:endParaRPr lang="x-none" altLang="zh-CN" b="0" kern="1200" dirty="0">
              <a:latin typeface="+mn-lt"/>
              <a:ea typeface="微软雅黑" pitchFamily="34" charset="-122"/>
              <a:cs typeface="+mj-cs"/>
            </a:endParaRPr>
          </a:p>
        </p:txBody>
      </p:sp>
      <p:sp>
        <p:nvSpPr>
          <p:cNvPr id="4099" name="Rectangle 6"/>
          <p:cNvSpPr>
            <a:spLocks noGrp="1"/>
          </p:cNvSpPr>
          <p:nvPr>
            <p:ph type="subTitle" idx="1"/>
          </p:nvPr>
        </p:nvSpPr>
        <p:spPr>
          <a:xfrm>
            <a:off x="1913890" y="3437890"/>
            <a:ext cx="5440680" cy="1828165"/>
          </a:xfrm>
          <a:ln cap="flat" cmpd="sng">
            <a:solidFill>
              <a:schemeClr val="accent2">
                <a:alpha val="10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 vert="horz" wrap="square" lIns="91440" tIns="45720" rIns="91440" bIns="45720" anchor="ctr"/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60000"/>
              <a:buFont typeface="Wingdings 2" pitchFamily="18" charset="2"/>
              <a:buNone/>
            </a:pPr>
            <a:r>
              <a:rPr lang="x-none" altLang="zh-CN" kern="1200" dirty="0">
                <a:latin typeface="Arial" charset="0"/>
                <a:ea typeface="微软雅黑" pitchFamily="34" charset="-122"/>
                <a:cs typeface="+mn-cs"/>
              </a:rPr>
              <a:t>Universidade Federal Fluminense</a:t>
            </a:r>
            <a:endParaRPr lang="x-none" altLang="zh-CN" kern="1200" dirty="0">
              <a:latin typeface="Arial" charset="0"/>
              <a:ea typeface="微软雅黑" pitchFamily="34" charset="-122"/>
              <a:cs typeface="+mn-cs"/>
            </a:endParaRP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60000"/>
              <a:buFont typeface="Wingdings 2" pitchFamily="18" charset="2"/>
              <a:buNone/>
            </a:pPr>
            <a:r>
              <a:rPr lang="x-none" altLang="zh-CN" kern="1200" dirty="0">
                <a:latin typeface="Arial" charset="0"/>
                <a:ea typeface="微软雅黑" pitchFamily="34" charset="-122"/>
                <a:cs typeface="+mn-cs"/>
              </a:rPr>
              <a:t>Instituto de Ciência e Tecnologia</a:t>
            </a:r>
            <a:endParaRPr lang="x-none" altLang="zh-CN" kern="1200" dirty="0">
              <a:latin typeface="Arial" charset="0"/>
              <a:ea typeface="微软雅黑" pitchFamily="34" charset="-122"/>
              <a:cs typeface="+mn-cs"/>
            </a:endParaRP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60000"/>
              <a:buFont typeface="Wingdings 2" pitchFamily="18" charset="2"/>
              <a:buNone/>
            </a:pPr>
            <a:r>
              <a:rPr lang="x-none" altLang="zh-CN" kern="1200" dirty="0">
                <a:latin typeface="Arial" charset="0"/>
                <a:ea typeface="微软雅黑" pitchFamily="34" charset="-122"/>
                <a:cs typeface="+mn-cs"/>
              </a:rPr>
              <a:t>Departamento de Ciência da Computação</a:t>
            </a:r>
            <a:endParaRPr lang="x-none" altLang="zh-CN" kern="1200" dirty="0">
              <a:latin typeface="Arial" charset="0"/>
              <a:ea typeface="微软雅黑" pitchFamily="34" charset="-122"/>
              <a:cs typeface="+mn-cs"/>
            </a:endParaRP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60000"/>
              <a:buFont typeface="Wingdings 2" pitchFamily="18" charset="2"/>
              <a:buNone/>
            </a:pPr>
            <a:r>
              <a:rPr lang="x-none" altLang="zh-CN" kern="1200" dirty="0">
                <a:latin typeface="Arial" charset="0"/>
                <a:ea typeface="微软雅黑" pitchFamily="34" charset="-122"/>
                <a:cs typeface="+mn-cs"/>
              </a:rPr>
              <a:t>Prof. Marcos Quinet</a:t>
            </a:r>
            <a:endParaRPr lang="x-none" altLang="zh-CN" kern="1200" dirty="0">
              <a:latin typeface="Arial" charset="0"/>
              <a:ea typeface="微软雅黑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4" name="Title 87043"/>
          <p:cNvSpPr>
            <a:spLocks noGrp="1"/>
          </p:cNvSpPr>
          <p:nvPr>
            <p:ph type="title"/>
          </p:nvPr>
        </p:nvSpPr>
        <p:spPr>
          <a:xfrm>
            <a:off x="512445" y="58738"/>
            <a:ext cx="7772400" cy="1066800"/>
          </a:xfrm>
          <a:ln w="12700"/>
        </p:spPr>
        <p:txBody>
          <a:bodyPr lIns="90488" tIns="44450" rIns="90488" bIns="44450" anchor="b"/>
          <a:p>
            <a:r>
              <a:rPr lang="x-none" altLang="pt-BR"/>
              <a:t>O que são Sistemas Operacionais?</a:t>
            </a:r>
            <a:endParaRPr lang="x-none" altLang="pt-BR"/>
          </a:p>
        </p:txBody>
      </p:sp>
      <p:sp>
        <p:nvSpPr>
          <p:cNvPr id="87045" name="Text Placeholder 87044"/>
          <p:cNvSpPr>
            <a:spLocks noGrp="1"/>
          </p:cNvSpPr>
          <p:nvPr>
            <p:ph type="body" idx="1"/>
          </p:nvPr>
        </p:nvSpPr>
        <p:spPr>
          <a:xfrm>
            <a:off x="334010" y="1402080"/>
            <a:ext cx="8133080" cy="4419600"/>
          </a:xfrm>
          <a:ln w="12700"/>
        </p:spPr>
        <p:txBody>
          <a:bodyPr lIns="90488" tIns="44450" rIns="90488" bIns="44450"/>
          <a:p>
            <a:pPr marL="0" indent="0">
              <a:buNone/>
            </a:pPr>
            <a:r>
              <a:rPr lang="x-none" altLang="pt-BR" sz="2400"/>
              <a:t>O </a:t>
            </a:r>
            <a:r>
              <a:rPr lang="x-none" altLang="pt-BR" sz="2400" b="1"/>
              <a:t>sistema operacional</a:t>
            </a:r>
            <a:r>
              <a:rPr lang="x-none" altLang="pt-BR" sz="2400"/>
              <a:t> é um </a:t>
            </a:r>
            <a:r>
              <a:rPr lang="x-none" altLang="pt-BR" sz="2400" i="1"/>
              <a:t>software </a:t>
            </a:r>
            <a:r>
              <a:rPr lang="x-none" altLang="pt-BR" sz="2400"/>
              <a:t>que controla os recursos do sistema computacional e oferece ao usuário uma interface para interagir com cada um destes recursos </a:t>
            </a:r>
            <a:endParaRPr lang="x-none" altLang="pt-BR" sz="2400"/>
          </a:p>
        </p:txBody>
      </p:sp>
      <p:sp>
        <p:nvSpPr>
          <p:cNvPr id="3" name="Slide Number Placeholder 2"/>
          <p:cNvSpPr/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  <p:pic>
        <p:nvPicPr>
          <p:cNvPr id="155" name="Imagem 4"/>
          <p:cNvPicPr/>
          <p:nvPr/>
        </p:nvPicPr>
        <p:blipFill>
          <a:blip r:embed="rId1"/>
          <a:stretch>
            <a:fillRect/>
          </a:stretch>
        </p:blipFill>
        <p:spPr>
          <a:xfrm>
            <a:off x="2810260" y="3167290"/>
            <a:ext cx="3552480" cy="321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4" name="Title 87043"/>
          <p:cNvSpPr>
            <a:spLocks noGrp="1"/>
          </p:cNvSpPr>
          <p:nvPr>
            <p:ph type="title"/>
          </p:nvPr>
        </p:nvSpPr>
        <p:spPr>
          <a:xfrm>
            <a:off x="512445" y="58738"/>
            <a:ext cx="7772400" cy="1066800"/>
          </a:xfrm>
          <a:ln w="12700"/>
        </p:spPr>
        <p:txBody>
          <a:bodyPr lIns="90488" tIns="44450" rIns="90488" bIns="44450" anchor="b"/>
          <a:p>
            <a:r>
              <a:rPr lang="x-none" altLang="pt-BR"/>
              <a:t>O que são Sistemas Operacionais?</a:t>
            </a:r>
            <a:endParaRPr lang="x-none" altLang="pt-BR"/>
          </a:p>
        </p:txBody>
      </p:sp>
      <p:sp>
        <p:nvSpPr>
          <p:cNvPr id="87045" name="Text Placeholder 87044"/>
          <p:cNvSpPr>
            <a:spLocks noGrp="1"/>
          </p:cNvSpPr>
          <p:nvPr>
            <p:ph type="body" idx="1"/>
          </p:nvPr>
        </p:nvSpPr>
        <p:spPr>
          <a:xfrm>
            <a:off x="334010" y="1402080"/>
            <a:ext cx="8133080" cy="4419600"/>
          </a:xfrm>
          <a:ln w="12700"/>
        </p:spPr>
        <p:txBody>
          <a:bodyPr lIns="90488" tIns="44450" rIns="90488" bIns="44450"/>
          <a:p>
            <a:pPr marL="0" indent="0">
              <a:buNone/>
            </a:pPr>
            <a:r>
              <a:rPr lang="x-none" altLang="pt-BR" sz="2400"/>
              <a:t>Um sistema operacional provê uma camada intermediária entre o usuário e suas aplicações ao acesso ao </a:t>
            </a:r>
            <a:r>
              <a:rPr lang="x-none" altLang="pt-BR" sz="2400" i="1"/>
              <a:t>hardware</a:t>
            </a:r>
            <a:r>
              <a:rPr lang="x-none" altLang="pt-BR" sz="2400"/>
              <a:t>, tornando a interação com este muito mais simples </a:t>
            </a:r>
            <a:endParaRPr lang="x-none" altLang="pt-BR" sz="2400"/>
          </a:p>
        </p:txBody>
      </p:sp>
      <p:sp>
        <p:nvSpPr>
          <p:cNvPr id="3" name="Slide Number Placeholder 2"/>
          <p:cNvSpPr/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  <p:pic>
        <p:nvPicPr>
          <p:cNvPr id="2" name="Picture 1" descr="250px-Operating_system_placement-pt.sv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8830" y="3084830"/>
            <a:ext cx="2381250" cy="35236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4" name="Title 87043"/>
          <p:cNvSpPr>
            <a:spLocks noGrp="1"/>
          </p:cNvSpPr>
          <p:nvPr>
            <p:ph type="title"/>
          </p:nvPr>
        </p:nvSpPr>
        <p:spPr>
          <a:xfrm>
            <a:off x="512445" y="58738"/>
            <a:ext cx="7772400" cy="1066800"/>
          </a:xfrm>
          <a:ln w="12700"/>
        </p:spPr>
        <p:txBody>
          <a:bodyPr lIns="90488" tIns="44450" rIns="90488" bIns="44450" anchor="b"/>
          <a:p>
            <a:r>
              <a:rPr lang="x-none" altLang="pt-BR"/>
              <a:t>Função dos Sistemas Operacionais</a:t>
            </a:r>
            <a:endParaRPr lang="x-none" altLang="pt-BR"/>
          </a:p>
        </p:txBody>
      </p:sp>
      <p:sp>
        <p:nvSpPr>
          <p:cNvPr id="87045" name="Text Placeholder 87044"/>
          <p:cNvSpPr>
            <a:spLocks noGrp="1"/>
          </p:cNvSpPr>
          <p:nvPr>
            <p:ph type="body" idx="1"/>
          </p:nvPr>
        </p:nvSpPr>
        <p:spPr>
          <a:xfrm>
            <a:off x="334010" y="1402080"/>
            <a:ext cx="8133080" cy="4419600"/>
          </a:xfrm>
          <a:ln w="12700"/>
        </p:spPr>
        <p:txBody>
          <a:bodyPr lIns="90488" tIns="44450" rIns="90488" bIns="44450"/>
          <a:p>
            <a:pPr marL="0" indent="0">
              <a:buNone/>
            </a:pPr>
            <a:r>
              <a:rPr lang="x-none" altLang="pt-BR" sz="2400"/>
              <a:t>Um sistema operacional realiza todas as operações para a execução de processos, e para isso necessita de gerenciar o </a:t>
            </a:r>
            <a:r>
              <a:rPr lang="x-none" altLang="pt-BR" sz="2400" i="1"/>
              <a:t>hardware </a:t>
            </a:r>
            <a:r>
              <a:rPr lang="x-none" altLang="pt-BR" sz="2400"/>
              <a:t>disponível para completar cada instrução fornecida pelo usuário; para isso, é necessário desempenhar uma série de tarefas, como:</a:t>
            </a:r>
            <a:endParaRPr lang="x-none" altLang="pt-BR" sz="2400"/>
          </a:p>
          <a:p>
            <a:pPr marL="800100" lvl="1" indent="-342900">
              <a:buFont typeface="Arial" charset="0"/>
              <a:buChar char="•"/>
            </a:pPr>
            <a:endParaRPr lang="x-none" altLang="pt-BR" sz="1200"/>
          </a:p>
          <a:p>
            <a:pPr marL="800100" lvl="1" indent="-342900">
              <a:buFont typeface="Arial" charset="0"/>
              <a:buChar char="•"/>
            </a:pPr>
            <a:r>
              <a:rPr lang="x-none" altLang="pt-BR" sz="1920"/>
              <a:t>Gerenciamento de processos;</a:t>
            </a:r>
            <a:endParaRPr lang="x-none" altLang="pt-BR" sz="1920"/>
          </a:p>
          <a:p>
            <a:pPr marL="800100" lvl="1" indent="-342900">
              <a:buFont typeface="Arial" charset="0"/>
              <a:buChar char="•"/>
            </a:pPr>
            <a:r>
              <a:rPr lang="x-none" altLang="pt-BR" sz="1920"/>
              <a:t>Gerenciamento de memória;</a:t>
            </a:r>
            <a:endParaRPr lang="x-none" altLang="pt-BR" sz="1920"/>
          </a:p>
          <a:p>
            <a:pPr marL="800100" lvl="1" indent="-342900">
              <a:buFont typeface="Arial" charset="0"/>
              <a:buChar char="•"/>
            </a:pPr>
            <a:r>
              <a:rPr lang="x-none" altLang="pt-BR" sz="1920"/>
              <a:t>Controle de entrada/saída;</a:t>
            </a:r>
            <a:endParaRPr lang="x-none" altLang="pt-BR" sz="1920"/>
          </a:p>
          <a:p>
            <a:pPr marL="800100" lvl="1" indent="-342900">
              <a:buFont typeface="Arial" charset="0"/>
              <a:buChar char="•"/>
            </a:pPr>
            <a:r>
              <a:rPr lang="x-none" altLang="pt-BR" sz="1920"/>
              <a:t>Manipulação do sistema de arquivos;</a:t>
            </a:r>
            <a:endParaRPr lang="x-none" altLang="pt-BR" sz="1920"/>
          </a:p>
          <a:p>
            <a:pPr marL="800100" lvl="1" indent="-342900">
              <a:buFont typeface="Arial" charset="0"/>
              <a:buChar char="•"/>
            </a:pPr>
            <a:r>
              <a:rPr lang="x-none" altLang="pt-BR" sz="1920"/>
              <a:t>Tratamento e prevenção de erros;</a:t>
            </a:r>
            <a:endParaRPr lang="x-none" altLang="pt-BR" sz="1920"/>
          </a:p>
          <a:p>
            <a:pPr marL="800100" lvl="1" indent="-342900">
              <a:buFont typeface="Arial" charset="0"/>
              <a:buChar char="•"/>
            </a:pPr>
            <a:r>
              <a:rPr lang="x-none" altLang="pt-BR" sz="1920"/>
              <a:t>Segurança.</a:t>
            </a:r>
            <a:endParaRPr lang="x-none" altLang="pt-BR" sz="1920"/>
          </a:p>
          <a:p>
            <a:pPr marL="342900" indent="-342900">
              <a:buNone/>
            </a:pPr>
            <a:endParaRPr lang="x-none" altLang="pt-BR" sz="2400"/>
          </a:p>
        </p:txBody>
      </p:sp>
      <p:sp>
        <p:nvSpPr>
          <p:cNvPr id="3" name="Slide Number Placeholder 2"/>
          <p:cNvSpPr/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4" name="Title 87043"/>
          <p:cNvSpPr>
            <a:spLocks noGrp="1"/>
          </p:cNvSpPr>
          <p:nvPr>
            <p:ph type="title"/>
          </p:nvPr>
        </p:nvSpPr>
        <p:spPr>
          <a:xfrm>
            <a:off x="346075" y="59055"/>
            <a:ext cx="8702040" cy="1066800"/>
          </a:xfrm>
          <a:ln w="12700"/>
        </p:spPr>
        <p:txBody>
          <a:bodyPr lIns="90488" tIns="44450" rIns="90488" bIns="44450" anchor="b"/>
          <a:p>
            <a:r>
              <a:rPr lang="x-none" altLang="pt-BR"/>
              <a:t>Primeiros Sistemas Operacionais</a:t>
            </a:r>
            <a:endParaRPr lang="x-none" altLang="pt-BR"/>
          </a:p>
        </p:txBody>
      </p:sp>
      <p:sp>
        <p:nvSpPr>
          <p:cNvPr id="87045" name="Text Placeholder 87044"/>
          <p:cNvSpPr>
            <a:spLocks noGrp="1"/>
          </p:cNvSpPr>
          <p:nvPr>
            <p:ph type="body" idx="1"/>
          </p:nvPr>
        </p:nvSpPr>
        <p:spPr>
          <a:xfrm>
            <a:off x="334010" y="1402080"/>
            <a:ext cx="8133080" cy="4419600"/>
          </a:xfrm>
          <a:ln w="12700"/>
        </p:spPr>
        <p:txBody>
          <a:bodyPr lIns="90488" tIns="44450" rIns="90488" bIns="44450"/>
          <a:p>
            <a:pPr marL="342900" indent="-342900">
              <a:buFont typeface="Arial" charset="0"/>
              <a:buChar char="•"/>
            </a:pPr>
            <a:r>
              <a:rPr lang="x-none" altLang="pt-BR" sz="2400"/>
              <a:t>Então os sistemas operacionais existem desde os surgimento dos computadores?</a:t>
            </a:r>
            <a:endParaRPr lang="x-none" altLang="pt-BR" sz="2400"/>
          </a:p>
          <a:p>
            <a:pPr marL="800100" lvl="1" indent="-342900">
              <a:buFont typeface="Arial" charset="0"/>
              <a:buChar char="•"/>
            </a:pPr>
            <a:r>
              <a:rPr lang="x-none" altLang="pt-BR" sz="1920">
                <a:solidFill>
                  <a:schemeClr val="bg1">
                    <a:lumMod val="50000"/>
                  </a:schemeClr>
                </a:solidFill>
              </a:rPr>
              <a:t>Nos primeiros computadores a programação era feita exclusivamente por </a:t>
            </a:r>
            <a:r>
              <a:rPr lang="x-none" altLang="pt-BR" sz="1920" i="1">
                <a:solidFill>
                  <a:schemeClr val="bg1">
                    <a:lumMod val="50000"/>
                  </a:schemeClr>
                </a:solidFill>
              </a:rPr>
              <a:t>hardware</a:t>
            </a:r>
            <a:r>
              <a:rPr lang="x-none" altLang="pt-BR" sz="1920">
                <a:solidFill>
                  <a:schemeClr val="bg1">
                    <a:lumMod val="50000"/>
                  </a:schemeClr>
                </a:solidFill>
              </a:rPr>
              <a:t>, ou seja, ligando ou desligando chaves, reposicionando cabos, etc. Era uma tarefa literalmente braçal</a:t>
            </a:r>
            <a:endParaRPr lang="x-none" altLang="pt-BR" sz="192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/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  <p:pic>
        <p:nvPicPr>
          <p:cNvPr id="2" name="Picture 1" descr="2031261941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170" y="3930650"/>
            <a:ext cx="3574415" cy="2728595"/>
          </a:xfrm>
          <a:prstGeom prst="rect">
            <a:avLst/>
          </a:prstGeom>
        </p:spPr>
      </p:pic>
      <p:pic>
        <p:nvPicPr>
          <p:cNvPr id="4" name="Picture 3" descr="enia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505" y="4326890"/>
            <a:ext cx="4334510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70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4" name="Title 87043"/>
          <p:cNvSpPr>
            <a:spLocks noGrp="1"/>
          </p:cNvSpPr>
          <p:nvPr>
            <p:ph type="title"/>
          </p:nvPr>
        </p:nvSpPr>
        <p:spPr>
          <a:xfrm>
            <a:off x="512445" y="58738"/>
            <a:ext cx="7772400" cy="1066800"/>
          </a:xfrm>
          <a:ln w="12700"/>
        </p:spPr>
        <p:txBody>
          <a:bodyPr lIns="90488" tIns="44450" rIns="90488" bIns="44450" anchor="b"/>
          <a:p>
            <a:r>
              <a:rPr lang="x-none" altLang="pt-BR"/>
              <a:t>Primeiros Sistemas Operacionais</a:t>
            </a:r>
            <a:endParaRPr lang="x-none" altLang="pt-BR"/>
          </a:p>
        </p:txBody>
      </p:sp>
      <p:sp>
        <p:nvSpPr>
          <p:cNvPr id="87045" name="Text Placeholder 87044"/>
          <p:cNvSpPr>
            <a:spLocks noGrp="1"/>
          </p:cNvSpPr>
          <p:nvPr>
            <p:ph type="body" idx="1"/>
          </p:nvPr>
        </p:nvSpPr>
        <p:spPr>
          <a:xfrm>
            <a:off x="334010" y="1402080"/>
            <a:ext cx="8133080" cy="4419600"/>
          </a:xfrm>
          <a:ln w="12700"/>
        </p:spPr>
        <p:txBody>
          <a:bodyPr lIns="90488" tIns="44450" rIns="90488" bIns="44450"/>
          <a:p>
            <a:pPr marL="342900" indent="-342900">
              <a:buFont typeface="Arial" charset="0"/>
              <a:buChar char="•"/>
            </a:pPr>
            <a:r>
              <a:rPr lang="x-none" altLang="pt-BR" sz="2400"/>
              <a:t>O GM-NAA I/O foi o primeiro sistema operacional comercial, criado em 1956 por Robert L. Patrick, para </a:t>
            </a:r>
            <a:r>
              <a:rPr lang="x-none" altLang="pt-BR" sz="2400" i="1"/>
              <a:t>mainframes </a:t>
            </a:r>
            <a:r>
              <a:rPr lang="x-none" altLang="pt-BR" sz="2400"/>
              <a:t>IBM 704, para automatizar algumas tarefas</a:t>
            </a:r>
            <a:endParaRPr lang="x-none" altLang="pt-BR" sz="2400"/>
          </a:p>
        </p:txBody>
      </p:sp>
      <p:sp>
        <p:nvSpPr>
          <p:cNvPr id="3" name="Slide Number Placeholder 2"/>
          <p:cNvSpPr/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  <p:pic>
        <p:nvPicPr>
          <p:cNvPr id="2" name="Picture 1" descr="704-llnl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1570" y="3155950"/>
            <a:ext cx="4077970" cy="33293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4" name="Title 87043"/>
          <p:cNvSpPr>
            <a:spLocks noGrp="1"/>
          </p:cNvSpPr>
          <p:nvPr>
            <p:ph type="title"/>
          </p:nvPr>
        </p:nvSpPr>
        <p:spPr>
          <a:xfrm>
            <a:off x="512445" y="58738"/>
            <a:ext cx="7772400" cy="1066800"/>
          </a:xfrm>
          <a:ln w="12700"/>
        </p:spPr>
        <p:txBody>
          <a:bodyPr lIns="90488" tIns="44450" rIns="90488" bIns="44450" anchor="b"/>
          <a:p>
            <a:r>
              <a:rPr lang="x-none" altLang="pt-BR"/>
              <a:t>Primeiros Sistemas Operacionais</a:t>
            </a:r>
            <a:endParaRPr lang="x-none" altLang="pt-BR"/>
          </a:p>
        </p:txBody>
      </p:sp>
      <p:sp>
        <p:nvSpPr>
          <p:cNvPr id="87045" name="Text Placeholder 87044"/>
          <p:cNvSpPr>
            <a:spLocks noGrp="1"/>
          </p:cNvSpPr>
          <p:nvPr>
            <p:ph type="body" idx="1"/>
          </p:nvPr>
        </p:nvSpPr>
        <p:spPr>
          <a:xfrm>
            <a:off x="334010" y="1402080"/>
            <a:ext cx="8133080" cy="4419600"/>
          </a:xfrm>
          <a:ln w="12700"/>
        </p:spPr>
        <p:txBody>
          <a:bodyPr lIns="90488" tIns="44450" rIns="90488" bIns="44450"/>
          <a:p>
            <a:pPr marL="342900" indent="-342900">
              <a:buFont typeface="Arial" charset="0"/>
              <a:buChar char="•"/>
            </a:pPr>
            <a:r>
              <a:rPr lang="x-none" altLang="pt-BR" sz="2400"/>
              <a:t>Entretanto, existem registros de quatro sistemas operacionais criados antes do GM-NAA I/O, sendo o LEO I (</a:t>
            </a:r>
            <a:r>
              <a:rPr lang="x-none" altLang="pt-BR" sz="2400" i="1"/>
              <a:t>Lyons Eletronics Office</a:t>
            </a:r>
            <a:r>
              <a:rPr lang="x-none" altLang="pt-BR" sz="2400"/>
              <a:t>) o mais antigo, criado em 1951</a:t>
            </a:r>
            <a:endParaRPr lang="x-none" altLang="pt-BR" sz="2400"/>
          </a:p>
          <a:p>
            <a:pPr marL="342900" indent="-342900">
              <a:buFont typeface="Arial" charset="0"/>
              <a:buChar char="•"/>
            </a:pPr>
            <a:r>
              <a:rPr lang="x-none" altLang="pt-BR" sz="2400"/>
              <a:t>A diferença é que estes sistemas foram somente de uso interno dos centros de pesquisas e empresas que os desenvolveram </a:t>
            </a:r>
            <a:endParaRPr lang="x-none" altLang="pt-BR" sz="2400"/>
          </a:p>
        </p:txBody>
      </p:sp>
      <p:sp>
        <p:nvSpPr>
          <p:cNvPr id="3" name="Slide Number Placeholder 2"/>
          <p:cNvSpPr/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44" name="Title 87043"/>
          <p:cNvSpPr>
            <a:spLocks noGrp="1"/>
          </p:cNvSpPr>
          <p:nvPr>
            <p:ph type="title"/>
          </p:nvPr>
        </p:nvSpPr>
        <p:spPr>
          <a:xfrm>
            <a:off x="512445" y="58738"/>
            <a:ext cx="7772400" cy="1066800"/>
          </a:xfrm>
          <a:ln w="12700"/>
        </p:spPr>
        <p:txBody>
          <a:bodyPr lIns="90488" tIns="44450" rIns="90488" bIns="44450" anchor="b"/>
          <a:p>
            <a:r>
              <a:rPr lang="x-none" altLang="pt-BR"/>
              <a:t>Primeiros Sistemas Operacionais</a:t>
            </a:r>
            <a:endParaRPr lang="x-none" altLang="pt-BR"/>
          </a:p>
        </p:txBody>
      </p:sp>
      <p:sp>
        <p:nvSpPr>
          <p:cNvPr id="87045" name="Text Placeholder 87044"/>
          <p:cNvSpPr>
            <a:spLocks noGrp="1"/>
          </p:cNvSpPr>
          <p:nvPr>
            <p:ph type="body" idx="1"/>
          </p:nvPr>
        </p:nvSpPr>
        <p:spPr>
          <a:xfrm>
            <a:off x="334010" y="1402080"/>
            <a:ext cx="8133080" cy="4419600"/>
          </a:xfrm>
          <a:ln w="12700"/>
        </p:spPr>
        <p:txBody>
          <a:bodyPr lIns="90488" tIns="44450" rIns="90488" bIns="44450"/>
          <a:p>
            <a:pPr marL="342900" indent="-342900">
              <a:buFont typeface="Arial" charset="0"/>
              <a:buChar char="•"/>
            </a:pPr>
            <a:r>
              <a:rPr lang="x-none" altLang="pt-BR" sz="2400"/>
              <a:t>Foi a partir do surgimento dos computadores transistorizados que o desenvolvimento de sistemas operacionais passou a ser visto como uma tarefa de grande importância</a:t>
            </a:r>
            <a:endParaRPr lang="x-none" altLang="pt-BR" sz="2400"/>
          </a:p>
          <a:p>
            <a:pPr marL="342900" indent="-342900">
              <a:buFont typeface="Arial" charset="0"/>
              <a:buChar char="•"/>
            </a:pPr>
            <a:r>
              <a:rPr lang="x-none" altLang="pt-BR" sz="2400"/>
              <a:t>Os sistemas operacionais começaram a ser desenvolvidos (a maioria deles) pensando em atender qualquer </a:t>
            </a:r>
            <a:r>
              <a:rPr lang="x-none" altLang="pt-BR" sz="2400" i="1"/>
              <a:t>hardware </a:t>
            </a:r>
            <a:r>
              <a:rPr lang="x-none" altLang="pt-BR" sz="2400"/>
              <a:t>no qual viesse a ser instalado</a:t>
            </a:r>
            <a:endParaRPr lang="x-none" altLang="pt-BR" sz="2400"/>
          </a:p>
        </p:txBody>
      </p:sp>
      <p:sp>
        <p:nvSpPr>
          <p:cNvPr id="3" name="Slide Number Placeholder 2"/>
          <p:cNvSpPr/>
          <p:nvPr>
            <p:ph type="sldNum" sz="quarter" idx="12"/>
          </p:nvPr>
        </p:nvSpPr>
        <p:spPr/>
        <p:txBody>
          <a:bodyPr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9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0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1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2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3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4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5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26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7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8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29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30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31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32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33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34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35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36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37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38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39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40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A000120140530A89PPBG</Template>
  <TotalTime>0</TotalTime>
  <Words>5820</Words>
  <Application>Kingsoft Office WPP</Application>
  <PresentationFormat>On-screen Show (4:3)</PresentationFormat>
  <Paragraphs>212</Paragraphs>
  <Slides>27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41</vt:i4>
      </vt:variant>
      <vt:variant>
        <vt:lpstr>幻灯片标题</vt:lpstr>
      </vt:variant>
      <vt:variant>
        <vt:i4>27</vt:i4>
      </vt:variant>
    </vt:vector>
  </HeadingPairs>
  <TitlesOfParts>
    <vt:vector size="68" baseType="lpstr">
      <vt:lpstr>A000120140530A89PPBG</vt:lpstr>
      <vt:lpstr>1_A000120140530A89PPBG</vt:lpstr>
      <vt:lpstr>2_A000120140530A89PPBG</vt:lpstr>
      <vt:lpstr>3_A000120140530A89PPBG</vt:lpstr>
      <vt:lpstr>4_A000120140530A89PPBG</vt:lpstr>
      <vt:lpstr>5_A000120140530A89PPBG</vt:lpstr>
      <vt:lpstr>6_A000120140530A89PPBG</vt:lpstr>
      <vt:lpstr>7_A000120140530A89PPBG</vt:lpstr>
      <vt:lpstr>8_A000120140530A89PPBG</vt:lpstr>
      <vt:lpstr>9_A000120140530A89PPBG</vt:lpstr>
      <vt:lpstr>10_A000120140530A89PPBG</vt:lpstr>
      <vt:lpstr>11_A000120140530A89PPBG</vt:lpstr>
      <vt:lpstr>12_A000120140530A89PPBG</vt:lpstr>
      <vt:lpstr>13_A000120140530A89PPBG</vt:lpstr>
      <vt:lpstr>14_A000120140530A89PPBG</vt:lpstr>
      <vt:lpstr>15_A000120140530A89PPBG</vt:lpstr>
      <vt:lpstr>16_A000120140530A89PPBG</vt:lpstr>
      <vt:lpstr>17_A000120140530A89PPBG</vt:lpstr>
      <vt:lpstr>18_A000120140530A89PPBG</vt:lpstr>
      <vt:lpstr>19_A000120140530A89PPBG</vt:lpstr>
      <vt:lpstr>20_A000120140530A89PPBG</vt:lpstr>
      <vt:lpstr>21_A000120140530A89PPBG</vt:lpstr>
      <vt:lpstr>22_A000120140530A89PPBG</vt:lpstr>
      <vt:lpstr>23_A000120140530A89PPBG</vt:lpstr>
      <vt:lpstr>24_A000120140530A89PPBG</vt:lpstr>
      <vt:lpstr>25_A000120140530A89PPBG</vt:lpstr>
      <vt:lpstr>26_A000120140530A89PPBG</vt:lpstr>
      <vt:lpstr>27_A000120140530A89PPBG</vt:lpstr>
      <vt:lpstr>28_A000120140530A89PPBG</vt:lpstr>
      <vt:lpstr>29_A000120140530A89PPBG</vt:lpstr>
      <vt:lpstr>30_A000120140530A89PPBG</vt:lpstr>
      <vt:lpstr>31_A000120140530A89PPBG</vt:lpstr>
      <vt:lpstr>32_A000120140530A89PPBG</vt:lpstr>
      <vt:lpstr>33_A000120140530A89PPBG</vt:lpstr>
      <vt:lpstr>34_A000120140530A89PPBG</vt:lpstr>
      <vt:lpstr>35_A000120140530A89PPBG</vt:lpstr>
      <vt:lpstr>36_A000120140530A89PPBG</vt:lpstr>
      <vt:lpstr>37_A000120140530A89PPBG</vt:lpstr>
      <vt:lpstr>38_A000120140530A89PPBG</vt:lpstr>
      <vt:lpstr>39_A000120140530A89PPBG</vt:lpstr>
      <vt:lpstr>40_A000120140530A89PPBG</vt:lpstr>
      <vt:lpstr>Reconexão de Caminhos</vt:lpstr>
      <vt:lpstr>O que são Sistemas Operacionais?</vt:lpstr>
      <vt:lpstr>O que são Sistemas Operacionais?</vt:lpstr>
      <vt:lpstr>O que são Sistemas Operacionais?</vt:lpstr>
      <vt:lpstr>Função dos Sistemas Operacionais</vt:lpstr>
      <vt:lpstr>Primeiros Sistemas Operacionais</vt:lpstr>
      <vt:lpstr>Primeiros Sistemas Operacionais</vt:lpstr>
      <vt:lpstr>Primeiros Sistemas Operacionais</vt:lpstr>
      <vt:lpstr>Primeiros Sistemas Operacionais</vt:lpstr>
      <vt:lpstr>Linha do Tempo dos Sistemas Operacionais</vt:lpstr>
      <vt:lpstr>Linha do Tempo dos Sistemas Operacionais</vt:lpstr>
      <vt:lpstr>Linha do Tempo dos Sistemas Operacionais</vt:lpstr>
      <vt:lpstr>Linha do Tempo dos Sistemas Operacionais</vt:lpstr>
      <vt:lpstr>Os grandes jogadores</vt:lpstr>
      <vt:lpstr>Os grandes jogadores</vt:lpstr>
      <vt:lpstr>Os grandes jogadores</vt:lpstr>
      <vt:lpstr>Os grandes jogadores</vt:lpstr>
      <vt:lpstr>Os grandes jogadores</vt:lpstr>
      <vt:lpstr>Os grandes jogadores</vt:lpstr>
      <vt:lpstr>Os grandes jogadores</vt:lpstr>
      <vt:lpstr>Os grandes jogadores</vt:lpstr>
      <vt:lpstr>Os grandes jogadores - Linux</vt:lpstr>
      <vt:lpstr>Panorama Atual da Utilização dos S.O.'s</vt:lpstr>
      <vt:lpstr>Panorama Atual da Utilização dos S.O.'s</vt:lpstr>
      <vt:lpstr>Panorama Atual da Utilização dos S.O.'s</vt:lpstr>
      <vt:lpstr>O Futuro dos Sistemas Operacionais</vt:lpstr>
      <vt:lpstr>Sistemas Operacionais Uma Visão Geral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fdsa</dc:title>
  <dc:creator>admin</dc:creator>
  <cp:lastModifiedBy>marcos</cp:lastModifiedBy>
  <cp:revision>160</cp:revision>
  <dcterms:created xsi:type="dcterms:W3CDTF">2017-10-09T14:56:50Z</dcterms:created>
  <dcterms:modified xsi:type="dcterms:W3CDTF">2017-10-09T14:56:50Z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模板文件">
    <vt:lpwstr/>
  </property>
  <property fmtid="{D5CDD505-2E9C-101B-9397-08002B2CF9AE}" pid="3" name="标题">
    <vt:lpwstr>̳_A000120140530A89PPBG</vt:lpwstr>
  </property>
  <property fmtid="{D5CDD505-2E9C-101B-9397-08002B2CF9AE}" pid="4" name="关键字">
    <vt:lpwstr>  4:3  ɫ  װ  V1 ɫ</vt:lpwstr>
  </property>
  <property fmtid="{D5CDD505-2E9C-101B-9397-08002B2CF9AE}" pid="5" name="KSOProductBuildVer">
    <vt:lpwstr>1046-10.1.0.5707</vt:lpwstr>
  </property>
</Properties>
</file>