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theme/theme47.xml" ContentType="application/vnd.openxmlformats-officedocument.theme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.xml" ContentType="application/vnd.openxmlformats-officedocument.theme+xml"/>
  <Override PartName="/ppt/theme/theme50.xml" ContentType="application/vnd.openxmlformats-officedocument.theme+xml"/>
  <Override PartName="/ppt/theme/theme5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80" r:id="rId4"/>
    <p:sldMasterId id="2147483693" r:id="rId5"/>
    <p:sldMasterId id="2147483706" r:id="rId6"/>
    <p:sldMasterId id="2147483719" r:id="rId7"/>
    <p:sldMasterId id="2147483732" r:id="rId8"/>
    <p:sldMasterId id="2147483744" r:id="rId9"/>
    <p:sldMasterId id="2147483765" r:id="rId10"/>
    <p:sldMasterId id="2147483782" r:id="rId11"/>
    <p:sldMasterId id="2147483799" r:id="rId12"/>
    <p:sldMasterId id="2147483816" r:id="rId13"/>
    <p:sldMasterId id="2147483833" r:id="rId14"/>
    <p:sldMasterId id="2147483852" r:id="rId15"/>
    <p:sldMasterId id="2147483870" r:id="rId16"/>
    <p:sldMasterId id="2147483888" r:id="rId17"/>
    <p:sldMasterId id="2147483906" r:id="rId18"/>
    <p:sldMasterId id="2147483924" r:id="rId19"/>
    <p:sldMasterId id="2147483942" r:id="rId20"/>
    <p:sldMasterId id="2147483960" r:id="rId21"/>
    <p:sldMasterId id="2147483978" r:id="rId22"/>
    <p:sldMasterId id="2147483996" r:id="rId23"/>
    <p:sldMasterId id="2147484014" r:id="rId24"/>
    <p:sldMasterId id="2147484032" r:id="rId25"/>
    <p:sldMasterId id="2147484050" r:id="rId26"/>
    <p:sldMasterId id="2147484068" r:id="rId27"/>
    <p:sldMasterId id="2147484086" r:id="rId28"/>
    <p:sldMasterId id="2147484104" r:id="rId29"/>
    <p:sldMasterId id="2147484122" r:id="rId30"/>
    <p:sldMasterId id="2147484140" r:id="rId31"/>
    <p:sldMasterId id="2147484158" r:id="rId32"/>
    <p:sldMasterId id="2147484177" r:id="rId33"/>
    <p:sldMasterId id="2147484196" r:id="rId34"/>
    <p:sldMasterId id="2147484215" r:id="rId35"/>
    <p:sldMasterId id="2147484234" r:id="rId36"/>
    <p:sldMasterId id="2147484253" r:id="rId37"/>
    <p:sldMasterId id="2147484272" r:id="rId38"/>
    <p:sldMasterId id="2147484287" r:id="rId39"/>
    <p:sldMasterId id="2147484302" r:id="rId40"/>
    <p:sldMasterId id="2147484317" r:id="rId41"/>
    <p:sldMasterId id="2147484332" r:id="rId42"/>
    <p:sldMasterId id="2147484348" r:id="rId43"/>
    <p:sldMasterId id="2147484363" r:id="rId44"/>
    <p:sldMasterId id="2147484382" r:id="rId45"/>
    <p:sldMasterId id="2147484401" r:id="rId46"/>
    <p:sldMasterId id="2147484420" r:id="rId47"/>
    <p:sldMasterId id="2147484439" r:id="rId48"/>
    <p:sldMasterId id="2147484460" r:id="rId49"/>
    <p:sldMasterId id="2147484481" r:id="rId50"/>
  </p:sldMasterIdLst>
  <p:notesMasterIdLst>
    <p:notesMasterId r:id="rId52"/>
  </p:notesMasterIdLst>
  <p:handoutMasterIdLst>
    <p:handoutMasterId r:id="rId66"/>
  </p:handoutMasterIdLst>
  <p:sldIdLst>
    <p:sldId id="256" r:id="rId51"/>
    <p:sldId id="1219" r:id="rId53"/>
    <p:sldId id="1220" r:id="rId54"/>
    <p:sldId id="1221" r:id="rId55"/>
    <p:sldId id="1222" r:id="rId56"/>
    <p:sldId id="1229" r:id="rId57"/>
    <p:sldId id="1230" r:id="rId58"/>
    <p:sldId id="1239" r:id="rId59"/>
    <p:sldId id="1240" r:id="rId60"/>
    <p:sldId id="1224" r:id="rId61"/>
    <p:sldId id="1225" r:id="rId62"/>
    <p:sldId id="1216" r:id="rId63"/>
    <p:sldId id="1217" r:id="rId64"/>
    <p:sldId id="1218" r:id="rId65"/>
  </p:sldIdLst>
  <p:sldSz cx="9144000" cy="6858000" type="screen4x3"/>
  <p:notesSz cx="6858000" cy="9144000"/>
  <p:defaultTextStyle>
    <a:defPPr>
      <a:defRPr lang="zh-CN"/>
    </a:defPPr>
    <a:lvl1pPr marL="0" lvl="0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1pPr>
    <a:lvl2pPr marL="457200" lvl="1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2pPr>
    <a:lvl3pPr marL="914400" lvl="2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3pPr>
    <a:lvl4pPr marL="1371600" lvl="3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4pPr>
    <a:lvl5pPr marL="1828800" lvl="4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800" b="0" i="0" u="none" kern="1200" baseline="0">
        <a:solidFill>
          <a:schemeClr val="tx1"/>
        </a:solidFill>
        <a:latin typeface="Calibri" pitchFamily="34" charset="0"/>
        <a:ea typeface="幼圆" pitchFamily="49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AA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012"/>
    <p:restoredTop sz="91244"/>
  </p:normalViewPr>
  <p:slideViewPr>
    <p:cSldViewPr snapToGrid="0" showGuides="1">
      <p:cViewPr varScale="1">
        <p:scale>
          <a:sx n="75" d="100"/>
          <a:sy n="75" d="100"/>
        </p:scale>
        <p:origin x="1242" y="60"/>
      </p:cViewPr>
      <p:guideLst>
        <p:guide orient="horz" pos="2302"/>
        <p:guide pos="28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9" Type="http://schemas.openxmlformats.org/officeDocument/2006/relationships/tableStyles" Target="tableStyles.xml"/><Relationship Id="rId68" Type="http://schemas.openxmlformats.org/officeDocument/2006/relationships/viewProps" Target="viewProps.xml"/><Relationship Id="rId67" Type="http://schemas.openxmlformats.org/officeDocument/2006/relationships/presProps" Target="presProps.xml"/><Relationship Id="rId66" Type="http://schemas.openxmlformats.org/officeDocument/2006/relationships/handoutMaster" Target="handoutMasters/handoutMaster1.xml"/><Relationship Id="rId65" Type="http://schemas.openxmlformats.org/officeDocument/2006/relationships/slide" Target="slides/slide14.xml"/><Relationship Id="rId64" Type="http://schemas.openxmlformats.org/officeDocument/2006/relationships/slide" Target="slides/slide13.xml"/><Relationship Id="rId63" Type="http://schemas.openxmlformats.org/officeDocument/2006/relationships/slide" Target="slides/slide12.xml"/><Relationship Id="rId62" Type="http://schemas.openxmlformats.org/officeDocument/2006/relationships/slide" Target="slides/slide11.xml"/><Relationship Id="rId61" Type="http://schemas.openxmlformats.org/officeDocument/2006/relationships/slide" Target="slides/slide10.xml"/><Relationship Id="rId60" Type="http://schemas.openxmlformats.org/officeDocument/2006/relationships/slide" Target="slides/slide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8.xml"/><Relationship Id="rId58" Type="http://schemas.openxmlformats.org/officeDocument/2006/relationships/slide" Target="slides/slide7.xml"/><Relationship Id="rId57" Type="http://schemas.openxmlformats.org/officeDocument/2006/relationships/slide" Target="slides/slide6.xml"/><Relationship Id="rId56" Type="http://schemas.openxmlformats.org/officeDocument/2006/relationships/slide" Target="slides/slide5.xml"/><Relationship Id="rId55" Type="http://schemas.openxmlformats.org/officeDocument/2006/relationships/slide" Target="slides/slide4.xml"/><Relationship Id="rId54" Type="http://schemas.openxmlformats.org/officeDocument/2006/relationships/slide" Target="slides/slide3.xml"/><Relationship Id="rId53" Type="http://schemas.openxmlformats.org/officeDocument/2006/relationships/slide" Target="slides/slide2.xml"/><Relationship Id="rId52" Type="http://schemas.openxmlformats.org/officeDocument/2006/relationships/notesMaster" Target="notesMasters/notesMaster1.xml"/><Relationship Id="rId51" Type="http://schemas.openxmlformats.org/officeDocument/2006/relationships/slide" Target="slides/slide1.xml"/><Relationship Id="rId50" Type="http://schemas.openxmlformats.org/officeDocument/2006/relationships/slideMaster" Target="slideMasters/slideMaster49.xml"/><Relationship Id="rId5" Type="http://schemas.openxmlformats.org/officeDocument/2006/relationships/slideMaster" Target="slideMasters/slideMaster4.xml"/><Relationship Id="rId49" Type="http://schemas.openxmlformats.org/officeDocument/2006/relationships/slideMaster" Target="slideMasters/slideMaster48.xml"/><Relationship Id="rId48" Type="http://schemas.openxmlformats.org/officeDocument/2006/relationships/slideMaster" Target="slideMasters/slideMaster47.xml"/><Relationship Id="rId47" Type="http://schemas.openxmlformats.org/officeDocument/2006/relationships/slideMaster" Target="slideMasters/slideMaster46.xml"/><Relationship Id="rId46" Type="http://schemas.openxmlformats.org/officeDocument/2006/relationships/slideMaster" Target="slideMasters/slideMaster45.xml"/><Relationship Id="rId45" Type="http://schemas.openxmlformats.org/officeDocument/2006/relationships/slideMaster" Target="slideMasters/slideMaster44.xml"/><Relationship Id="rId44" Type="http://schemas.openxmlformats.org/officeDocument/2006/relationships/slideMaster" Target="slideMasters/slideMaster43.xml"/><Relationship Id="rId43" Type="http://schemas.openxmlformats.org/officeDocument/2006/relationships/slideMaster" Target="slideMasters/slideMaster42.xml"/><Relationship Id="rId42" Type="http://schemas.openxmlformats.org/officeDocument/2006/relationships/slideMaster" Target="slideMasters/slideMaster41.xml"/><Relationship Id="rId41" Type="http://schemas.openxmlformats.org/officeDocument/2006/relationships/slideMaster" Target="slideMasters/slideMaster40.xml"/><Relationship Id="rId40" Type="http://schemas.openxmlformats.org/officeDocument/2006/relationships/slideMaster" Target="slideMasters/slideMaster39.xml"/><Relationship Id="rId4" Type="http://schemas.openxmlformats.org/officeDocument/2006/relationships/slideMaster" Target="slideMasters/slideMaster3.xml"/><Relationship Id="rId39" Type="http://schemas.openxmlformats.org/officeDocument/2006/relationships/slideMaster" Target="slideMasters/slideMaster38.xml"/><Relationship Id="rId38" Type="http://schemas.openxmlformats.org/officeDocument/2006/relationships/slideMaster" Target="slideMasters/slideMaster37.xml"/><Relationship Id="rId37" Type="http://schemas.openxmlformats.org/officeDocument/2006/relationships/slideMaster" Target="slideMasters/slideMaster36.xml"/><Relationship Id="rId36" Type="http://schemas.openxmlformats.org/officeDocument/2006/relationships/slideMaster" Target="slideMasters/slideMaster35.xml"/><Relationship Id="rId35" Type="http://schemas.openxmlformats.org/officeDocument/2006/relationships/slideMaster" Target="slideMasters/slideMaster34.xml"/><Relationship Id="rId34" Type="http://schemas.openxmlformats.org/officeDocument/2006/relationships/slideMaster" Target="slideMasters/slideMaster33.xml"/><Relationship Id="rId33" Type="http://schemas.openxmlformats.org/officeDocument/2006/relationships/slideMaster" Target="slideMasters/slideMaster32.xml"/><Relationship Id="rId32" Type="http://schemas.openxmlformats.org/officeDocument/2006/relationships/slideMaster" Target="slideMasters/slideMaster31.xml"/><Relationship Id="rId31" Type="http://schemas.openxmlformats.org/officeDocument/2006/relationships/slideMaster" Target="slideMasters/slideMaster30.xml"/><Relationship Id="rId30" Type="http://schemas.openxmlformats.org/officeDocument/2006/relationships/slideMaster" Target="slideMasters/slideMaster29.xml"/><Relationship Id="rId3" Type="http://schemas.openxmlformats.org/officeDocument/2006/relationships/slideMaster" Target="slideMasters/slideMaster2.xml"/><Relationship Id="rId29" Type="http://schemas.openxmlformats.org/officeDocument/2006/relationships/slideMaster" Target="slideMasters/slideMaster28.xml"/><Relationship Id="rId28" Type="http://schemas.openxmlformats.org/officeDocument/2006/relationships/slideMaster" Target="slideMasters/slideMaster27.xml"/><Relationship Id="rId27" Type="http://schemas.openxmlformats.org/officeDocument/2006/relationships/slideMaster" Target="slideMasters/slideMaster26.xml"/><Relationship Id="rId26" Type="http://schemas.openxmlformats.org/officeDocument/2006/relationships/slideMaster" Target="slideMasters/slideMaster25.xml"/><Relationship Id="rId25" Type="http://schemas.openxmlformats.org/officeDocument/2006/relationships/slideMaster" Target="slideMasters/slideMaster24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模板来自于 </a:t>
            </a:r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http://docer.mysoeasy.com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9DAE9-5608-4965-8D9C-9AF59AF1045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buFont typeface="Arial" charset="0"/>
      <a:defRPr sz="1400" kern="1200">
        <a:solidFill>
          <a:srgbClr val="FF0000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 cap="flat" cmpd="sng">
            <a:solidFill>
              <a:srgbClr val="00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5123" name="备注占位符 2"/>
          <p:cNvSpPr>
            <a:spLocks noGrp="1"/>
          </p:cNvSpPr>
          <p:nvPr>
            <p:ph type="body" idx="1"/>
          </p:nvPr>
        </p:nvSpPr>
        <p:spPr>
          <a:noFill/>
          <a:ln w="9525">
            <a:miter/>
          </a:ln>
        </p:spPr>
        <p:txBody>
          <a:bodyPr wrap="square" lIns="91440" tIns="45720" rIns="91440" bIns="45720" anchor="t"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5124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 algn="r" eaLnBrk="1" hangingPunct="1">
              <a:spcBef>
                <a:spcPct val="0"/>
              </a:spcBef>
              <a:buChar char="•"/>
            </a:pPr>
            <a:fld id="{9A0DB2DC-4C9A-4742-B13C-FB6460FD3503}" type="slidenum">
              <a:rPr lang="zh-CN" altLang="en-US" sz="1200" dirty="0">
                <a:solidFill>
                  <a:schemeClr val="tx1"/>
                </a:solidFill>
              </a:rPr>
            </a:fld>
            <a:endParaRPr lang="zh-CN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Slide Image Placeholder 67585"/>
          <p:cNvSpPr>
            <a:spLocks noRot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</p:spPr>
        <p:txBody>
          <a:bodyPr/>
          <a:p>
            <a:endParaRPr lang="pt-BR" altLang="en-US"/>
          </a:p>
        </p:txBody>
      </p:sp>
      <p:sp>
        <p:nvSpPr>
          <p:cNvPr id="67587" name="Text Placeholder 67586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en-US" altLang="x-none" dirty="0"/>
          </a:p>
        </p:txBody>
      </p:sp>
      <p:sp>
        <p:nvSpPr>
          <p:cNvPr id="2" name="Header Placeholder 1"/>
          <p:cNvSpPr/>
          <p:nvPr>
            <p:ph type="hdr" sz="quarter" idx="2"/>
          </p:nvPr>
        </p:nvSpPr>
        <p:spPr/>
        <p:txBody>
          <a:bodyPr/>
          <a:p>
            <a:pPr lvl="0"/>
            <a:r>
              <a:rPr lang="pt-BR" sz="1200" dirty="0"/>
              <a:t>XXXV SBPO - PROGRAMAÇÃO DE TRIPULAÇÕES DE ÔNIBUS URBANO:</a:t>
            </a:r>
            <a:endParaRPr lang="pt-BR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9634" name="Slide Image Placeholder 69633"/>
          <p:cNvSpPr>
            <a:spLocks noRot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</p:spPr>
        <p:txBody>
          <a:bodyPr/>
          <a:p>
            <a:endParaRPr lang="pt-BR" altLang="en-US"/>
          </a:p>
        </p:txBody>
      </p:sp>
      <p:sp>
        <p:nvSpPr>
          <p:cNvPr id="69635" name="Text Placeholder 69634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en-US" altLang="x-none" dirty="0"/>
          </a:p>
        </p:txBody>
      </p:sp>
      <p:sp>
        <p:nvSpPr>
          <p:cNvPr id="2" name="Header Placeholder 1"/>
          <p:cNvSpPr/>
          <p:nvPr>
            <p:ph type="hdr" sz="quarter" idx="2"/>
          </p:nvPr>
        </p:nvSpPr>
        <p:spPr/>
        <p:txBody>
          <a:bodyPr/>
          <a:p>
            <a:pPr lvl="0"/>
            <a:r>
              <a:rPr lang="pt-BR" sz="1200" dirty="0"/>
              <a:t>XXXV SBPO - PROGRAMAÇÃO DE TRIPULAÇÕES DE ÔNIBUS URBANO:</a:t>
            </a:r>
            <a:endParaRPr lang="pt-BR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Slide Image Placeholder 83969"/>
          <p:cNvSpPr>
            <a:spLocks noRot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</p:spPr>
        <p:txBody>
          <a:bodyPr/>
          <a:p>
            <a:endParaRPr lang="pt-BR" altLang="en-US"/>
          </a:p>
        </p:txBody>
      </p:sp>
      <p:sp>
        <p:nvSpPr>
          <p:cNvPr id="83971" name="Text Placeholder 8397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en-US" altLang="x-none" dirty="0"/>
          </a:p>
        </p:txBody>
      </p:sp>
      <p:sp>
        <p:nvSpPr>
          <p:cNvPr id="2" name="Header Placeholder 1"/>
          <p:cNvSpPr/>
          <p:nvPr>
            <p:ph type="hdr" sz="quarter" idx="2"/>
          </p:nvPr>
        </p:nvSpPr>
        <p:spPr/>
        <p:txBody>
          <a:bodyPr/>
          <a:p>
            <a:pPr lvl="0"/>
            <a:r>
              <a:rPr lang="pt-BR" sz="1200" dirty="0"/>
              <a:t>XXXV SBPO - PROGRAMAÇÃO DE TRIPULAÇÕES DE ÔNIBUS URBANO:</a:t>
            </a:r>
            <a:endParaRPr lang="pt-BR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3970" name="Slide Image Placeholder 83969"/>
          <p:cNvSpPr>
            <a:spLocks noRot="1" noTextEdit="1"/>
          </p:cNvSpPr>
          <p:nvPr>
            <p:ph type="sldImg"/>
          </p:nvPr>
        </p:nvSpPr>
        <p:spPr>
          <a:xfrm>
            <a:off x="989013" y="730250"/>
            <a:ext cx="4873625" cy="3656013"/>
          </a:xfrm>
        </p:spPr>
        <p:txBody>
          <a:bodyPr/>
          <a:p>
            <a:endParaRPr lang="pt-BR" altLang="en-US"/>
          </a:p>
        </p:txBody>
      </p:sp>
      <p:sp>
        <p:nvSpPr>
          <p:cNvPr id="83971" name="Text Placeholder 83970"/>
          <p:cNvSpPr>
            <a:spLocks noGrp="1"/>
          </p:cNvSpPr>
          <p:nvPr>
            <p:ph type="body" idx="1"/>
          </p:nvPr>
        </p:nvSpPr>
        <p:spPr/>
        <p:txBody>
          <a:bodyPr/>
          <a:p>
            <a:pPr lvl="0"/>
            <a:endParaRPr lang="en-US" altLang="x-none" dirty="0"/>
          </a:p>
        </p:txBody>
      </p:sp>
      <p:sp>
        <p:nvSpPr>
          <p:cNvPr id="2" name="Header Placeholder 1"/>
          <p:cNvSpPr/>
          <p:nvPr>
            <p:ph type="hdr" sz="quarter" idx="2"/>
          </p:nvPr>
        </p:nvSpPr>
        <p:spPr/>
        <p:txBody>
          <a:bodyPr/>
          <a:p>
            <a:pPr lvl="0"/>
            <a:r>
              <a:rPr lang="pt-BR" sz="1200" dirty="0"/>
              <a:t>XXXV SBPO - PROGRAMAÇÃO DE TRIPULAÇÕES DE ÔNIBUS URBANO:</a:t>
            </a:r>
            <a:endParaRPr lang="pt-BR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9DAE9-5608-4965-8D9C-9AF59AF1045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6E9DAE9-5608-4965-8D9C-9AF59AF1045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0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Master" Target="../slideMasters/slideMaster36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3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8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9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Master" Target="../slideMasters/slideMaster40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Master" Target="../slideMasters/slideMaster41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Master" Target="../slideMasters/slideMaster42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Master" Target="../slideMasters/slideMaster43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44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4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Master" Target="../slideMasters/slideMaster4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4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Master" Target="../slideMasters/slideMaster48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49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98" name="Grupo 4097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upo 4098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tângulo 4099"/>
              <p:cNvSpPr/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1" name="Retângulo 4100"/>
              <p:cNvSpPr/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4102" name="Grupo 4101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tângulo 4102"/>
              <p:cNvSpPr/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4" name="Retângulo 4103"/>
              <p:cNvSpPr/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sp>
          <p:nvSpPr>
            <p:cNvPr id="4105" name="Retângulo 4104"/>
            <p:cNvSpPr/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6" name="Retângulo 4105"/>
            <p:cNvSpPr/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7" name="Retângulo 4106"/>
            <p:cNvSpPr/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4108" name="Title 4107"/>
          <p:cNvSpPr>
            <a:spLocks noGrp="1"/>
          </p:cNvSpPr>
          <p:nvPr>
            <p:ph type="ctrTitle" hasCustomPrompt="1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dirty="0"/>
              <a:t>Clique para editar o estilo do título mestre</a:t>
            </a:r>
            <a:endParaRPr dirty="0"/>
          </a:p>
        </p:txBody>
      </p:sp>
      <p:sp>
        <p:nvSpPr>
          <p:cNvPr id="4109" name="Subtitle 4108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dirty="0"/>
              <a:t>Clique para editar o estilo do subtítulo mestre</a:t>
            </a:r>
            <a:endParaRPr dirty="0"/>
          </a:p>
        </p:txBody>
      </p:sp>
      <p:sp>
        <p:nvSpPr>
          <p:cNvPr id="4110" name="Date Placeholder 4109"/>
          <p:cNvSpPr>
            <a:spLocks noGrp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1" name="Footer Placeholder 4110"/>
          <p:cNvSpPr>
            <a:spLocks noGrp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2" name="Slide Number Placeholder 4111"/>
          <p:cNvSpPr>
            <a:spLocks noGrp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>
                <a:solidFill>
                  <a:schemeClr val="bg2"/>
                </a:solidFill>
                <a:latin typeface="Tahoma" pitchFamily="34" charset="0"/>
              </a:rPr>
            </a:fld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just">
              <a:defRPr sz="2800"/>
            </a:lvl1pPr>
            <a:lvl2pPr algn="just">
              <a:defRPr sz="2800"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 smtClean="0"/>
          </a:p>
          <a:p>
            <a:pPr lvl="1"/>
            <a:r>
              <a:rPr lang="pt-BR" dirty="0" smtClean="0"/>
              <a:t>Segundo nível</a:t>
            </a:r>
            <a:endParaRPr lang="pt-BR" dirty="0" smtClean="0"/>
          </a:p>
          <a:p>
            <a:pPr lvl="2"/>
            <a:r>
              <a:rPr lang="pt-BR" dirty="0" smtClean="0"/>
              <a:t>Terceiro nível</a:t>
            </a:r>
            <a:endParaRPr lang="pt-BR" dirty="0" smtClean="0"/>
          </a:p>
          <a:p>
            <a:pPr lvl="3"/>
            <a:r>
              <a:rPr lang="pt-BR" dirty="0" smtClean="0"/>
              <a:t>Quarto nível</a:t>
            </a:r>
            <a:endParaRPr lang="pt-BR" dirty="0" smtClean="0"/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C23E-A261-46FE-A446-D634946B95D3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just">
              <a:defRPr sz="2800"/>
            </a:lvl1pPr>
            <a:lvl2pPr algn="just">
              <a:defRPr sz="2800"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 smtClean="0"/>
          </a:p>
          <a:p>
            <a:pPr lvl="1"/>
            <a:r>
              <a:rPr lang="pt-BR" dirty="0" smtClean="0"/>
              <a:t>Segundo nível</a:t>
            </a:r>
            <a:endParaRPr lang="pt-BR" dirty="0" smtClean="0"/>
          </a:p>
          <a:p>
            <a:pPr lvl="2"/>
            <a:r>
              <a:rPr lang="pt-BR" dirty="0" smtClean="0"/>
              <a:t>Terceiro nível</a:t>
            </a:r>
            <a:endParaRPr lang="pt-BR" dirty="0" smtClean="0"/>
          </a:p>
          <a:p>
            <a:pPr lvl="3"/>
            <a:r>
              <a:rPr lang="pt-BR" dirty="0" smtClean="0"/>
              <a:t>Quarto nível</a:t>
            </a:r>
            <a:endParaRPr lang="pt-BR" dirty="0" smtClean="0"/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C23E-A261-46FE-A446-D634946B95D3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4" name="Rectangle 819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1"/>
          </a:solidFill>
          <a:ln w="9525">
            <a:noFill/>
            <a:miter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5" name="Rounded Rectangle 8194"/>
          <p:cNvSpPr/>
          <p:nvPr/>
        </p:nvSpPr>
        <p:spPr>
          <a:xfrm>
            <a:off x="68580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>
            <a:noFill/>
          </a:ln>
        </p:spPr>
        <p:txBody>
          <a:bodyPr wrap="none" anchor="ctr"/>
          <a:p>
            <a:pPr lvl="0" algn="ctr"/>
            <a:endParaRPr lang="pt-BR" altLang="x-none">
              <a:latin typeface="Times New Roman" charset="0"/>
              <a:ea typeface="Arial" charset="0"/>
            </a:endParaRPr>
          </a:p>
        </p:txBody>
      </p:sp>
      <p:sp>
        <p:nvSpPr>
          <p:cNvPr id="8197" name="Subtitle 8196"/>
          <p:cNvSpPr>
            <a:spLocks noGrp="1"/>
          </p:cNvSpPr>
          <p:nvPr>
            <p:ph type="subTitle" idx="1" hasCustomPrompt="1"/>
          </p:nvPr>
        </p:nvSpPr>
        <p:spPr>
          <a:xfrm>
            <a:off x="4673600" y="2927350"/>
            <a:ext cx="3657600" cy="182245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marL="0" lvl="0" indent="0">
              <a:buNone/>
              <a:defRPr kern="1200">
                <a:solidFill>
                  <a:schemeClr val="tx2"/>
                </a:solidFill>
              </a:defRPr>
            </a:lvl1pPr>
            <a:lvl2pPr marL="457200" lvl="1" indent="-457200" algn="ctr">
              <a:buNone/>
              <a:defRPr kern="1200">
                <a:solidFill>
                  <a:schemeClr val="tx2"/>
                </a:solidFill>
              </a:defRPr>
            </a:lvl2pPr>
            <a:lvl3pPr marL="914400" lvl="2" indent="-914400" algn="ctr">
              <a:buNone/>
              <a:defRPr kern="1200">
                <a:solidFill>
                  <a:schemeClr val="tx2"/>
                </a:solidFill>
              </a:defRPr>
            </a:lvl3pPr>
            <a:lvl4pPr marL="1371600" lvl="3" indent="-1371600" algn="ctr">
              <a:buNone/>
              <a:defRPr kern="1200">
                <a:solidFill>
                  <a:schemeClr val="tx2"/>
                </a:solidFill>
              </a:defRPr>
            </a:lvl4pPr>
            <a:lvl5pPr marL="1828800" lvl="4" indent="-1828800" algn="ctr">
              <a:buNone/>
              <a:defRPr kern="120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grpSp>
        <p:nvGrpSpPr>
          <p:cNvPr id="8210" name="Group 8209"/>
          <p:cNvGrpSpPr/>
          <p:nvPr/>
        </p:nvGrpSpPr>
        <p:grpSpPr>
          <a:xfrm>
            <a:off x="3632200" y="4889500"/>
            <a:ext cx="4876800" cy="319088"/>
            <a:chOff x="2288" y="3080"/>
            <a:chExt cx="3072" cy="201"/>
          </a:xfrm>
        </p:grpSpPr>
        <p:sp>
          <p:nvSpPr>
            <p:cNvPr id="8204" name="Rounded Rectangle 8203"/>
            <p:cNvSpPr/>
            <p:nvPr/>
          </p:nvSpPr>
          <p:spPr>
            <a:xfrm flipH="1">
              <a:off x="2288" y="3080"/>
              <a:ext cx="2914" cy="200"/>
            </a:xfrm>
            <a:prstGeom prst="roundRect">
              <a:avLst>
                <a:gd name="adj" fmla="val 0"/>
              </a:avLst>
            </a:prstGeom>
            <a:solidFill>
              <a:schemeClr val="bg2"/>
            </a:solidFill>
            <a:ln w="9525">
              <a:noFill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8205" name="Flowchart: Delay 8204"/>
            <p:cNvSpPr/>
            <p:nvPr/>
          </p:nvSpPr>
          <p:spPr>
            <a:xfrm>
              <a:off x="5196" y="3080"/>
              <a:ext cx="164" cy="201"/>
            </a:xfrm>
            <a:prstGeom prst="flowChartDelay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8206" name="Date Placeholder 8205"/>
          <p:cNvSpPr>
            <a:spLocks noGrp="1"/>
          </p:cNvSpPr>
          <p:nvPr>
            <p:ph type="dt" sz="quarter" idx="2"/>
          </p:nvPr>
        </p:nvSpPr>
        <p:spPr>
          <a:xfrm>
            <a:off x="2667000" y="6553200"/>
            <a:ext cx="1905000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endParaRPr lang="pt-BR" altLang="x-none">
              <a:solidFill>
                <a:schemeClr val="bg1"/>
              </a:solidFill>
            </a:endParaRPr>
          </a:p>
        </p:txBody>
      </p:sp>
      <p:sp>
        <p:nvSpPr>
          <p:cNvPr id="8207" name="Footer Placeholder 8206"/>
          <p:cNvSpPr>
            <a:spLocks noGrp="1"/>
          </p:cNvSpPr>
          <p:nvPr>
            <p:ph type="ftr" sz="quarter" idx="3"/>
          </p:nvPr>
        </p:nvSpPr>
        <p:spPr>
          <a:xfrm>
            <a:off x="5195888" y="6553200"/>
            <a:ext cx="3279775" cy="3048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pPr algn="r"/>
            <a:endParaRPr lang="pt-BR" altLang="x-none"/>
          </a:p>
        </p:txBody>
      </p:sp>
      <p:sp>
        <p:nvSpPr>
          <p:cNvPr id="8209" name="Slide Number Placeholder 8208"/>
          <p:cNvSpPr>
            <a:spLocks noGrp="1"/>
          </p:cNvSpPr>
          <p:nvPr>
            <p:ph type="sldNum" sz="quarter" idx="4"/>
          </p:nvPr>
        </p:nvSpPr>
        <p:spPr>
          <a:xfrm>
            <a:off x="9525" y="5962650"/>
            <a:ext cx="587375" cy="885825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>
            <a:spAutoFit/>
          </a:bodyPr>
          <a:p>
            <a:fld id="{9A0DB2DC-4C9A-4742-B13C-FB6460FD3503}" type="slidenum">
              <a:rPr lang="pt-BR" altLang="x-none"/>
            </a:fld>
            <a:endParaRPr lang="pt-BR" altLang="x-none"/>
          </a:p>
        </p:txBody>
      </p:sp>
      <p:sp>
        <p:nvSpPr>
          <p:cNvPr id="8211" name="Title 8210"/>
          <p:cNvSpPr>
            <a:spLocks noGrp="1"/>
          </p:cNvSpPr>
          <p:nvPr>
            <p:ph type="ctrTitle" sz="quarter" hasCustomPrompt="1"/>
          </p:nvPr>
        </p:nvSpPr>
        <p:spPr>
          <a:xfrm>
            <a:off x="936625" y="1425575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ctr"/>
          <a:lstStyle>
            <a:lvl1pPr lvl="0" algn="ctr">
              <a:defRPr kern="120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</p:spTree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Online Image Placeholder 3"/>
          <p:cNvSpPr>
            <a:spLocks noGrp="1"/>
          </p:cNvSpPr>
          <p:nvPr>
            <p:ph type="clipArt"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algn="just">
              <a:defRPr sz="2800"/>
            </a:lvl1pPr>
            <a:lvl2pPr algn="just">
              <a:defRPr sz="2800"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dirty="0" smtClean="0"/>
              <a:t>Clique para editar os estilos do texto mestre</a:t>
            </a:r>
            <a:endParaRPr lang="pt-BR" dirty="0" smtClean="0"/>
          </a:p>
          <a:p>
            <a:pPr lvl="1"/>
            <a:r>
              <a:rPr lang="pt-BR" dirty="0" smtClean="0"/>
              <a:t>Segundo nível</a:t>
            </a:r>
            <a:endParaRPr lang="pt-BR" dirty="0" smtClean="0"/>
          </a:p>
          <a:p>
            <a:pPr lvl="2"/>
            <a:r>
              <a:rPr lang="pt-BR" dirty="0" smtClean="0"/>
              <a:t>Terceiro nível</a:t>
            </a:r>
            <a:endParaRPr lang="pt-BR" dirty="0" smtClean="0"/>
          </a:p>
          <a:p>
            <a:pPr lvl="3"/>
            <a:r>
              <a:rPr lang="pt-BR" dirty="0" smtClean="0"/>
              <a:t>Quarto nível</a:t>
            </a:r>
            <a:endParaRPr lang="pt-BR" dirty="0" smtClean="0"/>
          </a:p>
          <a:p>
            <a:pPr lvl="4"/>
            <a:r>
              <a:rPr lang="pt-BR" dirty="0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EC23E-A261-46FE-A446-D634946B95D3}" type="datetime1">
              <a:rPr lang="pt-BR" smtClean="0"/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C81E0-2FBE-439D-92D3-6CAE5BC4686E}" type="slidenum">
              <a:rPr lang="pt-BR" smtClean="0"/>
            </a:fld>
            <a:endParaRPr lang="pt-BR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98" name="Grupo 4097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upo 4098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tângulo 4099"/>
              <p:cNvSpPr/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1" name="Retângulo 4100"/>
              <p:cNvSpPr/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4102" name="Grupo 4101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tângulo 4102"/>
              <p:cNvSpPr/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4" name="Retângulo 4103"/>
              <p:cNvSpPr/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sp>
          <p:nvSpPr>
            <p:cNvPr id="4105" name="Retângulo 4104"/>
            <p:cNvSpPr/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6" name="Retângulo 4105"/>
            <p:cNvSpPr/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7" name="Retângulo 4106"/>
            <p:cNvSpPr/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4108" name="Title 4107"/>
          <p:cNvSpPr>
            <a:spLocks noGrp="1"/>
          </p:cNvSpPr>
          <p:nvPr>
            <p:ph type="ctrTitle" hasCustomPrompt="1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dirty="0"/>
              <a:t>Clique para editar o estilo do título mestre</a:t>
            </a:r>
            <a:endParaRPr dirty="0"/>
          </a:p>
        </p:txBody>
      </p:sp>
      <p:sp>
        <p:nvSpPr>
          <p:cNvPr id="4109" name="Subtitle 4108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dirty="0"/>
              <a:t>Clique para editar o estilo do subtítulo mestre</a:t>
            </a:r>
            <a:endParaRPr dirty="0"/>
          </a:p>
        </p:txBody>
      </p:sp>
      <p:sp>
        <p:nvSpPr>
          <p:cNvPr id="4110" name="Date Placeholder 4109"/>
          <p:cNvSpPr>
            <a:spLocks noGrp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1" name="Footer Placeholder 4110"/>
          <p:cNvSpPr>
            <a:spLocks noGrp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2" name="Slide Number Placeholder 4111"/>
          <p:cNvSpPr>
            <a:spLocks noGrp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>
                <a:solidFill>
                  <a:schemeClr val="bg2"/>
                </a:solidFill>
                <a:latin typeface="Tahoma" pitchFamily="34" charset="0"/>
              </a:rPr>
            </a:fld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91138" name="Group 91137"/>
          <p:cNvGrpSpPr/>
          <p:nvPr/>
        </p:nvGrpSpPr>
        <p:grpSpPr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91139" name="Group 91138"/>
            <p:cNvGrpSpPr/>
            <p:nvPr/>
          </p:nvGrpSpPr>
          <p:grpSpPr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1140" name="Rectangle 91139"/>
              <p:cNvSpPr/>
              <p:nvPr/>
            </p:nvSpPr>
            <p:spPr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grpSp>
            <p:nvGrpSpPr>
              <p:cNvPr id="91141" name="Group 91140"/>
              <p:cNvGrpSpPr/>
              <p:nvPr userDrawn="1"/>
            </p:nvGrpSpPr>
            <p:grpSpPr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91142" name="Straight Connector 91141"/>
                <p:cNvSpPr/>
                <p:nvPr/>
              </p:nvSpPr>
              <p:spPr>
                <a:xfrm>
                  <a:off x="0" y="19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3" name="Straight Connector 91142"/>
                <p:cNvSpPr/>
                <p:nvPr/>
              </p:nvSpPr>
              <p:spPr>
                <a:xfrm>
                  <a:off x="0" y="38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4" name="Straight Connector 91143"/>
                <p:cNvSpPr/>
                <p:nvPr/>
              </p:nvSpPr>
              <p:spPr>
                <a:xfrm>
                  <a:off x="0" y="57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5" name="Straight Connector 91144"/>
                <p:cNvSpPr/>
                <p:nvPr/>
              </p:nvSpPr>
              <p:spPr>
                <a:xfrm>
                  <a:off x="0" y="76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6" name="Straight Connector 91145"/>
                <p:cNvSpPr/>
                <p:nvPr/>
              </p:nvSpPr>
              <p:spPr>
                <a:xfrm>
                  <a:off x="0" y="96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7" name="Straight Connector 91146"/>
                <p:cNvSpPr/>
                <p:nvPr/>
              </p:nvSpPr>
              <p:spPr>
                <a:xfrm>
                  <a:off x="0" y="115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8" name="Straight Connector 91147"/>
                <p:cNvSpPr/>
                <p:nvPr/>
              </p:nvSpPr>
              <p:spPr>
                <a:xfrm>
                  <a:off x="0" y="134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49" name="Straight Connector 91148"/>
                <p:cNvSpPr/>
                <p:nvPr/>
              </p:nvSpPr>
              <p:spPr>
                <a:xfrm>
                  <a:off x="0" y="153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0" name="Straight Connector 91149"/>
                <p:cNvSpPr/>
                <p:nvPr/>
              </p:nvSpPr>
              <p:spPr>
                <a:xfrm>
                  <a:off x="0" y="172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1" name="Straight Connector 91150"/>
                <p:cNvSpPr/>
                <p:nvPr/>
              </p:nvSpPr>
              <p:spPr>
                <a:xfrm>
                  <a:off x="0" y="192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2" name="Straight Connector 91151"/>
                <p:cNvSpPr/>
                <p:nvPr/>
              </p:nvSpPr>
              <p:spPr>
                <a:xfrm>
                  <a:off x="0" y="211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3" name="Straight Connector 91152"/>
                <p:cNvSpPr/>
                <p:nvPr/>
              </p:nvSpPr>
              <p:spPr>
                <a:xfrm>
                  <a:off x="0" y="230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4" name="Straight Connector 91153"/>
                <p:cNvSpPr/>
                <p:nvPr/>
              </p:nvSpPr>
              <p:spPr>
                <a:xfrm>
                  <a:off x="0" y="249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5" name="Straight Connector 91154"/>
                <p:cNvSpPr/>
                <p:nvPr/>
              </p:nvSpPr>
              <p:spPr>
                <a:xfrm>
                  <a:off x="0" y="268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6" name="Straight Connector 91155"/>
                <p:cNvSpPr/>
                <p:nvPr/>
              </p:nvSpPr>
              <p:spPr>
                <a:xfrm>
                  <a:off x="0" y="288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7" name="Straight Connector 91156"/>
                <p:cNvSpPr/>
                <p:nvPr/>
              </p:nvSpPr>
              <p:spPr>
                <a:xfrm>
                  <a:off x="0" y="307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8" name="Straight Connector 91157"/>
                <p:cNvSpPr/>
                <p:nvPr/>
              </p:nvSpPr>
              <p:spPr>
                <a:xfrm>
                  <a:off x="0" y="326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59" name="Straight Connector 91158"/>
                <p:cNvSpPr/>
                <p:nvPr/>
              </p:nvSpPr>
              <p:spPr>
                <a:xfrm>
                  <a:off x="0" y="3456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0" name="Straight Connector 91159"/>
                <p:cNvSpPr/>
                <p:nvPr/>
              </p:nvSpPr>
              <p:spPr>
                <a:xfrm>
                  <a:off x="0" y="3648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1" name="Straight Connector 91160"/>
                <p:cNvSpPr/>
                <p:nvPr/>
              </p:nvSpPr>
              <p:spPr>
                <a:xfrm>
                  <a:off x="0" y="3840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2" name="Straight Connector 91161"/>
                <p:cNvSpPr/>
                <p:nvPr/>
              </p:nvSpPr>
              <p:spPr>
                <a:xfrm>
                  <a:off x="0" y="4032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3" name="Straight Connector 91162"/>
                <p:cNvSpPr/>
                <p:nvPr/>
              </p:nvSpPr>
              <p:spPr>
                <a:xfrm>
                  <a:off x="0" y="4224"/>
                  <a:ext cx="5760" cy="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4" name="Straight Connector 91163"/>
                <p:cNvSpPr/>
                <p:nvPr/>
              </p:nvSpPr>
              <p:spPr>
                <a:xfrm>
                  <a:off x="1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5" name="Straight Connector 91164"/>
                <p:cNvSpPr/>
                <p:nvPr/>
              </p:nvSpPr>
              <p:spPr>
                <a:xfrm>
                  <a:off x="3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6" name="Straight Connector 91165"/>
                <p:cNvSpPr/>
                <p:nvPr/>
              </p:nvSpPr>
              <p:spPr>
                <a:xfrm>
                  <a:off x="5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7" name="Straight Connector 91166"/>
                <p:cNvSpPr/>
                <p:nvPr/>
              </p:nvSpPr>
              <p:spPr>
                <a:xfrm>
                  <a:off x="7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8" name="Straight Connector 91167"/>
                <p:cNvSpPr/>
                <p:nvPr/>
              </p:nvSpPr>
              <p:spPr>
                <a:xfrm>
                  <a:off x="96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69" name="Straight Connector 91168"/>
                <p:cNvSpPr/>
                <p:nvPr/>
              </p:nvSpPr>
              <p:spPr>
                <a:xfrm>
                  <a:off x="115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0" name="Straight Connector 91169"/>
                <p:cNvSpPr/>
                <p:nvPr/>
              </p:nvSpPr>
              <p:spPr>
                <a:xfrm>
                  <a:off x="134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1" name="Straight Connector 91170"/>
                <p:cNvSpPr/>
                <p:nvPr/>
              </p:nvSpPr>
              <p:spPr>
                <a:xfrm>
                  <a:off x="153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2" name="Straight Connector 91171"/>
                <p:cNvSpPr/>
                <p:nvPr/>
              </p:nvSpPr>
              <p:spPr>
                <a:xfrm>
                  <a:off x="172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3" name="Straight Connector 91172"/>
                <p:cNvSpPr/>
                <p:nvPr/>
              </p:nvSpPr>
              <p:spPr>
                <a:xfrm>
                  <a:off x="192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4" name="Straight Connector 91173"/>
                <p:cNvSpPr/>
                <p:nvPr/>
              </p:nvSpPr>
              <p:spPr>
                <a:xfrm>
                  <a:off x="211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5" name="Straight Connector 91174"/>
                <p:cNvSpPr/>
                <p:nvPr/>
              </p:nvSpPr>
              <p:spPr>
                <a:xfrm>
                  <a:off x="230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6" name="Straight Connector 91175"/>
                <p:cNvSpPr/>
                <p:nvPr/>
              </p:nvSpPr>
              <p:spPr>
                <a:xfrm>
                  <a:off x="249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7" name="Straight Connector 91176"/>
                <p:cNvSpPr/>
                <p:nvPr/>
              </p:nvSpPr>
              <p:spPr>
                <a:xfrm>
                  <a:off x="268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8" name="Straight Connector 91177"/>
                <p:cNvSpPr/>
                <p:nvPr/>
              </p:nvSpPr>
              <p:spPr>
                <a:xfrm>
                  <a:off x="288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79" name="Straight Connector 91178"/>
                <p:cNvSpPr/>
                <p:nvPr/>
              </p:nvSpPr>
              <p:spPr>
                <a:xfrm>
                  <a:off x="307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0" name="Straight Connector 91179"/>
                <p:cNvSpPr/>
                <p:nvPr/>
              </p:nvSpPr>
              <p:spPr>
                <a:xfrm>
                  <a:off x="326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1" name="Straight Connector 91180"/>
                <p:cNvSpPr/>
                <p:nvPr/>
              </p:nvSpPr>
              <p:spPr>
                <a:xfrm>
                  <a:off x="345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2" name="Straight Connector 91181"/>
                <p:cNvSpPr/>
                <p:nvPr/>
              </p:nvSpPr>
              <p:spPr>
                <a:xfrm>
                  <a:off x="364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3" name="Straight Connector 91182"/>
                <p:cNvSpPr/>
                <p:nvPr/>
              </p:nvSpPr>
              <p:spPr>
                <a:xfrm>
                  <a:off x="384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4" name="Straight Connector 91183"/>
                <p:cNvSpPr/>
                <p:nvPr/>
              </p:nvSpPr>
              <p:spPr>
                <a:xfrm>
                  <a:off x="403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5" name="Straight Connector 91184"/>
                <p:cNvSpPr/>
                <p:nvPr/>
              </p:nvSpPr>
              <p:spPr>
                <a:xfrm>
                  <a:off x="422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6" name="Straight Connector 91185"/>
                <p:cNvSpPr/>
                <p:nvPr/>
              </p:nvSpPr>
              <p:spPr>
                <a:xfrm>
                  <a:off x="441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7" name="Straight Connector 91186"/>
                <p:cNvSpPr/>
                <p:nvPr/>
              </p:nvSpPr>
              <p:spPr>
                <a:xfrm>
                  <a:off x="460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8" name="Straight Connector 91187"/>
                <p:cNvSpPr/>
                <p:nvPr/>
              </p:nvSpPr>
              <p:spPr>
                <a:xfrm>
                  <a:off x="4800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89" name="Straight Connector 91188"/>
                <p:cNvSpPr/>
                <p:nvPr/>
              </p:nvSpPr>
              <p:spPr>
                <a:xfrm>
                  <a:off x="4992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0" name="Straight Connector 91189"/>
                <p:cNvSpPr/>
                <p:nvPr/>
              </p:nvSpPr>
              <p:spPr>
                <a:xfrm>
                  <a:off x="5184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1" name="Straight Connector 91190"/>
                <p:cNvSpPr/>
                <p:nvPr/>
              </p:nvSpPr>
              <p:spPr>
                <a:xfrm>
                  <a:off x="5376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  <p:sp>
              <p:nvSpPr>
                <p:cNvPr id="91192" name="Straight Connector 91191"/>
                <p:cNvSpPr/>
                <p:nvPr/>
              </p:nvSpPr>
              <p:spPr>
                <a:xfrm>
                  <a:off x="5568" y="0"/>
                  <a:ext cx="0" cy="4320"/>
                </a:xfrm>
                <a:prstGeom prst="line">
                  <a:avLst/>
                </a:prstGeom>
                <a:ln w="9525" cap="flat" cmpd="sng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pt-BR" altLang="en-US"/>
                </a:p>
              </p:txBody>
            </p:sp>
          </p:grpSp>
          <p:sp>
            <p:nvSpPr>
              <p:cNvPr id="91193" name="Straight Connector 91192"/>
              <p:cNvSpPr/>
              <p:nvPr/>
            </p:nvSpPr>
            <p:spPr>
              <a:xfrm>
                <a:off x="5568" y="0"/>
                <a:ext cx="0" cy="1488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4" name="Group 91193"/>
            <p:cNvGrpSpPr/>
            <p:nvPr userDrawn="1"/>
          </p:nvGrpSpPr>
          <p:grpSpPr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91195" name="Straight Connector 91194"/>
              <p:cNvSpPr/>
              <p:nvPr/>
            </p:nvSpPr>
            <p:spPr>
              <a:xfrm>
                <a:off x="506" y="559"/>
                <a:ext cx="0" cy="1796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6" name="Straight Connector 91195"/>
              <p:cNvSpPr/>
              <p:nvPr/>
            </p:nvSpPr>
            <p:spPr>
              <a:xfrm flipH="1" flipV="1">
                <a:off x="3" y="1924"/>
                <a:ext cx="32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7" name="Straight Connector 91196"/>
              <p:cNvSpPr/>
              <p:nvPr/>
            </p:nvSpPr>
            <p:spPr>
              <a:xfrm flipH="1" flipV="1">
                <a:off x="384" y="938"/>
                <a:ext cx="3811" cy="1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198" name="Freeform 91197"/>
              <p:cNvSpPr/>
              <p:nvPr/>
            </p:nvSpPr>
            <p:spPr>
              <a:xfrm rot="-5400000" flipH="1">
                <a:off x="425" y="860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91199" name="Group 91198"/>
            <p:cNvGrpSpPr/>
            <p:nvPr userDrawn="1"/>
          </p:nvGrpSpPr>
          <p:grpSpPr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91200" name="Straight Connector 91199"/>
              <p:cNvSpPr/>
              <p:nvPr/>
            </p:nvSpPr>
            <p:spPr>
              <a:xfrm flipV="1">
                <a:off x="1480" y="3442"/>
                <a:ext cx="3808" cy="0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1" name="Straight Connector 91200"/>
              <p:cNvSpPr/>
              <p:nvPr/>
            </p:nvSpPr>
            <p:spPr>
              <a:xfrm flipH="1">
                <a:off x="5172" y="1952"/>
                <a:ext cx="0" cy="1812"/>
              </a:xfrm>
              <a:prstGeom prst="line">
                <a:avLst/>
              </a:prstGeom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91202" name="Freeform 91201"/>
              <p:cNvSpPr/>
              <p:nvPr/>
            </p:nvSpPr>
            <p:spPr>
              <a:xfrm rot="5400000">
                <a:off x="5096" y="3346"/>
                <a:ext cx="156" cy="157"/>
              </a:xfrm>
              <a:custGeom>
                <a:avLst/>
                <a:gdLst>
                  <a:gd name="txL" fmla="*/ 0 w 43195"/>
                  <a:gd name="txT" fmla="*/ 0 h 43200"/>
                  <a:gd name="txR" fmla="*/ 43195 w 43195"/>
                  <a:gd name="txB" fmla="*/ 43200 h 43200"/>
                </a:gdLst>
                <a:ahLst/>
                <a:cxnLst>
                  <a:cxn ang="270">
                    <a:pos x="21113" y="5"/>
                  </a:cxn>
                  <a:cxn ang="90">
                    <a:pos x="0" y="22055"/>
                  </a:cxn>
                  <a:cxn ang="90">
                    <a:pos x="21595" y="21600"/>
                  </a:cxn>
                </a:cxnLst>
                <a:rect l="txL" t="txT" r="txR" b="txB"/>
                <a:pathLst>
                  <a:path w="43195" h="43200" fill="none">
                    <a:moveTo>
                      <a:pt x="21113" y="5"/>
                    </a:moveTo>
                    <a:arcTo wR="21600" hR="21600" stAng="-5476718" swAng="16204296"/>
                  </a:path>
                  <a:path w="43195" h="43200" stroke="0">
                    <a:moveTo>
                      <a:pt x="0" y="22055"/>
                    </a:moveTo>
                    <a:arcTo wR="-11041" hR="-21597" stAng="-10848429" swAng="2081844"/>
                    <a:lnTo>
                      <a:pt x="21113" y="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hlink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p>
                <a:endParaRPr lang="pt-BR" altLang="en-US"/>
              </a:p>
            </p:txBody>
          </p:sp>
        </p:grpSp>
      </p:grpSp>
      <p:sp>
        <p:nvSpPr>
          <p:cNvPr id="91203" name="Title 91202"/>
          <p:cNvSpPr>
            <a:spLocks noGrp="1"/>
          </p:cNvSpPr>
          <p:nvPr>
            <p:ph type="ctrTitle" hasCustomPrompt="1"/>
          </p:nvPr>
        </p:nvSpPr>
        <p:spPr>
          <a:xfrm>
            <a:off x="990600" y="17526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lang="pt-BR" altLang="x-none" dirty="0"/>
              <a:t>Clique para editar o estilo do título mestre</a:t>
            </a:r>
            <a:endParaRPr lang="pt-BR" altLang="x-none" dirty="0"/>
          </a:p>
        </p:txBody>
      </p:sp>
      <p:sp>
        <p:nvSpPr>
          <p:cNvPr id="91204" name="Subtitle 91203" descr="Rectangle: Click to edit Master text styles&#13;&#10;Second level&#13;&#10;Third level&#13;&#10;Fourth level&#13;&#10;Fifth level"/>
          <p:cNvSpPr>
            <a:spLocks noGrp="1"/>
          </p:cNvSpPr>
          <p:nvPr>
            <p:ph type="subTitle" idx="1" hasCustomPrompt="1"/>
          </p:nvPr>
        </p:nvSpPr>
        <p:spPr>
          <a:xfrm>
            <a:off x="990600" y="3309938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lang="pt-BR" altLang="x-none" dirty="0"/>
              <a:t>Clique para editar o estilo do subtítulo mestre</a:t>
            </a:r>
            <a:endParaRPr lang="pt-BR" altLang="x-none" dirty="0"/>
          </a:p>
        </p:txBody>
      </p:sp>
      <p:sp>
        <p:nvSpPr>
          <p:cNvPr id="91205" name="Date Placeholder 91204"/>
          <p:cNvSpPr>
            <a:spLocks noGrp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6" name="Footer Placeholder 91205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 altLang="x-none">
              <a:latin typeface="Tahoma" pitchFamily="34" charset="0"/>
            </a:endParaRPr>
          </a:p>
        </p:txBody>
      </p:sp>
      <p:sp>
        <p:nvSpPr>
          <p:cNvPr id="91207" name="Slide Number Placeholder 91206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 altLang="x-none">
                <a:latin typeface="Tahoma" pitchFamily="34" charset="0"/>
              </a:rPr>
            </a:fld>
            <a:endParaRPr lang="pt-BR" altLang="x-none"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98" name="Grupo 4097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upo 4098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tângulo 4099"/>
              <p:cNvSpPr/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1" name="Retângulo 4100"/>
              <p:cNvSpPr/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4102" name="Grupo 4101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tângulo 4102"/>
              <p:cNvSpPr/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4" name="Retângulo 4103"/>
              <p:cNvSpPr/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sp>
          <p:nvSpPr>
            <p:cNvPr id="4105" name="Retângulo 4104"/>
            <p:cNvSpPr/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6" name="Retângulo 4105"/>
            <p:cNvSpPr/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7" name="Retângulo 4106"/>
            <p:cNvSpPr/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4108" name="Title 4107"/>
          <p:cNvSpPr>
            <a:spLocks noGrp="1"/>
          </p:cNvSpPr>
          <p:nvPr>
            <p:ph type="ctrTitle" hasCustomPrompt="1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dirty="0"/>
              <a:t>Clique para editar o estilo do título mestre</a:t>
            </a:r>
            <a:endParaRPr dirty="0"/>
          </a:p>
        </p:txBody>
      </p:sp>
      <p:sp>
        <p:nvSpPr>
          <p:cNvPr id="4109" name="Subtitle 4108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dirty="0"/>
              <a:t>Clique para editar o estilo do subtítulo mestre</a:t>
            </a:r>
            <a:endParaRPr dirty="0"/>
          </a:p>
        </p:txBody>
      </p:sp>
      <p:sp>
        <p:nvSpPr>
          <p:cNvPr id="4110" name="Date Placeholder 4109"/>
          <p:cNvSpPr>
            <a:spLocks noGrp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1" name="Footer Placeholder 4110"/>
          <p:cNvSpPr>
            <a:spLocks noGrp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2" name="Slide Number Placeholder 4111"/>
          <p:cNvSpPr>
            <a:spLocks noGrp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>
                <a:solidFill>
                  <a:schemeClr val="bg2"/>
                </a:solidFill>
                <a:latin typeface="Tahoma" pitchFamily="34" charset="0"/>
              </a:rPr>
            </a:fld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 hasCustomPrompt="1"/>
          </p:nvPr>
        </p:nvSpPr>
        <p:spPr>
          <a:xfrm>
            <a:off x="457200" y="1689119"/>
            <a:ext cx="8229600" cy="4525963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81983-5DF2-4E4B-AB35-CCAAB4D6DC79}" type="datetime1">
              <a:rPr lang="pt-BR" smtClean="0"/>
            </a:fld>
            <a:endParaRPr lang="pt-B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1400"/>
            </a:lvl1pPr>
          </a:lstStyle>
          <a:p>
            <a:fld id="{C2ED8E04-4EE5-42DB-B15C-BC02839AF8B7}" type="slidenum">
              <a:rPr lang="pt-BR" smtClean="0"/>
            </a:fld>
            <a:endParaRPr lang="pt-BR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endParaRPr lang="en-US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Clr>
                <a:srgbClr val="000000"/>
              </a:buClr>
            </a:pPr>
            <a:fld id="{9A0DB2DC-4C9A-4742-B13C-FB6460FD3503}" type="slidenum">
              <a:rPr lang="en-US" altLang="x-none"/>
            </a:fld>
            <a:endParaRPr lang="en-US" altLang="x-none"/>
          </a:p>
        </p:txBody>
      </p:sp>
    </p:spTree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pt-BR" altLang="x-none"/>
              <a:t>Introdução aos Algoritmos Genéticos - Prof. Ricardo Linden</a:t>
            </a:r>
            <a:endParaRPr lang="pt-B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 hasCustomPrompt="1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 hasCustomPrompt="1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  <a:endParaRPr lang="pt-BR" smtClean="0"/>
          </a:p>
          <a:p>
            <a:pPr lvl="1"/>
            <a:r>
              <a:rPr lang="pt-BR" smtClean="0"/>
              <a:t>Segundo nível</a:t>
            </a:r>
            <a:endParaRPr lang="pt-BR" smtClean="0"/>
          </a:p>
          <a:p>
            <a:pPr lvl="2"/>
            <a:r>
              <a:rPr lang="pt-BR" smtClean="0"/>
              <a:t>Terceiro nível</a:t>
            </a:r>
            <a:endParaRPr lang="pt-BR" smtClean="0"/>
          </a:p>
          <a:p>
            <a:pPr lvl="3"/>
            <a:r>
              <a:rPr lang="pt-BR" smtClean="0"/>
              <a:t>Quarto nível</a:t>
            </a:r>
            <a:endParaRPr lang="pt-BR" smtClean="0"/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hangingPunct="1"/>
            <a:endParaRPr sz="1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algn="ctr" eaLnBrk="1" hangingPunct="1"/>
            <a:endParaRPr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hangingPunct="1"/>
            <a:fld id="{9A0DB2DC-4C9A-4742-B13C-FB6460FD3503}" type="slidenum">
              <a:rPr lang="pt-BR" sz="1400" dirty="0"/>
            </a:fld>
            <a:endParaRPr lang="pt-BR" sz="1400" dirty="0"/>
          </a:p>
        </p:txBody>
      </p:sp>
    </p:spTree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4098" name="Grupo 4097"/>
          <p:cNvGrpSpPr/>
          <p:nvPr/>
        </p:nvGrpSpPr>
        <p:grpSpPr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upo 4098"/>
            <p:cNvGrpSpPr/>
            <p:nvPr/>
          </p:nvGrpSpPr>
          <p:grpSpPr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tângulo 4099"/>
              <p:cNvSpPr/>
              <p:nvPr/>
            </p:nvSpPr>
            <p:spPr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1" name="Retângulo 4100"/>
              <p:cNvSpPr/>
              <p:nvPr/>
            </p:nvSpPr>
            <p:spPr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grpSp>
          <p:nvGrpSpPr>
            <p:cNvPr id="4102" name="Grupo 4101"/>
            <p:cNvGrpSpPr/>
            <p:nvPr/>
          </p:nvGrpSpPr>
          <p:grpSpPr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tângulo 4102"/>
              <p:cNvSpPr/>
              <p:nvPr/>
            </p:nvSpPr>
            <p:spPr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  <p:sp>
            <p:nvSpPr>
              <p:cNvPr id="4104" name="Retângulo 4103"/>
              <p:cNvSpPr/>
              <p:nvPr/>
            </p:nvSpPr>
            <p:spPr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>
                <a:noFill/>
                <a:miter/>
              </a:ln>
            </p:spPr>
            <p:txBody>
              <a:bodyPr/>
              <a:p>
                <a:endParaRPr lang="pt-BR" altLang="en-US"/>
              </a:p>
            </p:txBody>
          </p:sp>
        </p:grpSp>
        <p:sp>
          <p:nvSpPr>
            <p:cNvPr id="4105" name="Retângulo 4104"/>
            <p:cNvSpPr/>
            <p:nvPr/>
          </p:nvSpPr>
          <p:spPr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6" name="Retângulo 4105"/>
            <p:cNvSpPr/>
            <p:nvPr/>
          </p:nvSpPr>
          <p:spPr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  <p:sp>
          <p:nvSpPr>
            <p:cNvPr id="4107" name="Retângulo 4106"/>
            <p:cNvSpPr/>
            <p:nvPr/>
          </p:nvSpPr>
          <p:spPr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/>
            </a:ln>
          </p:spPr>
          <p:txBody>
            <a:bodyPr/>
            <a:p>
              <a:endParaRPr lang="pt-BR" altLang="en-US"/>
            </a:p>
          </p:txBody>
        </p:sp>
      </p:grpSp>
      <p:sp>
        <p:nvSpPr>
          <p:cNvPr id="4108" name="Title 4107"/>
          <p:cNvSpPr>
            <a:spLocks noGrp="1"/>
          </p:cNvSpPr>
          <p:nvPr>
            <p:ph type="ctrTitle" hasCustomPrompt="1"/>
          </p:nvPr>
        </p:nvSpPr>
        <p:spPr>
          <a:xfrm>
            <a:off x="990600" y="1828800"/>
            <a:ext cx="7772400" cy="11430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lstStyle>
            <a:lvl1pPr lvl="0">
              <a:defRPr kern="1200"/>
            </a:lvl1pPr>
          </a:lstStyle>
          <a:p>
            <a:pPr lvl="0"/>
            <a:r>
              <a:rPr dirty="0"/>
              <a:t>Clique para editar o estilo do título mestre</a:t>
            </a:r>
            <a:endParaRPr dirty="0"/>
          </a:p>
        </p:txBody>
      </p:sp>
      <p:sp>
        <p:nvSpPr>
          <p:cNvPr id="4109" name="Subtitle 4108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t"/>
          <a:lstStyle>
            <a:lvl1pPr marL="0" lvl="0" indent="0" algn="ctr">
              <a:buNone/>
              <a:defRPr kern="1200"/>
            </a:lvl1pPr>
            <a:lvl2pPr marL="457200" lvl="1" indent="-457200" algn="ctr">
              <a:buNone/>
              <a:defRPr kern="1200"/>
            </a:lvl2pPr>
            <a:lvl3pPr marL="914400" lvl="2" indent="-914400" algn="ctr">
              <a:buNone/>
              <a:defRPr kern="1200"/>
            </a:lvl3pPr>
            <a:lvl4pPr marL="1371600" lvl="3" indent="-1371600" algn="ctr">
              <a:buNone/>
              <a:defRPr kern="1200"/>
            </a:lvl4pPr>
            <a:lvl5pPr marL="1828800" lvl="4" indent="-1828800" algn="ctr">
              <a:buNone/>
              <a:defRPr kern="1200"/>
            </a:lvl5pPr>
          </a:lstStyle>
          <a:p>
            <a:pPr lvl="0"/>
            <a:r>
              <a:rPr dirty="0"/>
              <a:t>Clique para editar o estilo do subtítulo mestre</a:t>
            </a:r>
            <a:endParaRPr dirty="0"/>
          </a:p>
        </p:txBody>
      </p:sp>
      <p:sp>
        <p:nvSpPr>
          <p:cNvPr id="4110" name="Date Placeholder 4109"/>
          <p:cNvSpPr>
            <a:spLocks noGrp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1" name="Footer Placeholder 4110"/>
          <p:cNvSpPr>
            <a:spLocks noGrp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  <p:sp>
        <p:nvSpPr>
          <p:cNvPr id="4112" name="Slide Number Placeholder 4111"/>
          <p:cNvSpPr>
            <a:spLocks noGrp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fld id="{9A0DB2DC-4C9A-4742-B13C-FB6460FD3503}" type="slidenum">
              <a:rPr lang="pt-BR">
                <a:solidFill>
                  <a:schemeClr val="bg2"/>
                </a:solidFill>
                <a:latin typeface="Tahoma" pitchFamily="34" charset="0"/>
              </a:rPr>
            </a:fld>
            <a:endParaRPr lang="pt-BR">
              <a:solidFill>
                <a:schemeClr val="bg2"/>
              </a:solidFill>
              <a:latin typeface="Tahoma" pitchFamily="34" charset="0"/>
            </a:endParaRPr>
          </a:p>
        </p:txBody>
      </p:sp>
    </p:spTree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/>
            </a:fld>
            <a:endParaRPr lang="pt-B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2124" y="1905000"/>
            <a:ext cx="3808476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10" name="矩形 10"/>
          <p:cNvSpPr/>
          <p:nvPr/>
        </p:nvSpPr>
        <p:spPr>
          <a:xfrm>
            <a:off x="-4762" y="0"/>
            <a:ext cx="9148763" cy="66325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395413" y="1325563"/>
            <a:ext cx="6351587" cy="1470025"/>
          </a:xfrm>
        </p:spPr>
        <p:txBody>
          <a:bodyPr/>
          <a:lstStyle>
            <a:lvl1pPr algn="ctr">
              <a:lnSpc>
                <a:spcPct val="100000"/>
              </a:lnSpc>
              <a:defRPr sz="4200" smtClean="0"/>
            </a:lvl1pPr>
          </a:lstStyle>
          <a:p>
            <a:pPr lvl="0"/>
            <a:r>
              <a:rPr lang="zh-CN" altLang="en-US" noProof="0" smtClean="0"/>
              <a:t>单击此处</a:t>
            </a:r>
            <a:br>
              <a:rPr lang="zh-CN" altLang="en-US" noProof="0" smtClean="0"/>
            </a:br>
            <a:r>
              <a:rPr lang="zh-CN" altLang="en-US" noProof="0" smtClean="0"/>
              <a:t>编辑母版标题样式</a:t>
            </a:r>
          </a:p>
        </p:txBody>
      </p:sp>
      <p:sp>
        <p:nvSpPr>
          <p:cNvPr id="16389" name="KSO_BC1"/>
          <p:cNvSpPr>
            <a:spLocks noGrp="1"/>
          </p:cNvSpPr>
          <p:nvPr>
            <p:ph type="subTitle" idx="1"/>
          </p:nvPr>
        </p:nvSpPr>
        <p:spPr>
          <a:xfrm>
            <a:off x="2393950" y="2919413"/>
            <a:ext cx="4354513" cy="496887"/>
          </a:xfrm>
          <a:prstGeom prst="roundRect">
            <a:avLst>
              <a:gd name="adj" fmla="val 50000"/>
            </a:avLst>
          </a:prstGeom>
          <a:ln>
            <a:solidFill>
              <a:schemeClr val="accent2"/>
            </a:solidFill>
            <a:round/>
          </a:ln>
        </p:spPr>
        <p:txBody>
          <a:bodyPr anchor="ctr"/>
          <a:lstStyle>
            <a:lvl1pPr marL="0" indent="0" algn="ctr">
              <a:buFont typeface="Wingdings 2" pitchFamily="18" charset="2"/>
              <a:buNone/>
              <a:defRPr sz="1800" smtClean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zh-CN" altLang="en-US" noProof="0" smtClean="0"/>
          </a:p>
        </p:txBody>
      </p:sp>
      <p:sp>
        <p:nvSpPr>
          <p:cNvPr id="11" name="KSO_FD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2" name="KSO_FT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13" name="KSO_FN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indent="0" defTabSz="914400" rtl="0" latinLnBrk="0">
              <a:lnSpc>
                <a:spcPct val="100000"/>
              </a:lnSpc>
              <a:buClrTx/>
              <a:buSzTx/>
              <a:buFontTx/>
              <a:buNone/>
              <a:defRPr/>
            </a:pPr>
            <a:fld id="{81926CE9-F0B3-451E-89A1-1F9B76FBF57C}" type="slidenum">
              <a:rPr kumimoji="0" lang="zh-CN" altLang="en-US" b="0" i="0" kern="1200" cap="none" spc="0" normalizeH="0" baseline="0" noProof="0">
                <a:latin typeface="+mn-lt"/>
                <a:ea typeface="+mn-ea"/>
                <a:cs typeface="+mn-cs"/>
              </a:rPr>
            </a:fld>
            <a:endParaRPr kumimoji="0" lang="zh-CN" altLang="en-US" b="0" i="0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SO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1574006" y="2012949"/>
            <a:ext cx="5995988" cy="1235075"/>
          </a:xfrm>
        </p:spPr>
        <p:txBody>
          <a:bodyPr/>
          <a:lstStyle>
            <a:lvl1pPr algn="ctr">
              <a:defRPr sz="4000">
                <a:gradFill flip="none" rotWithShape="1">
                  <a:gsLst>
                    <a:gs pos="0">
                      <a:schemeClr val="accent1"/>
                    </a:gs>
                    <a:gs pos="50000">
                      <a:schemeClr val="accent2">
                        <a:lumMod val="7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2886075" y="3292432"/>
            <a:ext cx="3371851" cy="373878"/>
          </a:xfrm>
          <a:prstGeom prst="roundRect">
            <a:avLst>
              <a:gd name="adj" fmla="val 50000"/>
            </a:avLst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7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9152172" y="-78021"/>
            <a:ext cx="36000" cy="36000"/>
          </a:xfrm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49867" y="1244600"/>
            <a:ext cx="3810000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4889499" y="1244600"/>
            <a:ext cx="3820587" cy="4932363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1727199" y="118532"/>
            <a:ext cx="6984076" cy="717022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4576" y="1376362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24576" y="2200274"/>
            <a:ext cx="3868340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23884" y="1376362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4823884" y="2200274"/>
            <a:ext cx="3887391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  <a:p>
            <a:pPr lvl="1"/>
            <a:r>
              <a:rPr lang="en-US" altLang="zh-CN" smtClean="0"/>
              <a:t>Second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SO_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 dirty="0"/>
          </a:p>
        </p:txBody>
      </p:sp>
      <p:sp>
        <p:nvSpPr>
          <p:cNvPr id="9" name="目录条目"/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328738"/>
            <a:ext cx="7886700" cy="4749800"/>
          </a:xfrm>
          <a:effectLst/>
        </p:spPr>
        <p:txBody>
          <a:bodyPr>
            <a:normAutofit/>
          </a:bodyPr>
          <a:lstStyle>
            <a:lvl1pPr marL="514350" indent="-514350"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 sz="2800" b="0" cap="none" spc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n-ea"/>
                <a:ea typeface="+mn-ea"/>
              </a:defRPr>
            </a:lvl1pPr>
          </a:lstStyle>
          <a:p>
            <a:pPr lvl="0"/>
            <a:r>
              <a:rPr lang="en-US" altLang="zh-CN" smtClean="0"/>
              <a:t>Click to edit Master text style</a:t>
            </a:r>
            <a:endParaRPr lang="zh-CN" altLang="en-US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pt-B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pt-BR" altLang="x-none"/>
            </a:fld>
            <a:endParaRPr lang="pt-BR" alt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27.xml"/><Relationship Id="rId18" Type="http://schemas.openxmlformats.org/officeDocument/2006/relationships/theme" Target="../theme/theme10.xml"/><Relationship Id="rId17" Type="http://schemas.openxmlformats.org/officeDocument/2006/relationships/image" Target="../media/image20.jpeg"/><Relationship Id="rId16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3.xml"/><Relationship Id="rId18" Type="http://schemas.openxmlformats.org/officeDocument/2006/relationships/theme" Target="../theme/theme11.xml"/><Relationship Id="rId17" Type="http://schemas.openxmlformats.org/officeDocument/2006/relationships/image" Target="../media/image22.jpeg"/><Relationship Id="rId16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42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6.xml"/><Relationship Id="rId8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9.xml"/><Relationship Id="rId18" Type="http://schemas.openxmlformats.org/officeDocument/2006/relationships/theme" Target="../theme/theme12.xml"/><Relationship Id="rId17" Type="http://schemas.openxmlformats.org/officeDocument/2006/relationships/image" Target="../media/image24.jpeg"/><Relationship Id="rId16" Type="http://schemas.openxmlformats.org/officeDocument/2006/relationships/slideLayout" Target="../slideLayouts/slideLayout173.xml"/><Relationship Id="rId15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58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6.xml"/><Relationship Id="rId20" Type="http://schemas.openxmlformats.org/officeDocument/2006/relationships/theme" Target="../theme/theme13.xml"/><Relationship Id="rId2" Type="http://schemas.openxmlformats.org/officeDocument/2006/relationships/slideLayout" Target="../slideLayouts/slideLayout175.xml"/><Relationship Id="rId19" Type="http://schemas.openxmlformats.org/officeDocument/2006/relationships/image" Target="../media/image26.jpeg"/><Relationship Id="rId18" Type="http://schemas.openxmlformats.org/officeDocument/2006/relationships/slideLayout" Target="../slideLayouts/slideLayout191.xml"/><Relationship Id="rId17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74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93.xml"/><Relationship Id="rId19" Type="http://schemas.openxmlformats.org/officeDocument/2006/relationships/theme" Target="../theme/theme14.xml"/><Relationship Id="rId18" Type="http://schemas.openxmlformats.org/officeDocument/2006/relationships/image" Target="../media/image28.jpeg"/><Relationship Id="rId17" Type="http://schemas.openxmlformats.org/officeDocument/2006/relationships/slideLayout" Target="../slideLayouts/slideLayout208.xml"/><Relationship Id="rId16" Type="http://schemas.openxmlformats.org/officeDocument/2006/relationships/slideLayout" Target="../slideLayouts/slideLayout207.xml"/><Relationship Id="rId15" Type="http://schemas.openxmlformats.org/officeDocument/2006/relationships/slideLayout" Target="../slideLayouts/slideLayout206.xml"/><Relationship Id="rId14" Type="http://schemas.openxmlformats.org/officeDocument/2006/relationships/slideLayout" Target="../slideLayouts/slideLayout205.xml"/><Relationship Id="rId13" Type="http://schemas.openxmlformats.org/officeDocument/2006/relationships/slideLayout" Target="../slideLayouts/slideLayout204.xml"/><Relationship Id="rId12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192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7.xml"/><Relationship Id="rId8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210.xml"/><Relationship Id="rId19" Type="http://schemas.openxmlformats.org/officeDocument/2006/relationships/theme" Target="../theme/theme15.xml"/><Relationship Id="rId18" Type="http://schemas.openxmlformats.org/officeDocument/2006/relationships/image" Target="../media/image30.jpeg"/><Relationship Id="rId17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24.xml"/><Relationship Id="rId15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22.xml"/><Relationship Id="rId13" Type="http://schemas.openxmlformats.org/officeDocument/2006/relationships/slideLayout" Target="../slideLayouts/slideLayout221.xml"/><Relationship Id="rId12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09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4.xml"/><Relationship Id="rId8" Type="http://schemas.openxmlformats.org/officeDocument/2006/relationships/slideLayout" Target="../slideLayouts/slideLayout233.xml"/><Relationship Id="rId7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27.xml"/><Relationship Id="rId19" Type="http://schemas.openxmlformats.org/officeDocument/2006/relationships/theme" Target="../theme/theme16.xml"/><Relationship Id="rId18" Type="http://schemas.openxmlformats.org/officeDocument/2006/relationships/image" Target="../media/image32.jpeg"/><Relationship Id="rId17" Type="http://schemas.openxmlformats.org/officeDocument/2006/relationships/slideLayout" Target="../slideLayouts/slideLayout242.xml"/><Relationship Id="rId16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239.xml"/><Relationship Id="rId13" Type="http://schemas.openxmlformats.org/officeDocument/2006/relationships/slideLayout" Target="../slideLayouts/slideLayout238.xml"/><Relationship Id="rId12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26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1.xml"/><Relationship Id="rId8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5.xml"/><Relationship Id="rId2" Type="http://schemas.openxmlformats.org/officeDocument/2006/relationships/slideLayout" Target="../slideLayouts/slideLayout244.xml"/><Relationship Id="rId19" Type="http://schemas.openxmlformats.org/officeDocument/2006/relationships/theme" Target="../theme/theme17.xml"/><Relationship Id="rId18" Type="http://schemas.openxmlformats.org/officeDocument/2006/relationships/image" Target="../media/image34.jpeg"/><Relationship Id="rId17" Type="http://schemas.openxmlformats.org/officeDocument/2006/relationships/slideLayout" Target="../slideLayouts/slideLayout259.xml"/><Relationship Id="rId16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57.xml"/><Relationship Id="rId14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55.xml"/><Relationship Id="rId12" Type="http://schemas.openxmlformats.org/officeDocument/2006/relationships/slideLayout" Target="../slideLayouts/slideLayout254.xml"/><Relationship Id="rId11" Type="http://schemas.openxmlformats.org/officeDocument/2006/relationships/slideLayout" Target="../slideLayouts/slideLayout253.xml"/><Relationship Id="rId10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4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8.xml"/><Relationship Id="rId8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63.xml"/><Relationship Id="rId3" Type="http://schemas.openxmlformats.org/officeDocument/2006/relationships/slideLayout" Target="../slideLayouts/slideLayout262.xml"/><Relationship Id="rId2" Type="http://schemas.openxmlformats.org/officeDocument/2006/relationships/slideLayout" Target="../slideLayouts/slideLayout261.xml"/><Relationship Id="rId19" Type="http://schemas.openxmlformats.org/officeDocument/2006/relationships/theme" Target="../theme/theme18.xml"/><Relationship Id="rId18" Type="http://schemas.openxmlformats.org/officeDocument/2006/relationships/image" Target="../media/image36.jpeg"/><Relationship Id="rId17" Type="http://schemas.openxmlformats.org/officeDocument/2006/relationships/slideLayout" Target="../slideLayouts/slideLayout276.xml"/><Relationship Id="rId16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74.xml"/><Relationship Id="rId14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0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5.xml"/><Relationship Id="rId8" Type="http://schemas.openxmlformats.org/officeDocument/2006/relationships/slideLayout" Target="../slideLayouts/slideLayout284.xml"/><Relationship Id="rId7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80.xml"/><Relationship Id="rId3" Type="http://schemas.openxmlformats.org/officeDocument/2006/relationships/slideLayout" Target="../slideLayouts/slideLayout279.xml"/><Relationship Id="rId2" Type="http://schemas.openxmlformats.org/officeDocument/2006/relationships/slideLayout" Target="../slideLayouts/slideLayout278.xml"/><Relationship Id="rId19" Type="http://schemas.openxmlformats.org/officeDocument/2006/relationships/theme" Target="../theme/theme19.xml"/><Relationship Id="rId18" Type="http://schemas.openxmlformats.org/officeDocument/2006/relationships/image" Target="../media/image38.jpeg"/><Relationship Id="rId17" Type="http://schemas.openxmlformats.org/officeDocument/2006/relationships/slideLayout" Target="../slideLayouts/slideLayout293.xml"/><Relationship Id="rId16" Type="http://schemas.openxmlformats.org/officeDocument/2006/relationships/slideLayout" Target="../slideLayouts/slideLayout292.xml"/><Relationship Id="rId15" Type="http://schemas.openxmlformats.org/officeDocument/2006/relationships/slideLayout" Target="../slideLayouts/slideLayout291.xml"/><Relationship Id="rId14" Type="http://schemas.openxmlformats.org/officeDocument/2006/relationships/slideLayout" Target="../slideLayouts/slideLayout290.xml"/><Relationship Id="rId13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7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4" Type="http://schemas.openxmlformats.org/officeDocument/2006/relationships/theme" Target="../theme/theme2.xml"/><Relationship Id="rId13" Type="http://schemas.openxmlformats.org/officeDocument/2006/relationships/image" Target="../media/image4.jpeg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2.xml"/><Relationship Id="rId8" Type="http://schemas.openxmlformats.org/officeDocument/2006/relationships/slideLayout" Target="../slideLayouts/slideLayout301.xml"/><Relationship Id="rId7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95.xml"/><Relationship Id="rId19" Type="http://schemas.openxmlformats.org/officeDocument/2006/relationships/theme" Target="../theme/theme20.xml"/><Relationship Id="rId18" Type="http://schemas.openxmlformats.org/officeDocument/2006/relationships/image" Target="../media/image40.jpeg"/><Relationship Id="rId17" Type="http://schemas.openxmlformats.org/officeDocument/2006/relationships/slideLayout" Target="../slideLayouts/slideLayout310.xml"/><Relationship Id="rId16" Type="http://schemas.openxmlformats.org/officeDocument/2006/relationships/slideLayout" Target="../slideLayouts/slideLayout309.xml"/><Relationship Id="rId15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3.xml"/><Relationship Id="rId1" Type="http://schemas.openxmlformats.org/officeDocument/2006/relationships/slideLayout" Target="../slideLayouts/slideLayout294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9.xml"/><Relationship Id="rId8" Type="http://schemas.openxmlformats.org/officeDocument/2006/relationships/slideLayout" Target="../slideLayouts/slideLayout318.xml"/><Relationship Id="rId7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14.xml"/><Relationship Id="rId3" Type="http://schemas.openxmlformats.org/officeDocument/2006/relationships/slideLayout" Target="../slideLayouts/slideLayout313.xml"/><Relationship Id="rId2" Type="http://schemas.openxmlformats.org/officeDocument/2006/relationships/slideLayout" Target="../slideLayouts/slideLayout312.xml"/><Relationship Id="rId19" Type="http://schemas.openxmlformats.org/officeDocument/2006/relationships/theme" Target="../theme/theme21.xml"/><Relationship Id="rId18" Type="http://schemas.openxmlformats.org/officeDocument/2006/relationships/image" Target="../media/image42.jpeg"/><Relationship Id="rId17" Type="http://schemas.openxmlformats.org/officeDocument/2006/relationships/slideLayout" Target="../slideLayouts/slideLayout327.xml"/><Relationship Id="rId16" Type="http://schemas.openxmlformats.org/officeDocument/2006/relationships/slideLayout" Target="../slideLayouts/slideLayout326.xml"/><Relationship Id="rId15" Type="http://schemas.openxmlformats.org/officeDocument/2006/relationships/slideLayout" Target="../slideLayouts/slideLayout325.xml"/><Relationship Id="rId14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1.xml"/><Relationship Id="rId10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6.xml"/><Relationship Id="rId8" Type="http://schemas.openxmlformats.org/officeDocument/2006/relationships/slideLayout" Target="../slideLayouts/slideLayout335.xml"/><Relationship Id="rId7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31.xml"/><Relationship Id="rId3" Type="http://schemas.openxmlformats.org/officeDocument/2006/relationships/slideLayout" Target="../slideLayouts/slideLayout330.xml"/><Relationship Id="rId2" Type="http://schemas.openxmlformats.org/officeDocument/2006/relationships/slideLayout" Target="../slideLayouts/slideLayout329.xml"/><Relationship Id="rId19" Type="http://schemas.openxmlformats.org/officeDocument/2006/relationships/theme" Target="../theme/theme22.xml"/><Relationship Id="rId18" Type="http://schemas.openxmlformats.org/officeDocument/2006/relationships/image" Target="../media/image44.jpeg"/><Relationship Id="rId17" Type="http://schemas.openxmlformats.org/officeDocument/2006/relationships/slideLayout" Target="../slideLayouts/slideLayout344.xml"/><Relationship Id="rId16" Type="http://schemas.openxmlformats.org/officeDocument/2006/relationships/slideLayout" Target="../slideLayouts/slideLayout343.xml"/><Relationship Id="rId15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28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348.xml"/><Relationship Id="rId3" Type="http://schemas.openxmlformats.org/officeDocument/2006/relationships/slideLayout" Target="../slideLayouts/slideLayout347.xml"/><Relationship Id="rId2" Type="http://schemas.openxmlformats.org/officeDocument/2006/relationships/slideLayout" Target="../slideLayouts/slideLayout346.xml"/><Relationship Id="rId19" Type="http://schemas.openxmlformats.org/officeDocument/2006/relationships/theme" Target="../theme/theme23.xml"/><Relationship Id="rId18" Type="http://schemas.openxmlformats.org/officeDocument/2006/relationships/image" Target="../media/image46.jpeg"/><Relationship Id="rId17" Type="http://schemas.openxmlformats.org/officeDocument/2006/relationships/slideLayout" Target="../slideLayouts/slideLayout361.xml"/><Relationship Id="rId16" Type="http://schemas.openxmlformats.org/officeDocument/2006/relationships/slideLayout" Target="../slideLayouts/slideLayout360.xml"/><Relationship Id="rId15" Type="http://schemas.openxmlformats.org/officeDocument/2006/relationships/slideLayout" Target="../slideLayouts/slideLayout359.xml"/><Relationship Id="rId14" Type="http://schemas.openxmlformats.org/officeDocument/2006/relationships/slideLayout" Target="../slideLayouts/slideLayout358.xml"/><Relationship Id="rId13" Type="http://schemas.openxmlformats.org/officeDocument/2006/relationships/slideLayout" Target="../slideLayouts/slideLayout357.xml"/><Relationship Id="rId12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45.xml"/></Relationships>
</file>

<file path=ppt/slideMasters/_rels/slideMaster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0.xml"/><Relationship Id="rId8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67.xml"/><Relationship Id="rId5" Type="http://schemas.openxmlformats.org/officeDocument/2006/relationships/slideLayout" Target="../slideLayouts/slideLayout366.xml"/><Relationship Id="rId4" Type="http://schemas.openxmlformats.org/officeDocument/2006/relationships/slideLayout" Target="../slideLayouts/slideLayout365.xml"/><Relationship Id="rId3" Type="http://schemas.openxmlformats.org/officeDocument/2006/relationships/slideLayout" Target="../slideLayouts/slideLayout364.xml"/><Relationship Id="rId2" Type="http://schemas.openxmlformats.org/officeDocument/2006/relationships/slideLayout" Target="../slideLayouts/slideLayout363.xml"/><Relationship Id="rId19" Type="http://schemas.openxmlformats.org/officeDocument/2006/relationships/theme" Target="../theme/theme24.xml"/><Relationship Id="rId18" Type="http://schemas.openxmlformats.org/officeDocument/2006/relationships/image" Target="../media/image48.jpeg"/><Relationship Id="rId17" Type="http://schemas.openxmlformats.org/officeDocument/2006/relationships/slideLayout" Target="../slideLayouts/slideLayout378.xml"/><Relationship Id="rId16" Type="http://schemas.openxmlformats.org/officeDocument/2006/relationships/slideLayout" Target="../slideLayouts/slideLayout377.xml"/><Relationship Id="rId15" Type="http://schemas.openxmlformats.org/officeDocument/2006/relationships/slideLayout" Target="../slideLayouts/slideLayout376.xml"/><Relationship Id="rId14" Type="http://schemas.openxmlformats.org/officeDocument/2006/relationships/slideLayout" Target="../slideLayouts/slideLayout375.xml"/><Relationship Id="rId13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62.xml"/></Relationships>
</file>

<file path=ppt/slideMasters/_rels/slideMaster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7.xml"/><Relationship Id="rId8" Type="http://schemas.openxmlformats.org/officeDocument/2006/relationships/slideLayout" Target="../slideLayouts/slideLayout386.xml"/><Relationship Id="rId7" Type="http://schemas.openxmlformats.org/officeDocument/2006/relationships/slideLayout" Target="../slideLayouts/slideLayout385.xml"/><Relationship Id="rId6" Type="http://schemas.openxmlformats.org/officeDocument/2006/relationships/slideLayout" Target="../slideLayouts/slideLayout384.xml"/><Relationship Id="rId5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80.xml"/><Relationship Id="rId19" Type="http://schemas.openxmlformats.org/officeDocument/2006/relationships/theme" Target="../theme/theme25.xml"/><Relationship Id="rId18" Type="http://schemas.openxmlformats.org/officeDocument/2006/relationships/image" Target="../media/image50.jpeg"/><Relationship Id="rId17" Type="http://schemas.openxmlformats.org/officeDocument/2006/relationships/slideLayout" Target="../slideLayouts/slideLayout395.xml"/><Relationship Id="rId16" Type="http://schemas.openxmlformats.org/officeDocument/2006/relationships/slideLayout" Target="../slideLayouts/slideLayout394.xml"/><Relationship Id="rId15" Type="http://schemas.openxmlformats.org/officeDocument/2006/relationships/slideLayout" Target="../slideLayouts/slideLayout393.xml"/><Relationship Id="rId14" Type="http://schemas.openxmlformats.org/officeDocument/2006/relationships/slideLayout" Target="../slideLayouts/slideLayout392.xml"/><Relationship Id="rId13" Type="http://schemas.openxmlformats.org/officeDocument/2006/relationships/slideLayout" Target="../slideLayouts/slideLayout391.xml"/><Relationship Id="rId12" Type="http://schemas.openxmlformats.org/officeDocument/2006/relationships/slideLayout" Target="../slideLayouts/slideLayout390.xml"/><Relationship Id="rId11" Type="http://schemas.openxmlformats.org/officeDocument/2006/relationships/slideLayout" Target="../slideLayouts/slideLayout389.xml"/><Relationship Id="rId10" Type="http://schemas.openxmlformats.org/officeDocument/2006/relationships/slideLayout" Target="../slideLayouts/slideLayout388.xml"/><Relationship Id="rId1" Type="http://schemas.openxmlformats.org/officeDocument/2006/relationships/slideLayout" Target="../slideLayouts/slideLayout379.xml"/></Relationships>
</file>

<file path=ppt/slideMasters/_rels/slideMaster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4.xml"/><Relationship Id="rId8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2.xml"/><Relationship Id="rId6" Type="http://schemas.openxmlformats.org/officeDocument/2006/relationships/slideLayout" Target="../slideLayouts/slideLayout401.xml"/><Relationship Id="rId5" Type="http://schemas.openxmlformats.org/officeDocument/2006/relationships/slideLayout" Target="../slideLayouts/slideLayout400.xml"/><Relationship Id="rId4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98.xml"/><Relationship Id="rId2" Type="http://schemas.openxmlformats.org/officeDocument/2006/relationships/slideLayout" Target="../slideLayouts/slideLayout397.xml"/><Relationship Id="rId19" Type="http://schemas.openxmlformats.org/officeDocument/2006/relationships/theme" Target="../theme/theme26.xml"/><Relationship Id="rId18" Type="http://schemas.openxmlformats.org/officeDocument/2006/relationships/image" Target="../media/image52.jpeg"/><Relationship Id="rId17" Type="http://schemas.openxmlformats.org/officeDocument/2006/relationships/slideLayout" Target="../slideLayouts/slideLayout412.xml"/><Relationship Id="rId16" Type="http://schemas.openxmlformats.org/officeDocument/2006/relationships/slideLayout" Target="../slideLayouts/slideLayout411.xml"/><Relationship Id="rId15" Type="http://schemas.openxmlformats.org/officeDocument/2006/relationships/slideLayout" Target="../slideLayouts/slideLayout410.xml"/><Relationship Id="rId14" Type="http://schemas.openxmlformats.org/officeDocument/2006/relationships/slideLayout" Target="../slideLayouts/slideLayout409.xml"/><Relationship Id="rId13" Type="http://schemas.openxmlformats.org/officeDocument/2006/relationships/slideLayout" Target="../slideLayouts/slideLayout408.xml"/><Relationship Id="rId12" Type="http://schemas.openxmlformats.org/officeDocument/2006/relationships/slideLayout" Target="../slideLayouts/slideLayout407.xml"/><Relationship Id="rId11" Type="http://schemas.openxmlformats.org/officeDocument/2006/relationships/slideLayout" Target="../slideLayouts/slideLayout406.xml"/><Relationship Id="rId10" Type="http://schemas.openxmlformats.org/officeDocument/2006/relationships/slideLayout" Target="../slideLayouts/slideLayout405.xml"/><Relationship Id="rId1" Type="http://schemas.openxmlformats.org/officeDocument/2006/relationships/slideLayout" Target="../slideLayouts/slideLayout396.xml"/></Relationships>
</file>

<file path=ppt/slideMasters/_rels/slideMaster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1.xml"/><Relationship Id="rId8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5.xml"/><Relationship Id="rId2" Type="http://schemas.openxmlformats.org/officeDocument/2006/relationships/slideLayout" Target="../slideLayouts/slideLayout414.xml"/><Relationship Id="rId19" Type="http://schemas.openxmlformats.org/officeDocument/2006/relationships/theme" Target="../theme/theme27.xml"/><Relationship Id="rId18" Type="http://schemas.openxmlformats.org/officeDocument/2006/relationships/image" Target="../media/image54.jpeg"/><Relationship Id="rId17" Type="http://schemas.openxmlformats.org/officeDocument/2006/relationships/slideLayout" Target="../slideLayouts/slideLayout429.xml"/><Relationship Id="rId16" Type="http://schemas.openxmlformats.org/officeDocument/2006/relationships/slideLayout" Target="../slideLayouts/slideLayout428.xml"/><Relationship Id="rId15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6.xml"/><Relationship Id="rId13" Type="http://schemas.openxmlformats.org/officeDocument/2006/relationships/slideLayout" Target="../slideLayouts/slideLayout425.xml"/><Relationship Id="rId12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2.xml"/><Relationship Id="rId1" Type="http://schemas.openxmlformats.org/officeDocument/2006/relationships/slideLayout" Target="../slideLayouts/slideLayout413.xml"/></Relationships>
</file>

<file path=ppt/slideMasters/_rels/slideMaster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8.xml"/><Relationship Id="rId8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35.xml"/><Relationship Id="rId5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432.xml"/><Relationship Id="rId2" Type="http://schemas.openxmlformats.org/officeDocument/2006/relationships/slideLayout" Target="../slideLayouts/slideLayout431.xml"/><Relationship Id="rId19" Type="http://schemas.openxmlformats.org/officeDocument/2006/relationships/theme" Target="../theme/theme28.xml"/><Relationship Id="rId18" Type="http://schemas.openxmlformats.org/officeDocument/2006/relationships/image" Target="../media/image56.jpeg"/><Relationship Id="rId17" Type="http://schemas.openxmlformats.org/officeDocument/2006/relationships/slideLayout" Target="../slideLayouts/slideLayout446.xml"/><Relationship Id="rId16" Type="http://schemas.openxmlformats.org/officeDocument/2006/relationships/slideLayout" Target="../slideLayouts/slideLayout445.xml"/><Relationship Id="rId15" Type="http://schemas.openxmlformats.org/officeDocument/2006/relationships/slideLayout" Target="../slideLayouts/slideLayout444.xml"/><Relationship Id="rId14" Type="http://schemas.openxmlformats.org/officeDocument/2006/relationships/slideLayout" Target="../slideLayouts/slideLayout443.xml"/><Relationship Id="rId13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39.xml"/><Relationship Id="rId1" Type="http://schemas.openxmlformats.org/officeDocument/2006/relationships/slideLayout" Target="../slideLayouts/slideLayout430.xml"/></Relationships>
</file>

<file path=ppt/slideMasters/_rels/slideMaster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5.xml"/><Relationship Id="rId8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3.xml"/><Relationship Id="rId6" Type="http://schemas.openxmlformats.org/officeDocument/2006/relationships/slideLayout" Target="../slideLayouts/slideLayout452.xml"/><Relationship Id="rId5" Type="http://schemas.openxmlformats.org/officeDocument/2006/relationships/slideLayout" Target="../slideLayouts/slideLayout451.xml"/><Relationship Id="rId4" Type="http://schemas.openxmlformats.org/officeDocument/2006/relationships/slideLayout" Target="../slideLayouts/slideLayout450.xml"/><Relationship Id="rId3" Type="http://schemas.openxmlformats.org/officeDocument/2006/relationships/slideLayout" Target="../slideLayouts/slideLayout449.xml"/><Relationship Id="rId2" Type="http://schemas.openxmlformats.org/officeDocument/2006/relationships/slideLayout" Target="../slideLayouts/slideLayout448.xml"/><Relationship Id="rId19" Type="http://schemas.openxmlformats.org/officeDocument/2006/relationships/theme" Target="../theme/theme29.xml"/><Relationship Id="rId18" Type="http://schemas.openxmlformats.org/officeDocument/2006/relationships/image" Target="../media/image58.jpeg"/><Relationship Id="rId17" Type="http://schemas.openxmlformats.org/officeDocument/2006/relationships/slideLayout" Target="../slideLayouts/slideLayout463.xml"/><Relationship Id="rId16" Type="http://schemas.openxmlformats.org/officeDocument/2006/relationships/slideLayout" Target="../slideLayouts/slideLayout462.xml"/><Relationship Id="rId15" Type="http://schemas.openxmlformats.org/officeDocument/2006/relationships/slideLayout" Target="../slideLayouts/slideLayout461.xml"/><Relationship Id="rId14" Type="http://schemas.openxmlformats.org/officeDocument/2006/relationships/slideLayout" Target="../slideLayouts/slideLayout460.xml"/><Relationship Id="rId13" Type="http://schemas.openxmlformats.org/officeDocument/2006/relationships/slideLayout" Target="../slideLayouts/slideLayout459.xml"/><Relationship Id="rId12" Type="http://schemas.openxmlformats.org/officeDocument/2006/relationships/slideLayout" Target="../slideLayouts/slideLayout458.xml"/><Relationship Id="rId11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4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4" Type="http://schemas.openxmlformats.org/officeDocument/2006/relationships/theme" Target="../theme/theme3.xml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2.xml"/><Relationship Id="rId8" Type="http://schemas.openxmlformats.org/officeDocument/2006/relationships/slideLayout" Target="../slideLayouts/slideLayout471.xml"/><Relationship Id="rId7" Type="http://schemas.openxmlformats.org/officeDocument/2006/relationships/slideLayout" Target="../slideLayouts/slideLayout470.xml"/><Relationship Id="rId6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67.xml"/><Relationship Id="rId3" Type="http://schemas.openxmlformats.org/officeDocument/2006/relationships/slideLayout" Target="../slideLayouts/slideLayout466.xml"/><Relationship Id="rId2" Type="http://schemas.openxmlformats.org/officeDocument/2006/relationships/slideLayout" Target="../slideLayouts/slideLayout465.xml"/><Relationship Id="rId19" Type="http://schemas.openxmlformats.org/officeDocument/2006/relationships/theme" Target="../theme/theme30.xml"/><Relationship Id="rId18" Type="http://schemas.openxmlformats.org/officeDocument/2006/relationships/image" Target="../media/image60.jpeg"/><Relationship Id="rId17" Type="http://schemas.openxmlformats.org/officeDocument/2006/relationships/slideLayout" Target="../slideLayouts/slideLayout480.xml"/><Relationship Id="rId16" Type="http://schemas.openxmlformats.org/officeDocument/2006/relationships/slideLayout" Target="../slideLayouts/slideLayout479.xml"/><Relationship Id="rId15" Type="http://schemas.openxmlformats.org/officeDocument/2006/relationships/slideLayout" Target="../slideLayouts/slideLayout478.xml"/><Relationship Id="rId14" Type="http://schemas.openxmlformats.org/officeDocument/2006/relationships/slideLayout" Target="../slideLayouts/slideLayout477.xml"/><Relationship Id="rId13" Type="http://schemas.openxmlformats.org/officeDocument/2006/relationships/slideLayout" Target="../slideLayouts/slideLayout476.xml"/><Relationship Id="rId12" Type="http://schemas.openxmlformats.org/officeDocument/2006/relationships/slideLayout" Target="../slideLayouts/slideLayout475.xml"/><Relationship Id="rId11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73.xml"/><Relationship Id="rId1" Type="http://schemas.openxmlformats.org/officeDocument/2006/relationships/slideLayout" Target="../slideLayouts/slideLayout464.xml"/></Relationships>
</file>

<file path=ppt/slideMasters/_rels/slideMaster3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9.xml"/><Relationship Id="rId8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83.xml"/><Relationship Id="rId20" Type="http://schemas.openxmlformats.org/officeDocument/2006/relationships/theme" Target="../theme/theme31.xml"/><Relationship Id="rId2" Type="http://schemas.openxmlformats.org/officeDocument/2006/relationships/slideLayout" Target="../slideLayouts/slideLayout482.xml"/><Relationship Id="rId19" Type="http://schemas.openxmlformats.org/officeDocument/2006/relationships/image" Target="../media/image62.jpeg"/><Relationship Id="rId18" Type="http://schemas.openxmlformats.org/officeDocument/2006/relationships/slideLayout" Target="../slideLayouts/slideLayout498.xml"/><Relationship Id="rId17" Type="http://schemas.openxmlformats.org/officeDocument/2006/relationships/slideLayout" Target="../slideLayouts/slideLayout497.xml"/><Relationship Id="rId16" Type="http://schemas.openxmlformats.org/officeDocument/2006/relationships/slideLayout" Target="../slideLayouts/slideLayout496.xml"/><Relationship Id="rId15" Type="http://schemas.openxmlformats.org/officeDocument/2006/relationships/slideLayout" Target="../slideLayouts/slideLayout495.xml"/><Relationship Id="rId14" Type="http://schemas.openxmlformats.org/officeDocument/2006/relationships/slideLayout" Target="../slideLayouts/slideLayout494.xml"/><Relationship Id="rId13" Type="http://schemas.openxmlformats.org/officeDocument/2006/relationships/slideLayout" Target="../slideLayouts/slideLayout493.xml"/><Relationship Id="rId12" Type="http://schemas.openxmlformats.org/officeDocument/2006/relationships/slideLayout" Target="../slideLayouts/slideLayout492.xml"/><Relationship Id="rId11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1.xml"/></Relationships>
</file>

<file path=ppt/slideMasters/_rels/slideMaster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7.xml"/><Relationship Id="rId8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05.xml"/><Relationship Id="rId6" Type="http://schemas.openxmlformats.org/officeDocument/2006/relationships/slideLayout" Target="../slideLayouts/slideLayout504.xml"/><Relationship Id="rId5" Type="http://schemas.openxmlformats.org/officeDocument/2006/relationships/slideLayout" Target="../slideLayouts/slideLayout503.xml"/><Relationship Id="rId4" Type="http://schemas.openxmlformats.org/officeDocument/2006/relationships/slideLayout" Target="../slideLayouts/slideLayout502.xml"/><Relationship Id="rId3" Type="http://schemas.openxmlformats.org/officeDocument/2006/relationships/slideLayout" Target="../slideLayouts/slideLayout501.xml"/><Relationship Id="rId20" Type="http://schemas.openxmlformats.org/officeDocument/2006/relationships/theme" Target="../theme/theme32.xml"/><Relationship Id="rId2" Type="http://schemas.openxmlformats.org/officeDocument/2006/relationships/slideLayout" Target="../slideLayouts/slideLayout500.xml"/><Relationship Id="rId19" Type="http://schemas.openxmlformats.org/officeDocument/2006/relationships/image" Target="../media/image64.jpeg"/><Relationship Id="rId18" Type="http://schemas.openxmlformats.org/officeDocument/2006/relationships/slideLayout" Target="../slideLayouts/slideLayout516.xml"/><Relationship Id="rId17" Type="http://schemas.openxmlformats.org/officeDocument/2006/relationships/slideLayout" Target="../slideLayouts/slideLayout515.xml"/><Relationship Id="rId16" Type="http://schemas.openxmlformats.org/officeDocument/2006/relationships/slideLayout" Target="../slideLayouts/slideLayout514.xml"/><Relationship Id="rId15" Type="http://schemas.openxmlformats.org/officeDocument/2006/relationships/slideLayout" Target="../slideLayouts/slideLayout513.xml"/><Relationship Id="rId14" Type="http://schemas.openxmlformats.org/officeDocument/2006/relationships/slideLayout" Target="../slideLayouts/slideLayout512.xml"/><Relationship Id="rId13" Type="http://schemas.openxmlformats.org/officeDocument/2006/relationships/slideLayout" Target="../slideLayouts/slideLayout511.xml"/><Relationship Id="rId12" Type="http://schemas.openxmlformats.org/officeDocument/2006/relationships/slideLayout" Target="../slideLayouts/slideLayout510.xml"/><Relationship Id="rId11" Type="http://schemas.openxmlformats.org/officeDocument/2006/relationships/slideLayout" Target="../slideLayouts/slideLayout509.xml"/><Relationship Id="rId10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499.xml"/></Relationships>
</file>

<file path=ppt/slideMasters/_rels/slideMaster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25.xml"/><Relationship Id="rId8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20.xml"/><Relationship Id="rId3" Type="http://schemas.openxmlformats.org/officeDocument/2006/relationships/slideLayout" Target="../slideLayouts/slideLayout519.xml"/><Relationship Id="rId20" Type="http://schemas.openxmlformats.org/officeDocument/2006/relationships/theme" Target="../theme/theme33.xml"/><Relationship Id="rId2" Type="http://schemas.openxmlformats.org/officeDocument/2006/relationships/slideLayout" Target="../slideLayouts/slideLayout518.xml"/><Relationship Id="rId19" Type="http://schemas.openxmlformats.org/officeDocument/2006/relationships/image" Target="../media/image66.jpeg"/><Relationship Id="rId18" Type="http://schemas.openxmlformats.org/officeDocument/2006/relationships/slideLayout" Target="../slideLayouts/slideLayout534.xml"/><Relationship Id="rId17" Type="http://schemas.openxmlformats.org/officeDocument/2006/relationships/slideLayout" Target="../slideLayouts/slideLayout533.xml"/><Relationship Id="rId16" Type="http://schemas.openxmlformats.org/officeDocument/2006/relationships/slideLayout" Target="../slideLayouts/slideLayout532.xml"/><Relationship Id="rId15" Type="http://schemas.openxmlformats.org/officeDocument/2006/relationships/slideLayout" Target="../slideLayouts/slideLayout531.xml"/><Relationship Id="rId14" Type="http://schemas.openxmlformats.org/officeDocument/2006/relationships/slideLayout" Target="../slideLayouts/slideLayout530.xml"/><Relationship Id="rId13" Type="http://schemas.openxmlformats.org/officeDocument/2006/relationships/slideLayout" Target="../slideLayouts/slideLayout529.xml"/><Relationship Id="rId12" Type="http://schemas.openxmlformats.org/officeDocument/2006/relationships/slideLayout" Target="../slideLayouts/slideLayout528.xml"/><Relationship Id="rId11" Type="http://schemas.openxmlformats.org/officeDocument/2006/relationships/slideLayout" Target="../slideLayouts/slideLayout527.xml"/><Relationship Id="rId10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17.xml"/></Relationships>
</file>

<file path=ppt/slideMasters/_rels/slideMaster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3.xml"/><Relationship Id="rId8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8.xml"/><Relationship Id="rId3" Type="http://schemas.openxmlformats.org/officeDocument/2006/relationships/slideLayout" Target="../slideLayouts/slideLayout537.xml"/><Relationship Id="rId20" Type="http://schemas.openxmlformats.org/officeDocument/2006/relationships/theme" Target="../theme/theme34.xml"/><Relationship Id="rId2" Type="http://schemas.openxmlformats.org/officeDocument/2006/relationships/slideLayout" Target="../slideLayouts/slideLayout536.xml"/><Relationship Id="rId19" Type="http://schemas.openxmlformats.org/officeDocument/2006/relationships/image" Target="../media/image68.jpeg"/><Relationship Id="rId18" Type="http://schemas.openxmlformats.org/officeDocument/2006/relationships/slideLayout" Target="../slideLayouts/slideLayout552.xml"/><Relationship Id="rId17" Type="http://schemas.openxmlformats.org/officeDocument/2006/relationships/slideLayout" Target="../slideLayouts/slideLayout551.xml"/><Relationship Id="rId16" Type="http://schemas.openxmlformats.org/officeDocument/2006/relationships/slideLayout" Target="../slideLayouts/slideLayout550.xml"/><Relationship Id="rId15" Type="http://schemas.openxmlformats.org/officeDocument/2006/relationships/slideLayout" Target="../slideLayouts/slideLayout549.xml"/><Relationship Id="rId14" Type="http://schemas.openxmlformats.org/officeDocument/2006/relationships/slideLayout" Target="../slideLayouts/slideLayout548.xml"/><Relationship Id="rId13" Type="http://schemas.openxmlformats.org/officeDocument/2006/relationships/slideLayout" Target="../slideLayouts/slideLayout547.xml"/><Relationship Id="rId12" Type="http://schemas.openxmlformats.org/officeDocument/2006/relationships/slideLayout" Target="../slideLayouts/slideLayout546.xml"/><Relationship Id="rId11" Type="http://schemas.openxmlformats.org/officeDocument/2006/relationships/slideLayout" Target="../slideLayouts/slideLayout545.xml"/><Relationship Id="rId10" Type="http://schemas.openxmlformats.org/officeDocument/2006/relationships/slideLayout" Target="../slideLayouts/slideLayout544.xml"/><Relationship Id="rId1" Type="http://schemas.openxmlformats.org/officeDocument/2006/relationships/slideLayout" Target="../slideLayouts/slideLayout535.xml"/></Relationships>
</file>

<file path=ppt/slideMasters/_rels/slideMaster3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61.xml"/><Relationship Id="rId8" Type="http://schemas.openxmlformats.org/officeDocument/2006/relationships/slideLayout" Target="../slideLayouts/slideLayout560.xml"/><Relationship Id="rId7" Type="http://schemas.openxmlformats.org/officeDocument/2006/relationships/slideLayout" Target="../slideLayouts/slideLayout559.xml"/><Relationship Id="rId6" Type="http://schemas.openxmlformats.org/officeDocument/2006/relationships/slideLayout" Target="../slideLayouts/slideLayout558.xml"/><Relationship Id="rId5" Type="http://schemas.openxmlformats.org/officeDocument/2006/relationships/slideLayout" Target="../slideLayouts/slideLayout557.xml"/><Relationship Id="rId4" Type="http://schemas.openxmlformats.org/officeDocument/2006/relationships/slideLayout" Target="../slideLayouts/slideLayout556.xml"/><Relationship Id="rId3" Type="http://schemas.openxmlformats.org/officeDocument/2006/relationships/slideLayout" Target="../slideLayouts/slideLayout555.xml"/><Relationship Id="rId20" Type="http://schemas.openxmlformats.org/officeDocument/2006/relationships/theme" Target="../theme/theme35.xml"/><Relationship Id="rId2" Type="http://schemas.openxmlformats.org/officeDocument/2006/relationships/slideLayout" Target="../slideLayouts/slideLayout554.xml"/><Relationship Id="rId19" Type="http://schemas.openxmlformats.org/officeDocument/2006/relationships/image" Target="../media/image70.jpeg"/><Relationship Id="rId18" Type="http://schemas.openxmlformats.org/officeDocument/2006/relationships/slideLayout" Target="../slideLayouts/slideLayout570.xml"/><Relationship Id="rId17" Type="http://schemas.openxmlformats.org/officeDocument/2006/relationships/slideLayout" Target="../slideLayouts/slideLayout569.xml"/><Relationship Id="rId16" Type="http://schemas.openxmlformats.org/officeDocument/2006/relationships/slideLayout" Target="../slideLayouts/slideLayout568.xml"/><Relationship Id="rId15" Type="http://schemas.openxmlformats.org/officeDocument/2006/relationships/slideLayout" Target="../slideLayouts/slideLayout567.xml"/><Relationship Id="rId14" Type="http://schemas.openxmlformats.org/officeDocument/2006/relationships/slideLayout" Target="../slideLayouts/slideLayout566.xml"/><Relationship Id="rId13" Type="http://schemas.openxmlformats.org/officeDocument/2006/relationships/slideLayout" Target="../slideLayouts/slideLayout565.xml"/><Relationship Id="rId12" Type="http://schemas.openxmlformats.org/officeDocument/2006/relationships/slideLayout" Target="../slideLayouts/slideLayout564.xml"/><Relationship Id="rId11" Type="http://schemas.openxmlformats.org/officeDocument/2006/relationships/slideLayout" Target="../slideLayouts/slideLayout563.xml"/><Relationship Id="rId10" Type="http://schemas.openxmlformats.org/officeDocument/2006/relationships/slideLayout" Target="../slideLayouts/slideLayout562.xml"/><Relationship Id="rId1" Type="http://schemas.openxmlformats.org/officeDocument/2006/relationships/slideLayout" Target="../slideLayouts/slideLayout553.xml"/></Relationships>
</file>

<file path=ppt/slideMasters/_rels/slideMaster3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9.xml"/><Relationship Id="rId8" Type="http://schemas.openxmlformats.org/officeDocument/2006/relationships/slideLayout" Target="../slideLayouts/slideLayout578.xml"/><Relationship Id="rId7" Type="http://schemas.openxmlformats.org/officeDocument/2006/relationships/slideLayout" Target="../slideLayouts/slideLayout577.xml"/><Relationship Id="rId6" Type="http://schemas.openxmlformats.org/officeDocument/2006/relationships/slideLayout" Target="../slideLayouts/slideLayout576.xml"/><Relationship Id="rId5" Type="http://schemas.openxmlformats.org/officeDocument/2006/relationships/slideLayout" Target="../slideLayouts/slideLayout575.xml"/><Relationship Id="rId4" Type="http://schemas.openxmlformats.org/officeDocument/2006/relationships/slideLayout" Target="../slideLayouts/slideLayout574.xml"/><Relationship Id="rId3" Type="http://schemas.openxmlformats.org/officeDocument/2006/relationships/slideLayout" Target="../slideLayouts/slideLayout573.xml"/><Relationship Id="rId20" Type="http://schemas.openxmlformats.org/officeDocument/2006/relationships/theme" Target="../theme/theme36.xml"/><Relationship Id="rId2" Type="http://schemas.openxmlformats.org/officeDocument/2006/relationships/slideLayout" Target="../slideLayouts/slideLayout572.xml"/><Relationship Id="rId19" Type="http://schemas.openxmlformats.org/officeDocument/2006/relationships/image" Target="../media/image72.jpeg"/><Relationship Id="rId18" Type="http://schemas.openxmlformats.org/officeDocument/2006/relationships/slideLayout" Target="../slideLayouts/slideLayout588.xml"/><Relationship Id="rId17" Type="http://schemas.openxmlformats.org/officeDocument/2006/relationships/slideLayout" Target="../slideLayouts/slideLayout587.xml"/><Relationship Id="rId16" Type="http://schemas.openxmlformats.org/officeDocument/2006/relationships/slideLayout" Target="../slideLayouts/slideLayout586.xml"/><Relationship Id="rId15" Type="http://schemas.openxmlformats.org/officeDocument/2006/relationships/slideLayout" Target="../slideLayouts/slideLayout585.xml"/><Relationship Id="rId14" Type="http://schemas.openxmlformats.org/officeDocument/2006/relationships/slideLayout" Target="../slideLayouts/slideLayout584.xml"/><Relationship Id="rId13" Type="http://schemas.openxmlformats.org/officeDocument/2006/relationships/slideLayout" Target="../slideLayouts/slideLayout583.xml"/><Relationship Id="rId12" Type="http://schemas.openxmlformats.org/officeDocument/2006/relationships/slideLayout" Target="../slideLayouts/slideLayout582.xml"/><Relationship Id="rId11" Type="http://schemas.openxmlformats.org/officeDocument/2006/relationships/slideLayout" Target="../slideLayouts/slideLayout581.xml"/><Relationship Id="rId10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1.xml"/></Relationships>
</file>

<file path=ppt/slideMasters/_rels/slideMaster3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7.xml"/><Relationship Id="rId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92.xml"/><Relationship Id="rId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590.xml"/><Relationship Id="rId16" Type="http://schemas.openxmlformats.org/officeDocument/2006/relationships/theme" Target="../theme/theme37.xml"/><Relationship Id="rId15" Type="http://schemas.openxmlformats.org/officeDocument/2006/relationships/image" Target="../media/image74.jpeg"/><Relationship Id="rId14" Type="http://schemas.openxmlformats.org/officeDocument/2006/relationships/slideLayout" Target="../slideLayouts/slideLayout602.xml"/><Relationship Id="rId13" Type="http://schemas.openxmlformats.org/officeDocument/2006/relationships/slideLayout" Target="../slideLayouts/slideLayout601.xml"/><Relationship Id="rId12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598.xml"/><Relationship Id="rId1" Type="http://schemas.openxmlformats.org/officeDocument/2006/relationships/slideLayout" Target="../slideLayouts/slideLayout589.xml"/></Relationships>
</file>

<file path=ppt/slideMasters/_rels/slideMaster3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11.xml"/><Relationship Id="rId8" Type="http://schemas.openxmlformats.org/officeDocument/2006/relationships/slideLayout" Target="../slideLayouts/slideLayout610.xml"/><Relationship Id="rId7" Type="http://schemas.openxmlformats.org/officeDocument/2006/relationships/slideLayout" Target="../slideLayouts/slideLayout609.xml"/><Relationship Id="rId6" Type="http://schemas.openxmlformats.org/officeDocument/2006/relationships/slideLayout" Target="../slideLayouts/slideLayout608.xml"/><Relationship Id="rId5" Type="http://schemas.openxmlformats.org/officeDocument/2006/relationships/slideLayout" Target="../slideLayouts/slideLayout607.xml"/><Relationship Id="rId4" Type="http://schemas.openxmlformats.org/officeDocument/2006/relationships/slideLayout" Target="../slideLayouts/slideLayout606.xml"/><Relationship Id="rId3" Type="http://schemas.openxmlformats.org/officeDocument/2006/relationships/slideLayout" Target="../slideLayouts/slideLayout605.xml"/><Relationship Id="rId2" Type="http://schemas.openxmlformats.org/officeDocument/2006/relationships/slideLayout" Target="../slideLayouts/slideLayout604.xml"/><Relationship Id="rId16" Type="http://schemas.openxmlformats.org/officeDocument/2006/relationships/theme" Target="../theme/theme38.xml"/><Relationship Id="rId15" Type="http://schemas.openxmlformats.org/officeDocument/2006/relationships/image" Target="../media/image76.jpeg"/><Relationship Id="rId14" Type="http://schemas.openxmlformats.org/officeDocument/2006/relationships/slideLayout" Target="../slideLayouts/slideLayout616.xml"/><Relationship Id="rId13" Type="http://schemas.openxmlformats.org/officeDocument/2006/relationships/slideLayout" Target="../slideLayouts/slideLayout615.xml"/><Relationship Id="rId12" Type="http://schemas.openxmlformats.org/officeDocument/2006/relationships/slideLayout" Target="../slideLayouts/slideLayout614.xml"/><Relationship Id="rId11" Type="http://schemas.openxmlformats.org/officeDocument/2006/relationships/slideLayout" Target="../slideLayouts/slideLayout613.xml"/><Relationship Id="rId10" Type="http://schemas.openxmlformats.org/officeDocument/2006/relationships/slideLayout" Target="../slideLayouts/slideLayout612.xml"/><Relationship Id="rId1" Type="http://schemas.openxmlformats.org/officeDocument/2006/relationships/slideLayout" Target="../slideLayouts/slideLayout603.xml"/></Relationships>
</file>

<file path=ppt/slideMasters/_rels/slideMaster3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5.xml"/><Relationship Id="rId8" Type="http://schemas.openxmlformats.org/officeDocument/2006/relationships/slideLayout" Target="../slideLayouts/slideLayout624.xml"/><Relationship Id="rId7" Type="http://schemas.openxmlformats.org/officeDocument/2006/relationships/slideLayout" Target="../slideLayouts/slideLayout623.xml"/><Relationship Id="rId6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21.xml"/><Relationship Id="rId4" Type="http://schemas.openxmlformats.org/officeDocument/2006/relationships/slideLayout" Target="../slideLayouts/slideLayout620.xml"/><Relationship Id="rId3" Type="http://schemas.openxmlformats.org/officeDocument/2006/relationships/slideLayout" Target="../slideLayouts/slideLayout619.xml"/><Relationship Id="rId2" Type="http://schemas.openxmlformats.org/officeDocument/2006/relationships/slideLayout" Target="../slideLayouts/slideLayout618.xml"/><Relationship Id="rId16" Type="http://schemas.openxmlformats.org/officeDocument/2006/relationships/theme" Target="../theme/theme39.xml"/><Relationship Id="rId15" Type="http://schemas.openxmlformats.org/officeDocument/2006/relationships/image" Target="../media/image78.jpeg"/><Relationship Id="rId14" Type="http://schemas.openxmlformats.org/officeDocument/2006/relationships/slideLayout" Target="../slideLayouts/slideLayout630.xml"/><Relationship Id="rId13" Type="http://schemas.openxmlformats.org/officeDocument/2006/relationships/slideLayout" Target="../slideLayouts/slideLayout629.xml"/><Relationship Id="rId12" Type="http://schemas.openxmlformats.org/officeDocument/2006/relationships/slideLayout" Target="../slideLayouts/slideLayout628.xml"/><Relationship Id="rId11" Type="http://schemas.openxmlformats.org/officeDocument/2006/relationships/slideLayout" Target="../slideLayouts/slideLayout627.xml"/><Relationship Id="rId10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0.xml"/><Relationship Id="rId7" Type="http://schemas.openxmlformats.org/officeDocument/2006/relationships/slideLayout" Target="../slideLayouts/slideLayout49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4" Type="http://schemas.openxmlformats.org/officeDocument/2006/relationships/theme" Target="../theme/theme4.xml"/><Relationship Id="rId13" Type="http://schemas.openxmlformats.org/officeDocument/2006/relationships/image" Target="../media/image8.jpeg"/><Relationship Id="rId12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43.xml"/></Relationships>
</file>

<file path=ppt/slideMasters/_rels/slideMaster4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9.xml"/><Relationship Id="rId8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37.xml"/><Relationship Id="rId6" Type="http://schemas.openxmlformats.org/officeDocument/2006/relationships/slideLayout" Target="../slideLayouts/slideLayout636.xml"/><Relationship Id="rId5" Type="http://schemas.openxmlformats.org/officeDocument/2006/relationships/slideLayout" Target="../slideLayouts/slideLayout635.xml"/><Relationship Id="rId4" Type="http://schemas.openxmlformats.org/officeDocument/2006/relationships/slideLayout" Target="../slideLayouts/slideLayout634.xml"/><Relationship Id="rId3" Type="http://schemas.openxmlformats.org/officeDocument/2006/relationships/slideLayout" Target="../slideLayouts/slideLayout633.xml"/><Relationship Id="rId2" Type="http://schemas.openxmlformats.org/officeDocument/2006/relationships/slideLayout" Target="../slideLayouts/slideLayout632.xml"/><Relationship Id="rId16" Type="http://schemas.openxmlformats.org/officeDocument/2006/relationships/theme" Target="../theme/theme40.xml"/><Relationship Id="rId15" Type="http://schemas.openxmlformats.org/officeDocument/2006/relationships/image" Target="../media/image80.jpeg"/><Relationship Id="rId14" Type="http://schemas.openxmlformats.org/officeDocument/2006/relationships/slideLayout" Target="../slideLayouts/slideLayout644.xml"/><Relationship Id="rId13" Type="http://schemas.openxmlformats.org/officeDocument/2006/relationships/slideLayout" Target="../slideLayouts/slideLayout643.xml"/><Relationship Id="rId12" Type="http://schemas.openxmlformats.org/officeDocument/2006/relationships/slideLayout" Target="../slideLayouts/slideLayout642.xml"/><Relationship Id="rId11" Type="http://schemas.openxmlformats.org/officeDocument/2006/relationships/slideLayout" Target="../slideLayouts/slideLayout641.xml"/><Relationship Id="rId10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1.xml"/></Relationships>
</file>

<file path=ppt/slideMasters/_rels/slideMaster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3.xml"/><Relationship Id="rId8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8.xml"/><Relationship Id="rId3" Type="http://schemas.openxmlformats.org/officeDocument/2006/relationships/slideLayout" Target="../slideLayouts/slideLayout647.xml"/><Relationship Id="rId2" Type="http://schemas.openxmlformats.org/officeDocument/2006/relationships/slideLayout" Target="../slideLayouts/slideLayout646.xml"/><Relationship Id="rId17" Type="http://schemas.openxmlformats.org/officeDocument/2006/relationships/theme" Target="../theme/theme41.xml"/><Relationship Id="rId16" Type="http://schemas.openxmlformats.org/officeDocument/2006/relationships/image" Target="../media/image82.jpeg"/><Relationship Id="rId15" Type="http://schemas.openxmlformats.org/officeDocument/2006/relationships/slideLayout" Target="../slideLayouts/slideLayout659.xml"/><Relationship Id="rId14" Type="http://schemas.openxmlformats.org/officeDocument/2006/relationships/slideLayout" Target="../slideLayouts/slideLayout658.xml"/><Relationship Id="rId13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54.xml"/><Relationship Id="rId1" Type="http://schemas.openxmlformats.org/officeDocument/2006/relationships/slideLayout" Target="../slideLayouts/slideLayout645.xml"/></Relationships>
</file>

<file path=ppt/slideMasters/_rels/slideMaster4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68.xml"/><Relationship Id="rId8" Type="http://schemas.openxmlformats.org/officeDocument/2006/relationships/slideLayout" Target="../slideLayouts/slideLayout667.xml"/><Relationship Id="rId7" Type="http://schemas.openxmlformats.org/officeDocument/2006/relationships/slideLayout" Target="../slideLayouts/slideLayout666.xml"/><Relationship Id="rId6" Type="http://schemas.openxmlformats.org/officeDocument/2006/relationships/slideLayout" Target="../slideLayouts/slideLayout665.xml"/><Relationship Id="rId5" Type="http://schemas.openxmlformats.org/officeDocument/2006/relationships/slideLayout" Target="../slideLayouts/slideLayout664.xml"/><Relationship Id="rId4" Type="http://schemas.openxmlformats.org/officeDocument/2006/relationships/slideLayout" Target="../slideLayouts/slideLayout663.xml"/><Relationship Id="rId3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61.xml"/><Relationship Id="rId16" Type="http://schemas.openxmlformats.org/officeDocument/2006/relationships/theme" Target="../theme/theme42.xml"/><Relationship Id="rId15" Type="http://schemas.openxmlformats.org/officeDocument/2006/relationships/image" Target="../media/image84.jpeg"/><Relationship Id="rId14" Type="http://schemas.openxmlformats.org/officeDocument/2006/relationships/slideLayout" Target="../slideLayouts/slideLayout673.xml"/><Relationship Id="rId13" Type="http://schemas.openxmlformats.org/officeDocument/2006/relationships/slideLayout" Target="../slideLayouts/slideLayout672.xml"/><Relationship Id="rId12" Type="http://schemas.openxmlformats.org/officeDocument/2006/relationships/slideLayout" Target="../slideLayouts/slideLayout671.xml"/><Relationship Id="rId11" Type="http://schemas.openxmlformats.org/officeDocument/2006/relationships/slideLayout" Target="../slideLayouts/slideLayout670.xml"/><Relationship Id="rId10" Type="http://schemas.openxmlformats.org/officeDocument/2006/relationships/slideLayout" Target="../slideLayouts/slideLayout669.xml"/><Relationship Id="rId1" Type="http://schemas.openxmlformats.org/officeDocument/2006/relationships/slideLayout" Target="../slideLayouts/slideLayout660.xml"/></Relationships>
</file>

<file path=ppt/slideMasters/_rels/slideMaster4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2.xml"/><Relationship Id="rId8" Type="http://schemas.openxmlformats.org/officeDocument/2006/relationships/slideLayout" Target="../slideLayouts/slideLayout681.xml"/><Relationship Id="rId7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678.xml"/><Relationship Id="rId4" Type="http://schemas.openxmlformats.org/officeDocument/2006/relationships/slideLayout" Target="../slideLayouts/slideLayout677.xml"/><Relationship Id="rId3" Type="http://schemas.openxmlformats.org/officeDocument/2006/relationships/slideLayout" Target="../slideLayouts/slideLayout676.xml"/><Relationship Id="rId20" Type="http://schemas.openxmlformats.org/officeDocument/2006/relationships/theme" Target="../theme/theme43.xml"/><Relationship Id="rId2" Type="http://schemas.openxmlformats.org/officeDocument/2006/relationships/slideLayout" Target="../slideLayouts/slideLayout675.xml"/><Relationship Id="rId19" Type="http://schemas.openxmlformats.org/officeDocument/2006/relationships/image" Target="../media/image86.jpeg"/><Relationship Id="rId18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690.xml"/><Relationship Id="rId16" Type="http://schemas.openxmlformats.org/officeDocument/2006/relationships/slideLayout" Target="../slideLayouts/slideLayout689.xml"/><Relationship Id="rId15" Type="http://schemas.openxmlformats.org/officeDocument/2006/relationships/slideLayout" Target="../slideLayouts/slideLayout688.xml"/><Relationship Id="rId14" Type="http://schemas.openxmlformats.org/officeDocument/2006/relationships/slideLayout" Target="../slideLayouts/slideLayout687.xml"/><Relationship Id="rId13" Type="http://schemas.openxmlformats.org/officeDocument/2006/relationships/slideLayout" Target="../slideLayouts/slideLayout686.xml"/><Relationship Id="rId12" Type="http://schemas.openxmlformats.org/officeDocument/2006/relationships/slideLayout" Target="../slideLayouts/slideLayout685.xml"/><Relationship Id="rId11" Type="http://schemas.openxmlformats.org/officeDocument/2006/relationships/slideLayout" Target="../slideLayouts/slideLayout684.xml"/><Relationship Id="rId10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74.xml"/></Relationships>
</file>

<file path=ppt/slideMasters/_rels/slideMaster4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00.xml"/><Relationship Id="rId8" Type="http://schemas.openxmlformats.org/officeDocument/2006/relationships/slideLayout" Target="../slideLayouts/slideLayout699.xml"/><Relationship Id="rId7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697.xml"/><Relationship Id="rId5" Type="http://schemas.openxmlformats.org/officeDocument/2006/relationships/slideLayout" Target="../slideLayouts/slideLayout696.xml"/><Relationship Id="rId4" Type="http://schemas.openxmlformats.org/officeDocument/2006/relationships/slideLayout" Target="../slideLayouts/slideLayout695.xml"/><Relationship Id="rId3" Type="http://schemas.openxmlformats.org/officeDocument/2006/relationships/slideLayout" Target="../slideLayouts/slideLayout694.xml"/><Relationship Id="rId20" Type="http://schemas.openxmlformats.org/officeDocument/2006/relationships/theme" Target="../theme/theme44.xml"/><Relationship Id="rId2" Type="http://schemas.openxmlformats.org/officeDocument/2006/relationships/slideLayout" Target="../slideLayouts/slideLayout693.xml"/><Relationship Id="rId19" Type="http://schemas.openxmlformats.org/officeDocument/2006/relationships/image" Target="../media/image88.jpeg"/><Relationship Id="rId18" Type="http://schemas.openxmlformats.org/officeDocument/2006/relationships/slideLayout" Target="../slideLayouts/slideLayout709.xml"/><Relationship Id="rId17" Type="http://schemas.openxmlformats.org/officeDocument/2006/relationships/slideLayout" Target="../slideLayouts/slideLayout708.xml"/><Relationship Id="rId16" Type="http://schemas.openxmlformats.org/officeDocument/2006/relationships/slideLayout" Target="../slideLayouts/slideLayout707.xml"/><Relationship Id="rId15" Type="http://schemas.openxmlformats.org/officeDocument/2006/relationships/slideLayout" Target="../slideLayouts/slideLayout706.xml"/><Relationship Id="rId14" Type="http://schemas.openxmlformats.org/officeDocument/2006/relationships/slideLayout" Target="../slideLayouts/slideLayout705.xml"/><Relationship Id="rId13" Type="http://schemas.openxmlformats.org/officeDocument/2006/relationships/slideLayout" Target="../slideLayouts/slideLayout704.xml"/><Relationship Id="rId12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1.xml"/><Relationship Id="rId1" Type="http://schemas.openxmlformats.org/officeDocument/2006/relationships/slideLayout" Target="../slideLayouts/slideLayout692.xml"/></Relationships>
</file>

<file path=ppt/slideMasters/_rels/slideMaster4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18.xml"/><Relationship Id="rId8" Type="http://schemas.openxmlformats.org/officeDocument/2006/relationships/slideLayout" Target="../slideLayouts/slideLayout717.xml"/><Relationship Id="rId7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13.xml"/><Relationship Id="rId3" Type="http://schemas.openxmlformats.org/officeDocument/2006/relationships/slideLayout" Target="../slideLayouts/slideLayout712.xml"/><Relationship Id="rId20" Type="http://schemas.openxmlformats.org/officeDocument/2006/relationships/theme" Target="../theme/theme45.xml"/><Relationship Id="rId2" Type="http://schemas.openxmlformats.org/officeDocument/2006/relationships/slideLayout" Target="../slideLayouts/slideLayout711.xml"/><Relationship Id="rId19" Type="http://schemas.openxmlformats.org/officeDocument/2006/relationships/image" Target="../media/image90.jpeg"/><Relationship Id="rId18" Type="http://schemas.openxmlformats.org/officeDocument/2006/relationships/slideLayout" Target="../slideLayouts/slideLayout727.xml"/><Relationship Id="rId17" Type="http://schemas.openxmlformats.org/officeDocument/2006/relationships/slideLayout" Target="../slideLayouts/slideLayout726.xml"/><Relationship Id="rId16" Type="http://schemas.openxmlformats.org/officeDocument/2006/relationships/slideLayout" Target="../slideLayouts/slideLayout725.xml"/><Relationship Id="rId15" Type="http://schemas.openxmlformats.org/officeDocument/2006/relationships/slideLayout" Target="../slideLayouts/slideLayout724.xml"/><Relationship Id="rId14" Type="http://schemas.openxmlformats.org/officeDocument/2006/relationships/slideLayout" Target="../slideLayouts/slideLayout723.xml"/><Relationship Id="rId13" Type="http://schemas.openxmlformats.org/officeDocument/2006/relationships/slideLayout" Target="../slideLayouts/slideLayout722.xml"/><Relationship Id="rId12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0.xml"/></Relationships>
</file>

<file path=ppt/slideMasters/_rels/slideMaster4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6.xml"/><Relationship Id="rId8" Type="http://schemas.openxmlformats.org/officeDocument/2006/relationships/slideLayout" Target="../slideLayouts/slideLayout735.xml"/><Relationship Id="rId7" Type="http://schemas.openxmlformats.org/officeDocument/2006/relationships/slideLayout" Target="../slideLayouts/slideLayout734.xml"/><Relationship Id="rId6" Type="http://schemas.openxmlformats.org/officeDocument/2006/relationships/slideLayout" Target="../slideLayouts/slideLayout733.xml"/><Relationship Id="rId5" Type="http://schemas.openxmlformats.org/officeDocument/2006/relationships/slideLayout" Target="../slideLayouts/slideLayout732.xml"/><Relationship Id="rId4" Type="http://schemas.openxmlformats.org/officeDocument/2006/relationships/slideLayout" Target="../slideLayouts/slideLayout731.xml"/><Relationship Id="rId3" Type="http://schemas.openxmlformats.org/officeDocument/2006/relationships/slideLayout" Target="../slideLayouts/slideLayout730.xml"/><Relationship Id="rId20" Type="http://schemas.openxmlformats.org/officeDocument/2006/relationships/theme" Target="../theme/theme46.xml"/><Relationship Id="rId2" Type="http://schemas.openxmlformats.org/officeDocument/2006/relationships/slideLayout" Target="../slideLayouts/slideLayout729.xml"/><Relationship Id="rId19" Type="http://schemas.openxmlformats.org/officeDocument/2006/relationships/image" Target="../media/image92.jpeg"/><Relationship Id="rId18" Type="http://schemas.openxmlformats.org/officeDocument/2006/relationships/slideLayout" Target="../slideLayouts/slideLayout745.xml"/><Relationship Id="rId17" Type="http://schemas.openxmlformats.org/officeDocument/2006/relationships/slideLayout" Target="../slideLayouts/slideLayout744.xml"/><Relationship Id="rId16" Type="http://schemas.openxmlformats.org/officeDocument/2006/relationships/slideLayout" Target="../slideLayouts/slideLayout743.xml"/><Relationship Id="rId15" Type="http://schemas.openxmlformats.org/officeDocument/2006/relationships/slideLayout" Target="../slideLayouts/slideLayout742.xml"/><Relationship Id="rId14" Type="http://schemas.openxmlformats.org/officeDocument/2006/relationships/slideLayout" Target="../slideLayouts/slideLayout741.xml"/><Relationship Id="rId13" Type="http://schemas.openxmlformats.org/officeDocument/2006/relationships/slideLayout" Target="../slideLayouts/slideLayout740.xml"/><Relationship Id="rId12" Type="http://schemas.openxmlformats.org/officeDocument/2006/relationships/slideLayout" Target="../slideLayouts/slideLayout739.xml"/><Relationship Id="rId11" Type="http://schemas.openxmlformats.org/officeDocument/2006/relationships/slideLayout" Target="../slideLayouts/slideLayout738.xml"/><Relationship Id="rId10" Type="http://schemas.openxmlformats.org/officeDocument/2006/relationships/slideLayout" Target="../slideLayouts/slideLayout737.xml"/><Relationship Id="rId1" Type="http://schemas.openxmlformats.org/officeDocument/2006/relationships/slideLayout" Target="../slideLayouts/slideLayout728.xml"/></Relationships>
</file>

<file path=ppt/slideMasters/_rels/slideMaster4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4.xml"/><Relationship Id="rId8" Type="http://schemas.openxmlformats.org/officeDocument/2006/relationships/slideLayout" Target="../slideLayouts/slideLayout753.xml"/><Relationship Id="rId7" Type="http://schemas.openxmlformats.org/officeDocument/2006/relationships/slideLayout" Target="../slideLayouts/slideLayout752.xml"/><Relationship Id="rId6" Type="http://schemas.openxmlformats.org/officeDocument/2006/relationships/slideLayout" Target="../slideLayouts/slideLayout751.xml"/><Relationship Id="rId5" Type="http://schemas.openxmlformats.org/officeDocument/2006/relationships/slideLayout" Target="../slideLayouts/slideLayout750.xml"/><Relationship Id="rId4" Type="http://schemas.openxmlformats.org/officeDocument/2006/relationships/slideLayout" Target="../slideLayouts/slideLayout749.xml"/><Relationship Id="rId3" Type="http://schemas.openxmlformats.org/officeDocument/2006/relationships/slideLayout" Target="../slideLayouts/slideLayout748.xml"/><Relationship Id="rId22" Type="http://schemas.openxmlformats.org/officeDocument/2006/relationships/theme" Target="../theme/theme47.xml"/><Relationship Id="rId21" Type="http://schemas.openxmlformats.org/officeDocument/2006/relationships/image" Target="../media/image94.jpeg"/><Relationship Id="rId20" Type="http://schemas.openxmlformats.org/officeDocument/2006/relationships/slideLayout" Target="../slideLayouts/slideLayout765.xml"/><Relationship Id="rId2" Type="http://schemas.openxmlformats.org/officeDocument/2006/relationships/slideLayout" Target="../slideLayouts/slideLayout747.xml"/><Relationship Id="rId19" Type="http://schemas.openxmlformats.org/officeDocument/2006/relationships/slideLayout" Target="../slideLayouts/slideLayout764.xml"/><Relationship Id="rId18" Type="http://schemas.openxmlformats.org/officeDocument/2006/relationships/slideLayout" Target="../slideLayouts/slideLayout763.xml"/><Relationship Id="rId17" Type="http://schemas.openxmlformats.org/officeDocument/2006/relationships/slideLayout" Target="../slideLayouts/slideLayout762.xml"/><Relationship Id="rId16" Type="http://schemas.openxmlformats.org/officeDocument/2006/relationships/slideLayout" Target="../slideLayouts/slideLayout761.xml"/><Relationship Id="rId15" Type="http://schemas.openxmlformats.org/officeDocument/2006/relationships/slideLayout" Target="../slideLayouts/slideLayout760.xml"/><Relationship Id="rId14" Type="http://schemas.openxmlformats.org/officeDocument/2006/relationships/slideLayout" Target="../slideLayouts/slideLayout759.xml"/><Relationship Id="rId13" Type="http://schemas.openxmlformats.org/officeDocument/2006/relationships/slideLayout" Target="../slideLayouts/slideLayout758.xml"/><Relationship Id="rId12" Type="http://schemas.openxmlformats.org/officeDocument/2006/relationships/slideLayout" Target="../slideLayouts/slideLayout757.xml"/><Relationship Id="rId11" Type="http://schemas.openxmlformats.org/officeDocument/2006/relationships/slideLayout" Target="../slideLayouts/slideLayout756.xml"/><Relationship Id="rId10" Type="http://schemas.openxmlformats.org/officeDocument/2006/relationships/slideLayout" Target="../slideLayouts/slideLayout755.xml"/><Relationship Id="rId1" Type="http://schemas.openxmlformats.org/officeDocument/2006/relationships/slideLayout" Target="../slideLayouts/slideLayout746.xml"/></Relationships>
</file>

<file path=ppt/slideMasters/_rels/slideMaster4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74.xml"/><Relationship Id="rId8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1.xml"/><Relationship Id="rId5" Type="http://schemas.openxmlformats.org/officeDocument/2006/relationships/slideLayout" Target="../slideLayouts/slideLayout770.xml"/><Relationship Id="rId4" Type="http://schemas.openxmlformats.org/officeDocument/2006/relationships/slideLayout" Target="../slideLayouts/slideLayout769.xml"/><Relationship Id="rId3" Type="http://schemas.openxmlformats.org/officeDocument/2006/relationships/slideLayout" Target="../slideLayouts/slideLayout768.xml"/><Relationship Id="rId22" Type="http://schemas.openxmlformats.org/officeDocument/2006/relationships/theme" Target="../theme/theme48.xml"/><Relationship Id="rId21" Type="http://schemas.openxmlformats.org/officeDocument/2006/relationships/image" Target="../media/image96.jpeg"/><Relationship Id="rId20" Type="http://schemas.openxmlformats.org/officeDocument/2006/relationships/slideLayout" Target="../slideLayouts/slideLayout785.xml"/><Relationship Id="rId2" Type="http://schemas.openxmlformats.org/officeDocument/2006/relationships/slideLayout" Target="../slideLayouts/slideLayout767.xml"/><Relationship Id="rId19" Type="http://schemas.openxmlformats.org/officeDocument/2006/relationships/slideLayout" Target="../slideLayouts/slideLayout784.xml"/><Relationship Id="rId18" Type="http://schemas.openxmlformats.org/officeDocument/2006/relationships/slideLayout" Target="../slideLayouts/slideLayout783.xml"/><Relationship Id="rId17" Type="http://schemas.openxmlformats.org/officeDocument/2006/relationships/slideLayout" Target="../slideLayouts/slideLayout782.xml"/><Relationship Id="rId16" Type="http://schemas.openxmlformats.org/officeDocument/2006/relationships/slideLayout" Target="../slideLayouts/slideLayout781.xml"/><Relationship Id="rId15" Type="http://schemas.openxmlformats.org/officeDocument/2006/relationships/slideLayout" Target="../slideLayouts/slideLayout780.xml"/><Relationship Id="rId14" Type="http://schemas.openxmlformats.org/officeDocument/2006/relationships/slideLayout" Target="../slideLayouts/slideLayout779.xml"/><Relationship Id="rId13" Type="http://schemas.openxmlformats.org/officeDocument/2006/relationships/slideLayout" Target="../slideLayouts/slideLayout778.xml"/><Relationship Id="rId12" Type="http://schemas.openxmlformats.org/officeDocument/2006/relationships/slideLayout" Target="../slideLayouts/slideLayout777.xml"/><Relationship Id="rId11" Type="http://schemas.openxmlformats.org/officeDocument/2006/relationships/slideLayout" Target="../slideLayouts/slideLayout776.xml"/><Relationship Id="rId10" Type="http://schemas.openxmlformats.org/officeDocument/2006/relationships/slideLayout" Target="../slideLayouts/slideLayout775.xml"/><Relationship Id="rId1" Type="http://schemas.openxmlformats.org/officeDocument/2006/relationships/slideLayout" Target="../slideLayouts/slideLayout766.xml"/></Relationships>
</file>

<file path=ppt/slideMasters/_rels/slideMaster4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94.xml"/><Relationship Id="rId8" Type="http://schemas.openxmlformats.org/officeDocument/2006/relationships/slideLayout" Target="../slideLayouts/slideLayout793.xml"/><Relationship Id="rId7" Type="http://schemas.openxmlformats.org/officeDocument/2006/relationships/slideLayout" Target="../slideLayouts/slideLayout792.xml"/><Relationship Id="rId6" Type="http://schemas.openxmlformats.org/officeDocument/2006/relationships/slideLayout" Target="../slideLayouts/slideLayout791.xml"/><Relationship Id="rId5" Type="http://schemas.openxmlformats.org/officeDocument/2006/relationships/slideLayout" Target="../slideLayouts/slideLayout790.xml"/><Relationship Id="rId4" Type="http://schemas.openxmlformats.org/officeDocument/2006/relationships/slideLayout" Target="../slideLayouts/slideLayout789.xml"/><Relationship Id="rId3" Type="http://schemas.openxmlformats.org/officeDocument/2006/relationships/slideLayout" Target="../slideLayouts/slideLayout788.xml"/><Relationship Id="rId22" Type="http://schemas.openxmlformats.org/officeDocument/2006/relationships/theme" Target="../theme/theme49.xml"/><Relationship Id="rId21" Type="http://schemas.openxmlformats.org/officeDocument/2006/relationships/image" Target="../media/image98.jpeg"/><Relationship Id="rId20" Type="http://schemas.openxmlformats.org/officeDocument/2006/relationships/slideLayout" Target="../slideLayouts/slideLayout805.xml"/><Relationship Id="rId2" Type="http://schemas.openxmlformats.org/officeDocument/2006/relationships/slideLayout" Target="../slideLayouts/slideLayout787.xml"/><Relationship Id="rId19" Type="http://schemas.openxmlformats.org/officeDocument/2006/relationships/slideLayout" Target="../slideLayouts/slideLayout804.xml"/><Relationship Id="rId18" Type="http://schemas.openxmlformats.org/officeDocument/2006/relationships/slideLayout" Target="../slideLayouts/slideLayout803.xml"/><Relationship Id="rId17" Type="http://schemas.openxmlformats.org/officeDocument/2006/relationships/slideLayout" Target="../slideLayouts/slideLayout802.xml"/><Relationship Id="rId16" Type="http://schemas.openxmlformats.org/officeDocument/2006/relationships/slideLayout" Target="../slideLayouts/slideLayout801.xml"/><Relationship Id="rId15" Type="http://schemas.openxmlformats.org/officeDocument/2006/relationships/slideLayout" Target="../slideLayouts/slideLayout800.xml"/><Relationship Id="rId14" Type="http://schemas.openxmlformats.org/officeDocument/2006/relationships/slideLayout" Target="../slideLayouts/slideLayout799.xml"/><Relationship Id="rId13" Type="http://schemas.openxmlformats.org/officeDocument/2006/relationships/slideLayout" Target="../slideLayouts/slideLayout798.xml"/><Relationship Id="rId12" Type="http://schemas.openxmlformats.org/officeDocument/2006/relationships/slideLayout" Target="../slideLayouts/slideLayout797.xml"/><Relationship Id="rId11" Type="http://schemas.openxmlformats.org/officeDocument/2006/relationships/slideLayout" Target="../slideLayouts/slideLayout796.xml"/><Relationship Id="rId10" Type="http://schemas.openxmlformats.org/officeDocument/2006/relationships/slideLayout" Target="../slideLayouts/slideLayout795.xml"/><Relationship Id="rId1" Type="http://schemas.openxmlformats.org/officeDocument/2006/relationships/slideLayout" Target="../slideLayouts/slideLayout78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4" Type="http://schemas.openxmlformats.org/officeDocument/2006/relationships/theme" Target="../theme/theme5.xml"/><Relationship Id="rId13" Type="http://schemas.openxmlformats.org/officeDocument/2006/relationships/image" Target="../media/image10.jpeg"/><Relationship Id="rId12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4" Type="http://schemas.openxmlformats.org/officeDocument/2006/relationships/theme" Target="../theme/theme6.xml"/><Relationship Id="rId13" Type="http://schemas.openxmlformats.org/officeDocument/2006/relationships/image" Target="../media/image12.jpeg"/><Relationship Id="rId12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2" Type="http://schemas.openxmlformats.org/officeDocument/2006/relationships/image" Target="../media/image14.jpeg"/><Relationship Id="rId11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2.xml"/><Relationship Id="rId22" Type="http://schemas.openxmlformats.org/officeDocument/2006/relationships/theme" Target="../theme/theme8.xml"/><Relationship Id="rId21" Type="http://schemas.openxmlformats.org/officeDocument/2006/relationships/image" Target="../media/image16.jpeg"/><Relationship Id="rId20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1.xml"/><Relationship Id="rId18" Type="http://schemas.openxmlformats.org/officeDocument/2006/relationships/theme" Target="../theme/theme9.xml"/><Relationship Id="rId17" Type="http://schemas.openxmlformats.org/officeDocument/2006/relationships/image" Target="../media/image18.jpeg"/><Relationship Id="rId16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0" r:id="rId16"/>
    <p:sldLayoutId id="214748394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  <p:sldLayoutId id="2147483973" r:id="rId13"/>
    <p:sldLayoutId id="2147483974" r:id="rId14"/>
    <p:sldLayoutId id="2147483975" r:id="rId15"/>
    <p:sldLayoutId id="2147483976" r:id="rId16"/>
    <p:sldLayoutId id="214748397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  <p:sldLayoutId id="2147484029" r:id="rId15"/>
    <p:sldLayoutId id="2147484030" r:id="rId16"/>
    <p:sldLayoutId id="214748403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  <p:sldLayoutId id="2147484044" r:id="rId12"/>
    <p:sldLayoutId id="2147484045" r:id="rId13"/>
    <p:sldLayoutId id="2147484046" r:id="rId14"/>
    <p:sldLayoutId id="2147484047" r:id="rId15"/>
    <p:sldLayoutId id="2147484048" r:id="rId16"/>
    <p:sldLayoutId id="214748404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  <p:sldLayoutId id="2147484138" r:id="rId16"/>
    <p:sldLayoutId id="2147484139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  <p:sldLayoutId id="2147484156" r:id="rId16"/>
    <p:sldLayoutId id="2147484157" r:id="rId17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  <p:sldLayoutId id="2147484176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  <p:sldLayoutId id="2147484195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  <p:sldLayoutId id="2147484214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  <p:sldLayoutId id="2147484223" r:id="rId8"/>
    <p:sldLayoutId id="2147484224" r:id="rId9"/>
    <p:sldLayoutId id="2147484225" r:id="rId10"/>
    <p:sldLayoutId id="2147484226" r:id="rId11"/>
    <p:sldLayoutId id="2147484227" r:id="rId12"/>
    <p:sldLayoutId id="2147484228" r:id="rId13"/>
    <p:sldLayoutId id="2147484229" r:id="rId14"/>
    <p:sldLayoutId id="2147484230" r:id="rId15"/>
    <p:sldLayoutId id="2147484231" r:id="rId16"/>
    <p:sldLayoutId id="2147484232" r:id="rId17"/>
    <p:sldLayoutId id="2147484233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36" r:id="rId2"/>
    <p:sldLayoutId id="2147484237" r:id="rId3"/>
    <p:sldLayoutId id="2147484238" r:id="rId4"/>
    <p:sldLayoutId id="2147484239" r:id="rId5"/>
    <p:sldLayoutId id="2147484240" r:id="rId6"/>
    <p:sldLayoutId id="2147484241" r:id="rId7"/>
    <p:sldLayoutId id="2147484242" r:id="rId8"/>
    <p:sldLayoutId id="2147484243" r:id="rId9"/>
    <p:sldLayoutId id="2147484244" r:id="rId10"/>
    <p:sldLayoutId id="2147484245" r:id="rId11"/>
    <p:sldLayoutId id="2147484246" r:id="rId12"/>
    <p:sldLayoutId id="2147484247" r:id="rId13"/>
    <p:sldLayoutId id="2147484248" r:id="rId14"/>
    <p:sldLayoutId id="2147484249" r:id="rId15"/>
    <p:sldLayoutId id="2147484250" r:id="rId16"/>
    <p:sldLayoutId id="2147484251" r:id="rId17"/>
    <p:sldLayoutId id="2147484252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  <p:sldLayoutId id="2147484268" r:id="rId15"/>
    <p:sldLayoutId id="2147484269" r:id="rId16"/>
    <p:sldLayoutId id="2147484270" r:id="rId17"/>
    <p:sldLayoutId id="2147484271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  <p:sldLayoutId id="2147484286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8" r:id="rId1"/>
    <p:sldLayoutId id="2147484289" r:id="rId2"/>
    <p:sldLayoutId id="2147484290" r:id="rId3"/>
    <p:sldLayoutId id="2147484291" r:id="rId4"/>
    <p:sldLayoutId id="2147484292" r:id="rId5"/>
    <p:sldLayoutId id="2147484293" r:id="rId6"/>
    <p:sldLayoutId id="2147484294" r:id="rId7"/>
    <p:sldLayoutId id="2147484295" r:id="rId8"/>
    <p:sldLayoutId id="2147484296" r:id="rId9"/>
    <p:sldLayoutId id="2147484297" r:id="rId10"/>
    <p:sldLayoutId id="2147484298" r:id="rId11"/>
    <p:sldLayoutId id="2147484299" r:id="rId12"/>
    <p:sldLayoutId id="2147484300" r:id="rId13"/>
    <p:sldLayoutId id="2147484301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  <p:sldLayoutId id="2147484329" r:id="rId12"/>
    <p:sldLayoutId id="2147484330" r:id="rId13"/>
    <p:sldLayoutId id="2147484331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  <p:sldLayoutId id="2147484344" r:id="rId12"/>
    <p:sldLayoutId id="2147484345" r:id="rId13"/>
    <p:sldLayoutId id="2147484346" r:id="rId14"/>
    <p:sldLayoutId id="2147484347" r:id="rId15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  <p:sldLayoutId id="2147484360" r:id="rId12"/>
    <p:sldLayoutId id="2147484361" r:id="rId13"/>
    <p:sldLayoutId id="2147484362" r:id="rId14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  <p:sldLayoutId id="2147484375" r:id="rId12"/>
    <p:sldLayoutId id="2147484376" r:id="rId13"/>
    <p:sldLayoutId id="2147484377" r:id="rId14"/>
    <p:sldLayoutId id="2147484378" r:id="rId15"/>
    <p:sldLayoutId id="2147484379" r:id="rId16"/>
    <p:sldLayoutId id="2147484380" r:id="rId17"/>
    <p:sldLayoutId id="2147484381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  <p:sldLayoutId id="2147484394" r:id="rId12"/>
    <p:sldLayoutId id="2147484395" r:id="rId13"/>
    <p:sldLayoutId id="2147484396" r:id="rId14"/>
    <p:sldLayoutId id="2147484397" r:id="rId15"/>
    <p:sldLayoutId id="2147484398" r:id="rId16"/>
    <p:sldLayoutId id="2147484399" r:id="rId17"/>
    <p:sldLayoutId id="2147484400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  <p:sldLayoutId id="2147484411" r:id="rId10"/>
    <p:sldLayoutId id="2147484412" r:id="rId11"/>
    <p:sldLayoutId id="2147484413" r:id="rId12"/>
    <p:sldLayoutId id="2147484414" r:id="rId13"/>
    <p:sldLayoutId id="2147484415" r:id="rId14"/>
    <p:sldLayoutId id="2147484416" r:id="rId15"/>
    <p:sldLayoutId id="2147484417" r:id="rId16"/>
    <p:sldLayoutId id="2147484418" r:id="rId17"/>
    <p:sldLayoutId id="2147484419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1" r:id="rId1"/>
    <p:sldLayoutId id="2147484422" r:id="rId2"/>
    <p:sldLayoutId id="2147484423" r:id="rId3"/>
    <p:sldLayoutId id="2147484424" r:id="rId4"/>
    <p:sldLayoutId id="2147484425" r:id="rId5"/>
    <p:sldLayoutId id="2147484426" r:id="rId6"/>
    <p:sldLayoutId id="2147484427" r:id="rId7"/>
    <p:sldLayoutId id="2147484428" r:id="rId8"/>
    <p:sldLayoutId id="2147484429" r:id="rId9"/>
    <p:sldLayoutId id="2147484430" r:id="rId10"/>
    <p:sldLayoutId id="2147484431" r:id="rId11"/>
    <p:sldLayoutId id="2147484432" r:id="rId12"/>
    <p:sldLayoutId id="2147484433" r:id="rId13"/>
    <p:sldLayoutId id="2147484434" r:id="rId14"/>
    <p:sldLayoutId id="2147484435" r:id="rId15"/>
    <p:sldLayoutId id="2147484436" r:id="rId16"/>
    <p:sldLayoutId id="2147484437" r:id="rId17"/>
    <p:sldLayoutId id="2147484438" r:id="rId18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  <p:sldLayoutId id="2147484451" r:id="rId12"/>
    <p:sldLayoutId id="2147484452" r:id="rId13"/>
    <p:sldLayoutId id="2147484453" r:id="rId14"/>
    <p:sldLayoutId id="2147484454" r:id="rId15"/>
    <p:sldLayoutId id="2147484455" r:id="rId16"/>
    <p:sldLayoutId id="2147484456" r:id="rId17"/>
    <p:sldLayoutId id="2147484457" r:id="rId18"/>
    <p:sldLayoutId id="2147484458" r:id="rId19"/>
    <p:sldLayoutId id="2147484459" r:id="rId20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1" r:id="rId1"/>
    <p:sldLayoutId id="2147484462" r:id="rId2"/>
    <p:sldLayoutId id="2147484463" r:id="rId3"/>
    <p:sldLayoutId id="2147484464" r:id="rId4"/>
    <p:sldLayoutId id="2147484465" r:id="rId5"/>
    <p:sldLayoutId id="2147484466" r:id="rId6"/>
    <p:sldLayoutId id="2147484467" r:id="rId7"/>
    <p:sldLayoutId id="2147484468" r:id="rId8"/>
    <p:sldLayoutId id="2147484469" r:id="rId9"/>
    <p:sldLayoutId id="2147484470" r:id="rId10"/>
    <p:sldLayoutId id="2147484471" r:id="rId11"/>
    <p:sldLayoutId id="2147484472" r:id="rId12"/>
    <p:sldLayoutId id="2147484473" r:id="rId13"/>
    <p:sldLayoutId id="2147484474" r:id="rId14"/>
    <p:sldLayoutId id="2147484475" r:id="rId15"/>
    <p:sldLayoutId id="2147484476" r:id="rId16"/>
    <p:sldLayoutId id="2147484477" r:id="rId17"/>
    <p:sldLayoutId id="2147484478" r:id="rId18"/>
    <p:sldLayoutId id="2147484479" r:id="rId19"/>
    <p:sldLayoutId id="2147484480" r:id="rId20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2" r:id="rId1"/>
    <p:sldLayoutId id="2147484483" r:id="rId2"/>
    <p:sldLayoutId id="2147484484" r:id="rId3"/>
    <p:sldLayoutId id="2147484485" r:id="rId4"/>
    <p:sldLayoutId id="2147484486" r:id="rId5"/>
    <p:sldLayoutId id="2147484487" r:id="rId6"/>
    <p:sldLayoutId id="2147484488" r:id="rId7"/>
    <p:sldLayoutId id="2147484489" r:id="rId8"/>
    <p:sldLayoutId id="2147484490" r:id="rId9"/>
    <p:sldLayoutId id="2147484491" r:id="rId10"/>
    <p:sldLayoutId id="2147484492" r:id="rId11"/>
    <p:sldLayoutId id="2147484493" r:id="rId12"/>
    <p:sldLayoutId id="2147484494" r:id="rId13"/>
    <p:sldLayoutId id="2147484495" r:id="rId14"/>
    <p:sldLayoutId id="2147484496" r:id="rId15"/>
    <p:sldLayoutId id="2147484497" r:id="rId16"/>
    <p:sldLayoutId id="2147484498" r:id="rId17"/>
    <p:sldLayoutId id="2147484499" r:id="rId18"/>
    <p:sldLayoutId id="2147484500" r:id="rId19"/>
    <p:sldLayoutId id="2147484501" r:id="rId20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图片 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8" name="矩形 7"/>
          <p:cNvSpPr/>
          <p:nvPr/>
        </p:nvSpPr>
        <p:spPr>
          <a:xfrm>
            <a:off x="0" y="0"/>
            <a:ext cx="9144000" cy="684847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8" name="KSO_BT1"/>
          <p:cNvSpPr>
            <a:spLocks noGrp="1"/>
          </p:cNvSpPr>
          <p:nvPr>
            <p:ph type="title"/>
          </p:nvPr>
        </p:nvSpPr>
        <p:spPr>
          <a:xfrm>
            <a:off x="438150" y="273050"/>
            <a:ext cx="8272463" cy="700088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>
          <a:xfrm>
            <a:off x="438150" y="1165225"/>
            <a:ext cx="8262938" cy="5192713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lvl="0"/>
            <a:r>
              <a:rPr lang="en-US" altLang="zh-CN" dirty="0"/>
              <a:t>Click to edit Master text style</a:t>
            </a:r>
            <a:endParaRPr lang="zh-CN" altLang="en-US" dirty="0"/>
          </a:p>
          <a:p>
            <a:pPr lvl="1"/>
            <a:r>
              <a:rPr lang="en-US" altLang="zh-CN" dirty="0"/>
              <a:t>Second level</a:t>
            </a:r>
            <a:endParaRPr lang="zh-CN" altLang="en-US" dirty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4EE77-B942-43AB-AFA1-17FBE405E20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339AAF"/>
          </a:solidFill>
          <a:latin typeface="+mn-lt"/>
          <a:ea typeface="微软雅黑" pitchFamily="34" charset="-122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339AAF"/>
          </a:solidFill>
          <a:latin typeface="Arial Black" pitchFamily="34" charset="0"/>
          <a:ea typeface="微软雅黑" pitchFamily="34" charset="-122"/>
        </a:defRPr>
      </a:lvl9pPr>
    </p:titleStyle>
    <p:bodyStyle>
      <a:lvl1pPr marL="357505" indent="-357505" algn="just" rtl="0" fontAlgn="base">
        <a:lnSpc>
          <a:spcPct val="110000"/>
        </a:lnSpc>
        <a:spcBef>
          <a:spcPts val="1800"/>
        </a:spcBef>
        <a:spcAft>
          <a:spcPct val="0"/>
        </a:spcAft>
        <a:buClr>
          <a:schemeClr val="accent2"/>
        </a:buClr>
        <a:buSzPct val="60000"/>
        <a:buFont typeface="Wingdings 2" pitchFamily="18" charset="2"/>
        <a:buChar char=""/>
        <a:defRPr sz="2000" kern="1200">
          <a:solidFill>
            <a:srgbClr val="286991"/>
          </a:solidFill>
          <a:latin typeface="+mn-lt"/>
          <a:ea typeface="微软雅黑" pitchFamily="34" charset="-122"/>
          <a:cs typeface="+mn-cs"/>
        </a:defRPr>
      </a:lvl1pPr>
      <a:lvl2pPr marL="357505" indent="-357505" algn="just" rtl="0" fontAlgn="base">
        <a:lnSpc>
          <a:spcPct val="130000"/>
        </a:lnSpc>
        <a:spcBef>
          <a:spcPct val="0"/>
        </a:spcBef>
        <a:spcAft>
          <a:spcPts val="600"/>
        </a:spcAft>
        <a:buClr>
          <a:srgbClr val="9FCDD9"/>
        </a:buClr>
        <a:buFont typeface="幼圆" pitchFamily="49" charset="-122"/>
        <a:buChar char=" "/>
        <a:defRPr sz="1600" kern="1200">
          <a:solidFill>
            <a:srgbClr val="7D7D7D"/>
          </a:solidFill>
          <a:latin typeface="+mn-lt"/>
          <a:ea typeface="幼圆" pitchFamily="49" charset="-122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5"/>
          <p:cNvSpPr/>
          <p:nvPr>
            <p:ph type="title" hasCustomPrompt="1"/>
          </p:nvPr>
        </p:nvSpPr>
        <p:spPr/>
        <p:txBody>
          <a:bodyPr vert="horz" wrap="square" lIns="91440" tIns="45720" rIns="91440" bIns="45720" anchor="b"/>
          <a:p>
            <a:pPr eaLnBrk="1" hangingPunct="1"/>
            <a:r>
              <a:rPr lang="x-none" altLang="zh-CN" sz="3600" b="0" kern="1200" dirty="0">
                <a:latin typeface="+mn-lt"/>
                <a:ea typeface="微软雅黑" pitchFamily="34" charset="-122"/>
                <a:cs typeface="+mj-cs"/>
              </a:rPr>
              <a:t>Variable Neighborhood Search (VNS) e Variable Neighborhood Descent (VND)</a:t>
            </a:r>
            <a:endParaRPr lang="x-none" altLang="zh-CN" sz="3600" b="0" kern="1200" dirty="0">
              <a:ea typeface="微软雅黑" pitchFamily="34" charset="-122"/>
              <a:cs typeface="+mj-cs"/>
            </a:endParaRPr>
          </a:p>
        </p:txBody>
      </p:sp>
      <p:sp>
        <p:nvSpPr>
          <p:cNvPr id="4099" name="Rectangle 6"/>
          <p:cNvSpPr>
            <a:spLocks noGrp="1"/>
          </p:cNvSpPr>
          <p:nvPr>
            <p:ph type="subTitle" idx="1"/>
          </p:nvPr>
        </p:nvSpPr>
        <p:spPr>
          <a:xfrm>
            <a:off x="1913890" y="3437890"/>
            <a:ext cx="5440680" cy="1828165"/>
          </a:xfrm>
          <a:ln cap="flat" cmpd="sng">
            <a:solidFill>
              <a:schemeClr val="accent2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 vert="horz" wrap="square" lIns="91440" tIns="45720" rIns="91440" bIns="45720" anchor="ctr"/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Universidade Federal Fluminense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Instituto de Ciência e Tecnologia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Departamento de Ciência da Computação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  <a:p>
            <a:pPr eaLnBrk="1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60000"/>
              <a:buFont typeface="Wingdings 2" pitchFamily="18" charset="2"/>
              <a:buNone/>
            </a:pPr>
            <a:r>
              <a:rPr lang="x-none" altLang="zh-CN" kern="1200" dirty="0">
                <a:latin typeface="Arial" charset="0"/>
                <a:ea typeface="微软雅黑" pitchFamily="34" charset="-122"/>
                <a:cs typeface="+mn-cs"/>
              </a:rPr>
              <a:t>Prof. Marcos Quinet</a:t>
            </a:r>
            <a:endParaRPr lang="x-none" altLang="zh-CN" kern="1200" dirty="0">
              <a:latin typeface="Arial" charset="0"/>
              <a:ea typeface="微软雅黑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7" name="Text Placeholder 164866"/>
          <p:cNvSpPr>
            <a:spLocks noGrp="1"/>
          </p:cNvSpPr>
          <p:nvPr>
            <p:ph type="body" idx="1"/>
          </p:nvPr>
        </p:nvSpPr>
        <p:spPr>
          <a:xfrm>
            <a:off x="180340" y="1639570"/>
            <a:ext cx="8262938" cy="5192713"/>
          </a:xfrm>
        </p:spPr>
        <p:txBody>
          <a:bodyPr/>
          <a:p>
            <a:pPr>
              <a:lnSpc>
                <a:spcPct val="100000"/>
              </a:lnSpc>
            </a:pPr>
            <a:r>
              <a:rPr lang="en-US" altLang="x-none" sz="2400"/>
              <a:t>Reduced VNS (RVNS)</a:t>
            </a:r>
            <a:endParaRPr lang="en-US" altLang="x-none" sz="2400"/>
          </a:p>
          <a:p>
            <a:pPr marL="1257300" lvl="2" indent="-342900" algn="just">
              <a:lnSpc>
                <a:spcPct val="100000"/>
              </a:lnSpc>
              <a:buFont typeface="Arial" charset="0"/>
              <a:buChar char="•"/>
            </a:pP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</a:rPr>
              <a:t>Não</a:t>
            </a:r>
            <a:r>
              <a:rPr lang="en-US" altLang="x-none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</a:rPr>
              <a:t>há</a:t>
            </a:r>
            <a:r>
              <a:rPr lang="en-US" altLang="x-none" b="1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</a:rPr>
              <a:t>busca</a:t>
            </a:r>
            <a:r>
              <a:rPr lang="en-US" altLang="x-none" b="1">
                <a:solidFill>
                  <a:schemeClr val="bg1">
                    <a:lumMod val="50000"/>
                  </a:schemeClr>
                </a:solidFill>
              </a:rPr>
              <a:t> local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Consiste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em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selecionar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um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ponto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aleatório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do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espaço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busca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da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k-ésima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vizinhança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iniciando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da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primeira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. Se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houver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melhora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, move-se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para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esse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ponto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retornando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-se à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primeira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vizinhança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;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caso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contrário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troca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-se de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vizinhança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repete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-se o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procedimento</a:t>
            </a:r>
            <a:endParaRPr lang="en-US" altLang="x-none" err="1">
              <a:solidFill>
                <a:schemeClr val="bg1">
                  <a:lumMod val="50000"/>
                </a:schemeClr>
              </a:solidFill>
            </a:endParaRPr>
          </a:p>
          <a:p>
            <a:pPr marL="1257300" lvl="2" indent="-342900" algn="just">
              <a:lnSpc>
                <a:spcPct val="100000"/>
              </a:lnSpc>
              <a:buFont typeface="Arial" charset="0"/>
              <a:buChar char="•"/>
            </a:pP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O RVNS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termina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quando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se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alcança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a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última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vizinhança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sem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que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ocorra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melhora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e o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critério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parada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não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foi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atingido</a:t>
            </a:r>
            <a:endParaRPr lang="en-US" altLang="x-none" err="1">
              <a:solidFill>
                <a:schemeClr val="bg1">
                  <a:lumMod val="50000"/>
                </a:schemeClr>
              </a:solidFill>
            </a:endParaRPr>
          </a:p>
          <a:p>
            <a:pPr marL="1257300" lvl="2" indent="-342900" algn="just">
              <a:lnSpc>
                <a:spcPct val="100000"/>
              </a:lnSpc>
              <a:buFont typeface="Arial" charset="0"/>
              <a:buChar char="•"/>
            </a:pP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Critério</a:t>
            </a:r>
            <a:r>
              <a:rPr lang="en-US" altLang="x-none" b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de </a:t>
            </a: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parada</a:t>
            </a:r>
            <a:r>
              <a:rPr lang="en-US" altLang="x-none" b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</a:t>
            </a: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normalmente</a:t>
            </a:r>
            <a:r>
              <a:rPr lang="en-US" altLang="x-none" b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</a:t>
            </a:r>
            <a:r>
              <a:rPr lang="en-US" altLang="x-none" b="1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adotado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: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Número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máximo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de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iterações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entre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dois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melhoramentos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consecutivos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  <a:ea typeface="Times New Roman" charset="0"/>
                <a:sym typeface="+mn-ea"/>
              </a:rPr>
              <a:t>.</a:t>
            </a:r>
            <a:endParaRPr lang="en-US" altLang="x-none">
              <a:solidFill>
                <a:schemeClr val="bg1">
                  <a:lumMod val="50000"/>
                </a:schemeClr>
              </a:solidFill>
              <a:latin typeface="+mn-lt"/>
              <a:ea typeface="Times New Roman" charset="0"/>
              <a:sym typeface="+mn-ea"/>
            </a:endParaRPr>
          </a:p>
          <a:p>
            <a:pPr marL="1257300" lvl="2" indent="-342900" algn="just">
              <a:lnSpc>
                <a:spcPct val="100000"/>
              </a:lnSpc>
              <a:buFont typeface="Arial" charset="0"/>
              <a:buChar char="•"/>
            </a:pPr>
            <a:endParaRPr lang="x-none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591" name="Retângulo 66590"/>
          <p:cNvSpPr/>
          <p:nvPr/>
        </p:nvSpPr>
        <p:spPr>
          <a:xfrm>
            <a:off x="537210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Variable Neighborhood</a:t>
            </a:r>
            <a:r>
              <a:rPr sz="3200" b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Search (VNS)</a:t>
            </a:r>
            <a:endParaRPr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5890" name="Title 165889"/>
          <p:cNvSpPr>
            <a:spLocks noGrp="1"/>
          </p:cNvSpPr>
          <p:nvPr>
            <p:ph type="title"/>
          </p:nvPr>
        </p:nvSpPr>
        <p:spPr>
          <a:xfrm>
            <a:off x="438150" y="486410"/>
            <a:ext cx="8272463" cy="700088"/>
          </a:xfrm>
        </p:spPr>
        <p:txBody>
          <a:bodyPr anchor="b"/>
          <a:p>
            <a:r>
              <a:rPr lang="en-US" altLang="x-none" sz="3200"/>
              <a:t>Reduced VNS</a:t>
            </a:r>
            <a:endParaRPr sz="3200"/>
          </a:p>
        </p:txBody>
      </p:sp>
      <p:sp>
        <p:nvSpPr>
          <p:cNvPr id="165894" name="TextBox 165893"/>
          <p:cNvSpPr txBox="1"/>
          <p:nvPr/>
        </p:nvSpPr>
        <p:spPr>
          <a:xfrm>
            <a:off x="441643" y="1523365"/>
            <a:ext cx="8207375" cy="496824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p>
            <a:pPr lvl="0" algn="just">
              <a:spcBef>
                <a:spcPct val="50000"/>
              </a:spcBef>
            </a:pP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s ← Gera( )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k ← 1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repeat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s</a:t>
            </a: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' 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  <a:sym typeface="+mn-ea"/>
              </a:rPr>
              <a:t>← 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EscolheQualquerVizinho(s, N</a:t>
            </a:r>
            <a:r>
              <a:rPr lang="en-US" altLang="x-none" sz="2000" baseline="30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k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)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if f (s</a:t>
            </a: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'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) &lt; f (s) then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s ← s</a:t>
            </a: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'</a:t>
            </a:r>
            <a:endParaRPr lang="x-none" altLang="en-US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k ← 1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else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k ← k + 1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	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end if</a:t>
            </a:r>
            <a:endParaRPr lang="en-US" altLang="x-none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  <a:p>
            <a:pPr lvl="0" algn="just">
              <a:spcBef>
                <a:spcPct val="50000"/>
              </a:spcBef>
            </a:pP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until k = </a:t>
            </a: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r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(ou crit</a:t>
            </a: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é</a:t>
            </a:r>
            <a:r>
              <a:rPr lang="en-US" altLang="x-none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rio de paragem sa</a:t>
            </a:r>
            <a:r>
              <a:rPr lang="x-none" altLang="en-US" sz="2000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tisfeito)</a:t>
            </a:r>
            <a:endParaRPr lang="x-none" altLang="en-US" sz="2000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1794" name="Title 161793"/>
          <p:cNvSpPr>
            <a:spLocks noGrp="1"/>
          </p:cNvSpPr>
          <p:nvPr>
            <p:ph type="title"/>
          </p:nvPr>
        </p:nvSpPr>
        <p:spPr>
          <a:xfrm>
            <a:off x="438150" y="446405"/>
            <a:ext cx="8272463" cy="700088"/>
          </a:xfrm>
        </p:spPr>
        <p:txBody>
          <a:bodyPr anchor="b"/>
          <a:p>
            <a:pPr algn="ctr"/>
            <a:r>
              <a:rPr sz="3200" i="1" dirty="0" err="1"/>
              <a:t>Variable Neighborho</a:t>
            </a:r>
            <a:r>
              <a:rPr lang="x-none" sz="3200" i="1" dirty="0" err="1"/>
              <a:t>c</a:t>
            </a:r>
            <a:r>
              <a:rPr sz="3200" i="1" dirty="0" err="1"/>
              <a:t>od Descent</a:t>
            </a:r>
            <a:r>
              <a:rPr sz="3200"/>
              <a:t> (VND)</a:t>
            </a:r>
            <a:endParaRPr sz="3200" i="1"/>
          </a:p>
        </p:txBody>
      </p:sp>
      <p:sp>
        <p:nvSpPr>
          <p:cNvPr id="161795" name="Text Placeholder 161794"/>
          <p:cNvSpPr>
            <a:spLocks noGrp="1"/>
          </p:cNvSpPr>
          <p:nvPr>
            <p:ph type="body" idx="1"/>
          </p:nvPr>
        </p:nvSpPr>
        <p:spPr>
          <a:xfrm>
            <a:off x="390525" y="1618933"/>
            <a:ext cx="8199438" cy="4114800"/>
          </a:xfrm>
        </p:spPr>
        <p:txBody>
          <a:bodyPr/>
          <a:p>
            <a:pPr>
              <a:lnSpc>
                <a:spcPct val="80000"/>
              </a:lnSpc>
              <a:buFont typeface="Arial" charset="0"/>
              <a:buChar char="•"/>
            </a:pPr>
            <a:r>
              <a:rPr sz="2400" dirty="0" err="1"/>
              <a:t>Proposto por Nenad Mladenovic &amp; Pierre Hansen</a:t>
            </a:r>
            <a:r>
              <a:rPr sz="2400"/>
              <a:t> em 1997</a:t>
            </a:r>
            <a:endParaRPr sz="2400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sz="2400"/>
              <a:t>Método de Descida em Vizinhança Variável</a:t>
            </a:r>
            <a:endParaRPr sz="2400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sz="2400"/>
              <a:t>Explora o espaço de soluções através de trocas sistemáticas de estruturas de vizinhança</a:t>
            </a:r>
            <a:endParaRPr sz="2400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sz="2400"/>
              <a:t>Explora vizinhanças gradativamente mais “distantes”</a:t>
            </a:r>
            <a:endParaRPr sz="2400"/>
          </a:p>
          <a:p>
            <a:pPr>
              <a:lnSpc>
                <a:spcPct val="80000"/>
              </a:lnSpc>
              <a:buFont typeface="Arial" charset="0"/>
              <a:buChar char="•"/>
            </a:pPr>
            <a:r>
              <a:rPr sz="2400"/>
              <a:t>Sempre que há melhora em uma certa vizinhança, retorna-se à vizinhança  “menos distante”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43" name="Text Placeholder 163842"/>
          <p:cNvSpPr>
            <a:spLocks noGrp="1"/>
          </p:cNvSpPr>
          <p:nvPr>
            <p:ph type="body" idx="1"/>
          </p:nvPr>
        </p:nvSpPr>
        <p:spPr>
          <a:xfrm>
            <a:off x="553720" y="1503045"/>
            <a:ext cx="7847965" cy="4114800"/>
          </a:xfrm>
        </p:spPr>
        <p:txBody>
          <a:bodyPr/>
          <a:p>
            <a:pPr>
              <a:lnSpc>
                <a:spcPct val="100000"/>
              </a:lnSpc>
            </a:pPr>
            <a:r>
              <a:rPr sz="2800"/>
              <a:t>Princípios básicos:</a:t>
            </a:r>
            <a:endParaRPr sz="2800"/>
          </a:p>
          <a:p>
            <a:pPr lvl="2" algn="just">
              <a:lnSpc>
                <a:spcPct val="100000"/>
              </a:lnSpc>
              <a:buFont typeface="Arial" charset="0"/>
              <a:buChar char="•"/>
            </a:pPr>
            <a:r>
              <a:rPr sz="2400">
                <a:solidFill>
                  <a:schemeClr val="bg1">
                    <a:lumMod val="50000"/>
                  </a:schemeClr>
                </a:solidFill>
              </a:rPr>
              <a:t>Um ótimo local com relação a uma vizinhança não necessariamente corresponde a um ótimo com relação a outra vizinhança</a:t>
            </a:r>
            <a:endParaRPr sz="2400">
              <a:solidFill>
                <a:schemeClr val="bg1">
                  <a:lumMod val="50000"/>
                </a:schemeClr>
              </a:solidFill>
            </a:endParaRPr>
          </a:p>
          <a:p>
            <a:pPr lvl="2" algn="just">
              <a:lnSpc>
                <a:spcPct val="100000"/>
              </a:lnSpc>
              <a:buFont typeface="Arial" charset="0"/>
              <a:buChar char="•"/>
            </a:pPr>
            <a:r>
              <a:rPr sz="2400">
                <a:solidFill>
                  <a:schemeClr val="bg1">
                    <a:lumMod val="50000"/>
                  </a:schemeClr>
                </a:solidFill>
              </a:rPr>
              <a:t>Um ótimo global corresponde a um ótimo local para todas as estruturas de vizinhança</a:t>
            </a:r>
            <a:endParaRPr sz="2400">
              <a:solidFill>
                <a:schemeClr val="bg1">
                  <a:lumMod val="50000"/>
                </a:schemeClr>
              </a:solidFill>
            </a:endParaRPr>
          </a:p>
          <a:p>
            <a:pPr lvl="2" algn="just">
              <a:lnSpc>
                <a:spcPct val="100000"/>
              </a:lnSpc>
              <a:buFont typeface="Arial" charset="0"/>
              <a:buChar char="•"/>
            </a:pPr>
            <a:r>
              <a:rPr lang="en-US" altLang="x-none" sz="2400">
                <a:solidFill>
                  <a:schemeClr val="bg1">
                    <a:lumMod val="50000"/>
                  </a:schemeClr>
                </a:solidFill>
              </a:rPr>
              <a:t>Para muitos problemas, ótimos locais com relação a uma vizinhança são relativamente próximos </a:t>
            </a:r>
            <a:endParaRPr lang="en-US" altLang="x-none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1794" name="Title 161793"/>
          <p:cNvSpPr>
            <a:spLocks noGrp="1"/>
          </p:cNvSpPr>
          <p:nvPr>
            <p:ph type="title"/>
          </p:nvPr>
        </p:nvSpPr>
        <p:spPr>
          <a:xfrm>
            <a:off x="438150" y="419735"/>
            <a:ext cx="8272463" cy="700088"/>
          </a:xfrm>
        </p:spPr>
        <p:txBody>
          <a:bodyPr anchor="b"/>
          <a:p>
            <a:pPr algn="ctr"/>
            <a:r>
              <a:rPr sz="3200" i="1" dirty="0" err="1"/>
              <a:t>Variable Neighborho</a:t>
            </a:r>
            <a:r>
              <a:rPr lang="x-none" sz="3200" i="1" dirty="0" err="1"/>
              <a:t>c</a:t>
            </a:r>
            <a:r>
              <a:rPr sz="3200" i="1" dirty="0" err="1"/>
              <a:t>od Descent</a:t>
            </a:r>
            <a:r>
              <a:rPr sz="3200"/>
              <a:t> (VND)</a:t>
            </a:r>
            <a:endParaRPr sz="3200" i="1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2818" name="Title 162817"/>
          <p:cNvSpPr>
            <a:spLocks noGrp="1"/>
          </p:cNvSpPr>
          <p:nvPr>
            <p:ph type="title"/>
          </p:nvPr>
        </p:nvSpPr>
        <p:spPr/>
        <p:txBody>
          <a:bodyPr anchor="b"/>
          <a:p>
            <a:r>
              <a:t>Procedimento VND</a:t>
            </a:r>
          </a:p>
        </p:txBody>
      </p:sp>
      <p:graphicFrame>
        <p:nvGraphicFramePr>
          <p:cNvPr id="162819" name="Content Placeholder 162818"/>
          <p:cNvGraphicFramePr/>
          <p:nvPr>
            <p:ph idx="1"/>
          </p:nvPr>
        </p:nvGraphicFramePr>
        <p:xfrm>
          <a:off x="862330" y="1560195"/>
          <a:ext cx="7637463" cy="4052888"/>
        </p:xfrm>
        <a:graphic>
          <a:graphicData uri="http://schemas.openxmlformats.org/drawingml/2006/table">
            <a:tbl>
              <a:tblPr/>
              <a:tblGrid>
                <a:gridCol w="7637463"/>
              </a:tblGrid>
              <a:tr h="4052888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/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</a:rPr>
                        <a:t>1	Seja </a:t>
                      </a:r>
                      <a:r>
                        <a:rPr sz="2000" i="1">
                          <a:latin typeface="Arial" charset="0"/>
                          <a:ea typeface="Times New Roman" charset="0"/>
                        </a:rPr>
                        <a:t>s</a:t>
                      </a:r>
                      <a:r>
                        <a:rPr sz="2000" baseline="-30000">
                          <a:latin typeface="Arial" charset="0"/>
                          <a:ea typeface="Times New Roman" charset="0"/>
                        </a:rPr>
                        <a:t>0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uma solução inicial e </a:t>
                      </a:r>
                      <a:r>
                        <a:rPr sz="2000" i="1">
                          <a:latin typeface="Arial" charset="0"/>
                          <a:ea typeface="Times New Roman" charset="0"/>
                        </a:rPr>
                        <a:t>r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o número de estruturas de vizinhança;</a:t>
                      </a:r>
                      <a:endParaRPr sz="2000">
                        <a:latin typeface="Arial" charset="0"/>
                        <a:ea typeface="Times New Roman" charset="0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</a:rPr>
                        <a:t>2	</a:t>
                      </a:r>
                      <a:r>
                        <a:rPr sz="2000" i="1">
                          <a:latin typeface="Arial" charset="0"/>
                          <a:ea typeface="Times New Roman" charset="0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 baseline="-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0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		{Solução corrente}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3	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1;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		{Tipo de estrutura de vizinhança}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4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enquanto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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r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 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faça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5		Encontre o melhor vizinho s’ 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N</a:t>
                      </a:r>
                      <a:r>
                        <a:rPr sz="2000" baseline="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 baseline="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 baseline="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6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se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(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’) &lt;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 ) 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7	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então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’;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1;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8	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senão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+ 1;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9		fim-se;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10	</a:t>
                      </a:r>
                      <a:r>
                        <a:rPr sz="2000" u="sng" err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fim</a:t>
                      </a:r>
                      <a:r>
                        <a:rPr sz="2000" err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-</a:t>
                      </a:r>
                      <a:r>
                        <a:rPr sz="2000" u="sng" err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enquanto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11	Retorne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it-IT" altLang="x-none" sz="2000" b="1" dirty="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fim</a:t>
                      </a:r>
                      <a:r>
                        <a:rPr lang="it-IT" altLang="x-none" sz="2000" dirty="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VND;</a:t>
                      </a:r>
                      <a:endParaRPr lang="it-IT" altLang="x-none" sz="2000" dirty="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8722" name="Title 158721"/>
          <p:cNvSpPr>
            <a:spLocks noGrp="1"/>
          </p:cNvSpPr>
          <p:nvPr>
            <p:ph type="title"/>
          </p:nvPr>
        </p:nvSpPr>
        <p:spPr/>
        <p:txBody>
          <a:bodyPr anchor="b"/>
          <a:p>
            <a:pPr algn="l"/>
            <a:r>
              <a:rPr dirty="0" err="1"/>
              <a:t>Variable Neighborhood</a:t>
            </a:r>
            <a:r>
              <a:t> Search </a:t>
            </a:r>
            <a:r>
              <a:rPr lang="x-none"/>
              <a:t>(VNS)</a:t>
            </a:r>
            <a:endParaRPr lang="x-none"/>
          </a:p>
        </p:txBody>
      </p:sp>
      <p:sp>
        <p:nvSpPr>
          <p:cNvPr id="158723" name="Text Placeholder 158722"/>
          <p:cNvSpPr>
            <a:spLocks noGrp="1"/>
          </p:cNvSpPr>
          <p:nvPr>
            <p:ph type="body" idx="1"/>
          </p:nvPr>
        </p:nvSpPr>
        <p:spPr>
          <a:xfrm>
            <a:off x="438150" y="1258570"/>
            <a:ext cx="8262938" cy="5192713"/>
          </a:xfrm>
          <a:ln w="9525">
            <a:noFill/>
            <a:miter/>
          </a:ln>
        </p:spPr>
        <p:txBody>
          <a:bodyPr/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sz="2400" dirty="0" err="1"/>
              <a:t>Proposto por Nenad Mladenovic &amp; Pierre Hansen</a:t>
            </a:r>
            <a:r>
              <a:rPr sz="2400"/>
              <a:t> em 1997</a:t>
            </a:r>
            <a:endParaRPr sz="240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sz="2400" dirty="0" err="1"/>
              <a:t>Metaheurística</a:t>
            </a:r>
            <a:r>
              <a:rPr sz="2400"/>
              <a:t> de busca local que explora o espaço de soluções através de trocas sistemáticas de estruturas de vizinhança</a:t>
            </a:r>
            <a:endParaRPr sz="240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sz="2400"/>
              <a:t>Explora vizinhanças gradativamente mais “distantes”</a:t>
            </a:r>
            <a:endParaRPr sz="240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sz="2400"/>
              <a:t>Focaliza a busca em torno de uma nova solução somente se um movimento de melhora é realizado</a:t>
            </a:r>
            <a:endParaRPr sz="2400"/>
          </a:p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x-none" sz="2400"/>
              <a:t>São geradas </a:t>
            </a:r>
            <a:r>
              <a:rPr lang="x-none" sz="2400" i="1"/>
              <a:t>k</a:t>
            </a:r>
            <a:r>
              <a:rPr lang="x-none" sz="2400"/>
              <a:t> vizinhanças, identificadas por </a:t>
            </a:r>
            <a:r>
              <a:rPr lang="x-none" sz="2400" i="1"/>
              <a:t>N</a:t>
            </a:r>
            <a:r>
              <a:rPr lang="x-none" sz="2400" i="1" baseline="30000"/>
              <a:t>r</a:t>
            </a:r>
            <a:r>
              <a:rPr lang="x-none" sz="2400"/>
              <a:t>, onde </a:t>
            </a:r>
            <a:r>
              <a:rPr lang="x-none" sz="2400" i="1"/>
              <a:t>r</a:t>
            </a:r>
            <a:r>
              <a:rPr lang="x-none" sz="2400"/>
              <a:t> será o número máximo de vizinhanças permitidas</a:t>
            </a:r>
            <a:endParaRPr lang="x-none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3" name="Oval 66562"/>
          <p:cNvSpPr/>
          <p:nvPr/>
        </p:nvSpPr>
        <p:spPr>
          <a:xfrm>
            <a:off x="3657600" y="3352800"/>
            <a:ext cx="1676400" cy="1676400"/>
          </a:xfrm>
          <a:prstGeom prst="ellipse">
            <a:avLst/>
          </a:prstGeom>
          <a:noFill/>
          <a:ln w="2857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endParaRPr lang="en-US" altLang="x-none">
              <a:latin typeface="Tahoma" pitchFamily="34" charset="0"/>
              <a:ea typeface="Times New Roman" charset="0"/>
            </a:endParaRPr>
          </a:p>
        </p:txBody>
      </p:sp>
      <p:sp>
        <p:nvSpPr>
          <p:cNvPr id="66564" name="Conector para 66563"/>
          <p:cNvSpPr/>
          <p:nvPr/>
        </p:nvSpPr>
        <p:spPr>
          <a:xfrm>
            <a:off x="4495800" y="4191000"/>
            <a:ext cx="609600" cy="533400"/>
          </a:xfrm>
          <a:prstGeom prst="line">
            <a:avLst/>
          </a:prstGeom>
          <a:ln w="9525" cap="flat" cmpd="sng">
            <a:solidFill>
              <a:schemeClr val="hlink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6565" name="TextBox 66564"/>
          <p:cNvSpPr txBox="1"/>
          <p:nvPr/>
        </p:nvSpPr>
        <p:spPr>
          <a:xfrm>
            <a:off x="4786313" y="4267200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N</a:t>
            </a:r>
            <a:r>
              <a:rPr sz="1800" baseline="300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1</a:t>
            </a:r>
            <a:endParaRPr sz="1800" baseline="30000">
              <a:solidFill>
                <a:schemeClr val="hlink"/>
              </a:solidFill>
              <a:latin typeface="Tahoma" pitchFamily="34" charset="0"/>
              <a:ea typeface="Times New Roman" charset="0"/>
            </a:endParaRPr>
          </a:p>
        </p:txBody>
      </p:sp>
      <p:sp>
        <p:nvSpPr>
          <p:cNvPr id="66566" name="Oval 66565"/>
          <p:cNvSpPr/>
          <p:nvPr/>
        </p:nvSpPr>
        <p:spPr>
          <a:xfrm>
            <a:off x="4462463" y="4162425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6578" name="Oval 66577"/>
          <p:cNvSpPr/>
          <p:nvPr/>
        </p:nvSpPr>
        <p:spPr>
          <a:xfrm>
            <a:off x="5091113" y="4710113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6581" name="Oval 66580"/>
          <p:cNvSpPr/>
          <p:nvPr/>
        </p:nvSpPr>
        <p:spPr>
          <a:xfrm>
            <a:off x="4324350" y="3838575"/>
            <a:ext cx="1676400" cy="16764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endParaRPr lang="en-US" altLang="x-none">
              <a:latin typeface="Tahoma" pitchFamily="34" charset="0"/>
              <a:ea typeface="Times New Roman" charset="0"/>
            </a:endParaRPr>
          </a:p>
        </p:txBody>
      </p:sp>
      <p:sp>
        <p:nvSpPr>
          <p:cNvPr id="66586" name="Conector para 66585"/>
          <p:cNvSpPr/>
          <p:nvPr/>
        </p:nvSpPr>
        <p:spPr>
          <a:xfrm>
            <a:off x="5105400" y="4724400"/>
            <a:ext cx="914400" cy="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6587" name="TextBox 66586"/>
          <p:cNvSpPr txBox="1"/>
          <p:nvPr/>
        </p:nvSpPr>
        <p:spPr>
          <a:xfrm>
            <a:off x="4267200" y="3886200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6588" name="TextBox 66587"/>
          <p:cNvSpPr txBox="1"/>
          <p:nvPr/>
        </p:nvSpPr>
        <p:spPr>
          <a:xfrm>
            <a:off x="5029200" y="4694238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s’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6589" name="TextBox 66588"/>
          <p:cNvSpPr txBox="1"/>
          <p:nvPr/>
        </p:nvSpPr>
        <p:spPr>
          <a:xfrm>
            <a:off x="5943600" y="4572000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s’’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6590" name="TextBox 66589"/>
          <p:cNvSpPr txBox="1"/>
          <p:nvPr/>
        </p:nvSpPr>
        <p:spPr>
          <a:xfrm>
            <a:off x="4419600" y="5867400"/>
            <a:ext cx="3962400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>
                <a:latin typeface="Tahoma" pitchFamily="34" charset="0"/>
                <a:ea typeface="Times New Roman" charset="0"/>
              </a:rPr>
              <a:t>s’’ aceito se f(s’’) &lt; f(s)</a:t>
            </a:r>
            <a:endParaRPr>
              <a:latin typeface="Tahoma" pitchFamily="34" charset="0"/>
              <a:ea typeface="Times New Roman" charset="0"/>
            </a:endParaRPr>
          </a:p>
        </p:txBody>
      </p:sp>
      <p:sp>
        <p:nvSpPr>
          <p:cNvPr id="66591" name="Retângulo 66590"/>
          <p:cNvSpPr/>
          <p:nvPr/>
        </p:nvSpPr>
        <p:spPr>
          <a:xfrm>
            <a:off x="591185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Variable Neighborhood</a:t>
            </a:r>
            <a:r>
              <a:rPr sz="3200" b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Search (VNS)</a:t>
            </a:r>
            <a:endParaRPr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  <p:sp>
        <p:nvSpPr>
          <p:cNvPr id="158723" name="Text Placeholder 158722"/>
          <p:cNvSpPr>
            <a:spLocks noGrp="1"/>
          </p:cNvSpPr>
          <p:nvPr>
            <p:ph type="body" idx="1"/>
          </p:nvPr>
        </p:nvSpPr>
        <p:spPr>
          <a:xfrm>
            <a:off x="305435" y="1751965"/>
            <a:ext cx="8263255" cy="991870"/>
          </a:xfrm>
          <a:ln w="9525">
            <a:noFill/>
            <a:miter/>
          </a:ln>
        </p:spPr>
        <p:txBody>
          <a:bodyPr/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x-none" sz="2400" dirty="0" err="1"/>
              <a:t>s'' é o resultado de uma busca local aplicada à s' (o exemplo a seguir é um problema de minimização)</a:t>
            </a:r>
            <a:endParaRPr lang="x-none" sz="2400" dirty="0" err="1"/>
          </a:p>
          <a:p>
            <a:pPr>
              <a:lnSpc>
                <a:spcPct val="100000"/>
              </a:lnSpc>
              <a:buFont typeface="Arial" charset="0"/>
              <a:buChar char="•"/>
            </a:pP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ldLvl="0" animBg="1"/>
      <p:bldP spid="66565" grpId="0"/>
      <p:bldP spid="66581" grpId="0" bldLvl="0" animBg="1"/>
      <p:bldP spid="66588" grpId="0"/>
      <p:bldP spid="66589" grpId="0"/>
      <p:bldP spid="6659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1" name="Oval 68610"/>
          <p:cNvSpPr/>
          <p:nvPr/>
        </p:nvSpPr>
        <p:spPr>
          <a:xfrm>
            <a:off x="3657600" y="3352800"/>
            <a:ext cx="1676400" cy="1676400"/>
          </a:xfrm>
          <a:prstGeom prst="ellipse">
            <a:avLst/>
          </a:prstGeom>
          <a:noFill/>
          <a:ln w="2857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endParaRPr lang="en-US" altLang="x-none">
              <a:latin typeface="Tahoma" pitchFamily="34" charset="0"/>
              <a:ea typeface="Times New Roman" charset="0"/>
            </a:endParaRPr>
          </a:p>
        </p:txBody>
      </p:sp>
      <p:sp>
        <p:nvSpPr>
          <p:cNvPr id="68612" name="Conector para 68611"/>
          <p:cNvSpPr/>
          <p:nvPr/>
        </p:nvSpPr>
        <p:spPr>
          <a:xfrm>
            <a:off x="4495800" y="4191000"/>
            <a:ext cx="609600" cy="533400"/>
          </a:xfrm>
          <a:prstGeom prst="line">
            <a:avLst/>
          </a:prstGeom>
          <a:ln w="9525" cap="flat" cmpd="sng">
            <a:solidFill>
              <a:schemeClr val="hlink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13" name="TextBox 68612"/>
          <p:cNvSpPr txBox="1"/>
          <p:nvPr/>
        </p:nvSpPr>
        <p:spPr>
          <a:xfrm>
            <a:off x="4786313" y="4267200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N</a:t>
            </a:r>
            <a:r>
              <a:rPr sz="1800" baseline="300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1</a:t>
            </a:r>
            <a:endParaRPr sz="1800" baseline="30000">
              <a:solidFill>
                <a:schemeClr val="hlink"/>
              </a:solidFill>
              <a:latin typeface="Tahoma" pitchFamily="34" charset="0"/>
              <a:ea typeface="Times New Roman" charset="0"/>
            </a:endParaRPr>
          </a:p>
        </p:txBody>
      </p:sp>
      <p:sp>
        <p:nvSpPr>
          <p:cNvPr id="68614" name="Oval 68613"/>
          <p:cNvSpPr/>
          <p:nvPr/>
        </p:nvSpPr>
        <p:spPr>
          <a:xfrm>
            <a:off x="4462463" y="4162425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15" name="Oval 68614"/>
          <p:cNvSpPr/>
          <p:nvPr/>
        </p:nvSpPr>
        <p:spPr>
          <a:xfrm>
            <a:off x="3271838" y="2938463"/>
            <a:ext cx="2514600" cy="2514600"/>
          </a:xfrm>
          <a:prstGeom prst="ellipse">
            <a:avLst/>
          </a:prstGeom>
          <a:noFill/>
          <a:ln w="2857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16" name="Conector para 68615"/>
          <p:cNvSpPr/>
          <p:nvPr/>
        </p:nvSpPr>
        <p:spPr>
          <a:xfrm flipV="1">
            <a:off x="4495800" y="4038600"/>
            <a:ext cx="1295400" cy="152400"/>
          </a:xfrm>
          <a:prstGeom prst="line">
            <a:avLst/>
          </a:prstGeom>
          <a:ln w="9525" cap="flat" cmpd="sng">
            <a:solidFill>
              <a:schemeClr val="folHlink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17" name="TextBox 68616"/>
          <p:cNvSpPr txBox="1"/>
          <p:nvPr/>
        </p:nvSpPr>
        <p:spPr>
          <a:xfrm>
            <a:off x="5286375" y="3762375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>
                <a:solidFill>
                  <a:schemeClr val="folHlink"/>
                </a:solidFill>
                <a:latin typeface="Tahoma" pitchFamily="34" charset="0"/>
                <a:ea typeface="Times New Roman" charset="0"/>
              </a:rPr>
              <a:t>N</a:t>
            </a:r>
            <a:r>
              <a:rPr sz="1800" baseline="30000">
                <a:solidFill>
                  <a:schemeClr val="folHlink"/>
                </a:solidFill>
                <a:latin typeface="Tahoma" pitchFamily="34" charset="0"/>
                <a:ea typeface="Times New Roman" charset="0"/>
              </a:rPr>
              <a:t>2</a:t>
            </a:r>
            <a:endParaRPr sz="1800" baseline="30000">
              <a:solidFill>
                <a:schemeClr val="folHlink"/>
              </a:solidFill>
              <a:latin typeface="Tahoma" pitchFamily="34" charset="0"/>
              <a:ea typeface="Times New Roman" charset="0"/>
            </a:endParaRPr>
          </a:p>
        </p:txBody>
      </p:sp>
      <p:sp>
        <p:nvSpPr>
          <p:cNvPr id="68621" name="Oval 68620"/>
          <p:cNvSpPr/>
          <p:nvPr/>
        </p:nvSpPr>
        <p:spPr>
          <a:xfrm>
            <a:off x="4953000" y="3200400"/>
            <a:ext cx="1676400" cy="16764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endParaRPr lang="en-US" altLang="x-none">
              <a:latin typeface="Tahoma" pitchFamily="34" charset="0"/>
              <a:ea typeface="Times New Roman" charset="0"/>
            </a:endParaRPr>
          </a:p>
        </p:txBody>
      </p:sp>
      <p:sp>
        <p:nvSpPr>
          <p:cNvPr id="68623" name="Oval 68622"/>
          <p:cNvSpPr/>
          <p:nvPr/>
        </p:nvSpPr>
        <p:spPr>
          <a:xfrm>
            <a:off x="5762625" y="3995738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24" name="Conector para 68623"/>
          <p:cNvSpPr/>
          <p:nvPr/>
        </p:nvSpPr>
        <p:spPr>
          <a:xfrm>
            <a:off x="5791200" y="4038600"/>
            <a:ext cx="609600" cy="533400"/>
          </a:xfrm>
          <a:prstGeom prst="line">
            <a:avLst/>
          </a:prstGeom>
          <a:ln w="9525" cap="flat" cmpd="sng">
            <a:solidFill>
              <a:schemeClr val="accent1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30" name="TextBox 68629"/>
          <p:cNvSpPr txBox="1"/>
          <p:nvPr/>
        </p:nvSpPr>
        <p:spPr>
          <a:xfrm>
            <a:off x="4267200" y="3886200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8631" name="TextBox 68630"/>
          <p:cNvSpPr txBox="1"/>
          <p:nvPr/>
        </p:nvSpPr>
        <p:spPr>
          <a:xfrm>
            <a:off x="5748338" y="3700463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s’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8632" name="TextBox 68631"/>
          <p:cNvSpPr txBox="1"/>
          <p:nvPr/>
        </p:nvSpPr>
        <p:spPr>
          <a:xfrm>
            <a:off x="6400800" y="4479925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s’’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8633" name="Oval 68632"/>
          <p:cNvSpPr/>
          <p:nvPr/>
        </p:nvSpPr>
        <p:spPr>
          <a:xfrm>
            <a:off x="5638800" y="3733800"/>
            <a:ext cx="1676400" cy="1676400"/>
          </a:xfrm>
          <a:prstGeom prst="ellipse">
            <a:avLst/>
          </a:prstGeom>
          <a:noFill/>
          <a:ln w="2857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endParaRPr lang="en-US" altLang="x-none">
              <a:latin typeface="Tahoma" pitchFamily="34" charset="0"/>
              <a:ea typeface="Times New Roman" charset="0"/>
            </a:endParaRPr>
          </a:p>
        </p:txBody>
      </p:sp>
      <p:sp>
        <p:nvSpPr>
          <p:cNvPr id="68634" name="Oval 68633"/>
          <p:cNvSpPr/>
          <p:nvPr/>
        </p:nvSpPr>
        <p:spPr>
          <a:xfrm>
            <a:off x="6400800" y="45720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35" name="Conector para 68634"/>
          <p:cNvSpPr/>
          <p:nvPr/>
        </p:nvSpPr>
        <p:spPr>
          <a:xfrm flipV="1">
            <a:off x="6457950" y="4362450"/>
            <a:ext cx="838200" cy="228600"/>
          </a:xfrm>
          <a:prstGeom prst="line">
            <a:avLst/>
          </a:prstGeom>
          <a:ln w="9525" cap="flat" cmpd="sng">
            <a:solidFill>
              <a:schemeClr val="hlink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68636" name="TextBox 68635"/>
          <p:cNvSpPr txBox="1"/>
          <p:nvPr/>
        </p:nvSpPr>
        <p:spPr>
          <a:xfrm>
            <a:off x="6705600" y="4114800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N</a:t>
            </a:r>
            <a:r>
              <a:rPr sz="1800" baseline="300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1</a:t>
            </a:r>
            <a:endParaRPr sz="1800" baseline="30000">
              <a:solidFill>
                <a:schemeClr val="hlink"/>
              </a:solidFill>
              <a:latin typeface="Tahoma" pitchFamily="34" charset="0"/>
              <a:ea typeface="Times New Roman" charset="0"/>
            </a:endParaRPr>
          </a:p>
        </p:txBody>
      </p:sp>
      <p:sp>
        <p:nvSpPr>
          <p:cNvPr id="66591" name="Retângulo 66590"/>
          <p:cNvSpPr/>
          <p:nvPr/>
        </p:nvSpPr>
        <p:spPr>
          <a:xfrm>
            <a:off x="591185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Variable Neighborhood</a:t>
            </a:r>
            <a:r>
              <a:rPr sz="3200" b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Search (VNS)</a:t>
            </a:r>
            <a:endParaRPr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  <p:sp>
        <p:nvSpPr>
          <p:cNvPr id="158723" name="Text Placeholder 158722"/>
          <p:cNvSpPr>
            <a:spLocks noGrp="1"/>
          </p:cNvSpPr>
          <p:nvPr>
            <p:ph type="body" idx="1"/>
          </p:nvPr>
        </p:nvSpPr>
        <p:spPr>
          <a:xfrm>
            <a:off x="305435" y="1751965"/>
            <a:ext cx="8263255" cy="991870"/>
          </a:xfrm>
          <a:ln w="9525">
            <a:noFill/>
            <a:miter/>
          </a:ln>
        </p:spPr>
        <p:txBody>
          <a:bodyPr/>
          <a:p>
            <a:pPr>
              <a:lnSpc>
                <a:spcPct val="100000"/>
              </a:lnSpc>
              <a:buFont typeface="Arial" charset="0"/>
              <a:buChar char="•"/>
            </a:pPr>
            <a:r>
              <a:rPr lang="x-none" sz="2400" dirty="0" err="1"/>
              <a:t>Caso s'' não seja melhor do que s, é gerado um novo s' (mais 'distante' de s) e o processo é repetido</a:t>
            </a:r>
            <a:endParaRPr lang="x-none" sz="2400" dirty="0" err="1"/>
          </a:p>
          <a:p>
            <a:pPr>
              <a:lnSpc>
                <a:spcPct val="100000"/>
              </a:lnSpc>
              <a:buFont typeface="Arial" charset="0"/>
              <a:buChar char="•"/>
            </a:pP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/>
      <p:bldP spid="68621" grpId="0" bldLvl="0" animBg="1"/>
      <p:bldP spid="68631" grpId="0"/>
      <p:bldP spid="68632" grpId="0"/>
      <p:bldP spid="68633" grpId="0" bldLvl="0" animBg="1"/>
      <p:bldP spid="686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2947" name="Oval 82946"/>
          <p:cNvSpPr/>
          <p:nvPr/>
        </p:nvSpPr>
        <p:spPr>
          <a:xfrm>
            <a:off x="3657600" y="3352800"/>
            <a:ext cx="1676400" cy="1676400"/>
          </a:xfrm>
          <a:prstGeom prst="ellipse">
            <a:avLst/>
          </a:prstGeom>
          <a:noFill/>
          <a:ln w="28575" cap="flat" cmpd="sng">
            <a:solidFill>
              <a:schemeClr val="hlink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lvl="0" algn="ctr"/>
            <a:endParaRPr lang="en-US" altLang="x-none">
              <a:latin typeface="Tahoma" pitchFamily="34" charset="0"/>
              <a:ea typeface="Times New Roman" charset="0"/>
            </a:endParaRPr>
          </a:p>
        </p:txBody>
      </p:sp>
      <p:sp>
        <p:nvSpPr>
          <p:cNvPr id="82948" name="Conector para 82947"/>
          <p:cNvSpPr/>
          <p:nvPr/>
        </p:nvSpPr>
        <p:spPr>
          <a:xfrm>
            <a:off x="4495800" y="4191000"/>
            <a:ext cx="609600" cy="533400"/>
          </a:xfrm>
          <a:prstGeom prst="line">
            <a:avLst/>
          </a:prstGeom>
          <a:ln w="9525" cap="flat" cmpd="sng">
            <a:solidFill>
              <a:schemeClr val="hlink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82949" name="TextBox 82948"/>
          <p:cNvSpPr txBox="1"/>
          <p:nvPr/>
        </p:nvSpPr>
        <p:spPr>
          <a:xfrm>
            <a:off x="4786313" y="4267200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N</a:t>
            </a:r>
            <a:r>
              <a:rPr sz="1800" baseline="30000">
                <a:solidFill>
                  <a:schemeClr val="hlink"/>
                </a:solidFill>
                <a:latin typeface="Tahoma" pitchFamily="34" charset="0"/>
                <a:ea typeface="Times New Roman" charset="0"/>
              </a:rPr>
              <a:t>1</a:t>
            </a:r>
            <a:endParaRPr sz="1800" baseline="30000">
              <a:solidFill>
                <a:schemeClr val="hlink"/>
              </a:solidFill>
              <a:latin typeface="Tahoma" pitchFamily="34" charset="0"/>
              <a:ea typeface="Times New Roman" charset="0"/>
            </a:endParaRPr>
          </a:p>
        </p:txBody>
      </p:sp>
      <p:sp>
        <p:nvSpPr>
          <p:cNvPr id="82950" name="Oval 82949"/>
          <p:cNvSpPr/>
          <p:nvPr/>
        </p:nvSpPr>
        <p:spPr>
          <a:xfrm>
            <a:off x="4462463" y="4162425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82951" name="Oval 82950"/>
          <p:cNvSpPr/>
          <p:nvPr/>
        </p:nvSpPr>
        <p:spPr>
          <a:xfrm>
            <a:off x="3271838" y="2938463"/>
            <a:ext cx="2514600" cy="2514600"/>
          </a:xfrm>
          <a:prstGeom prst="ellipse">
            <a:avLst/>
          </a:prstGeom>
          <a:noFill/>
          <a:ln w="28575" cap="flat" cmpd="sng">
            <a:solidFill>
              <a:schemeClr val="folHlink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82952" name="Conector para 82951"/>
          <p:cNvSpPr/>
          <p:nvPr/>
        </p:nvSpPr>
        <p:spPr>
          <a:xfrm flipV="1">
            <a:off x="4495800" y="4038600"/>
            <a:ext cx="1295400" cy="152400"/>
          </a:xfrm>
          <a:prstGeom prst="line">
            <a:avLst/>
          </a:prstGeom>
          <a:ln w="9525" cap="flat" cmpd="sng">
            <a:solidFill>
              <a:schemeClr val="folHlink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82953" name="TextBox 82952"/>
          <p:cNvSpPr txBox="1"/>
          <p:nvPr/>
        </p:nvSpPr>
        <p:spPr>
          <a:xfrm>
            <a:off x="5286375" y="3762375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>
                <a:solidFill>
                  <a:schemeClr val="folHlink"/>
                </a:solidFill>
                <a:latin typeface="Tahoma" pitchFamily="34" charset="0"/>
                <a:ea typeface="Times New Roman" charset="0"/>
              </a:rPr>
              <a:t>N</a:t>
            </a:r>
            <a:r>
              <a:rPr sz="1800" baseline="30000">
                <a:solidFill>
                  <a:schemeClr val="folHlink"/>
                </a:solidFill>
                <a:latin typeface="Tahoma" pitchFamily="34" charset="0"/>
                <a:ea typeface="Times New Roman" charset="0"/>
              </a:rPr>
              <a:t>2</a:t>
            </a:r>
            <a:endParaRPr sz="1800" baseline="30000">
              <a:solidFill>
                <a:schemeClr val="folHlink"/>
              </a:solidFill>
              <a:latin typeface="Tahoma" pitchFamily="34" charset="0"/>
              <a:ea typeface="Times New Roman" charset="0"/>
            </a:endParaRPr>
          </a:p>
        </p:txBody>
      </p:sp>
      <p:sp>
        <p:nvSpPr>
          <p:cNvPr id="82958" name="Oval 82957"/>
          <p:cNvSpPr/>
          <p:nvPr/>
        </p:nvSpPr>
        <p:spPr>
          <a:xfrm>
            <a:off x="2209800" y="2133600"/>
            <a:ext cx="4648200" cy="4114800"/>
          </a:xfrm>
          <a:prstGeom prst="ellipse">
            <a:avLst/>
          </a:prstGeom>
          <a:noFill/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pt-BR" altLang="en-US"/>
          </a:p>
        </p:txBody>
      </p:sp>
      <p:sp>
        <p:nvSpPr>
          <p:cNvPr id="82959" name="Conector para 82958"/>
          <p:cNvSpPr/>
          <p:nvPr/>
        </p:nvSpPr>
        <p:spPr>
          <a:xfrm flipV="1">
            <a:off x="4495800" y="2743200"/>
            <a:ext cx="1676400" cy="1447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p>
            <a:endParaRPr lang="pt-BR" altLang="en-US"/>
          </a:p>
        </p:txBody>
      </p:sp>
      <p:sp>
        <p:nvSpPr>
          <p:cNvPr id="82960" name="TextBox 82959"/>
          <p:cNvSpPr txBox="1"/>
          <p:nvPr/>
        </p:nvSpPr>
        <p:spPr>
          <a:xfrm>
            <a:off x="5638800" y="2590800"/>
            <a:ext cx="533400" cy="366713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 algn="ctr">
              <a:spcBef>
                <a:spcPct val="50000"/>
              </a:spcBef>
            </a:pPr>
            <a:r>
              <a:rPr sz="1800" err="1">
                <a:latin typeface="Tahoma" pitchFamily="34" charset="0"/>
                <a:ea typeface="Times New Roman" charset="0"/>
              </a:rPr>
              <a:t>N</a:t>
            </a:r>
            <a:r>
              <a:rPr sz="1800" baseline="30000" err="1">
                <a:latin typeface="Tahoma" pitchFamily="34" charset="0"/>
                <a:ea typeface="Times New Roman" charset="0"/>
              </a:rPr>
              <a:t>r</a:t>
            </a:r>
            <a:endParaRPr sz="1800" baseline="30000">
              <a:latin typeface="Tahoma" pitchFamily="34" charset="0"/>
              <a:ea typeface="Times New Roman" charset="0"/>
            </a:endParaRPr>
          </a:p>
        </p:txBody>
      </p:sp>
      <p:sp>
        <p:nvSpPr>
          <p:cNvPr id="82961" name="TextBox 82960"/>
          <p:cNvSpPr txBox="1"/>
          <p:nvPr/>
        </p:nvSpPr>
        <p:spPr>
          <a:xfrm>
            <a:off x="4267200" y="3886200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82963" name="TextBox 82962"/>
          <p:cNvSpPr txBox="1"/>
          <p:nvPr/>
        </p:nvSpPr>
        <p:spPr>
          <a:xfrm>
            <a:off x="6172200" y="2438400"/>
            <a:ext cx="533400" cy="396875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p>
            <a:pPr lvl="0">
              <a:spcBef>
                <a:spcPct val="50000"/>
              </a:spcBef>
            </a:pPr>
            <a:r>
              <a:rPr sz="2000">
                <a:latin typeface="Tahoma" pitchFamily="34" charset="0"/>
                <a:ea typeface="Times New Roman" charset="0"/>
              </a:rPr>
              <a:t>s’</a:t>
            </a:r>
            <a:endParaRPr sz="2000">
              <a:latin typeface="Tahoma" pitchFamily="34" charset="0"/>
              <a:ea typeface="Times New Roman" charset="0"/>
            </a:endParaRPr>
          </a:p>
        </p:txBody>
      </p:sp>
      <p:sp>
        <p:nvSpPr>
          <p:cNvPr id="66591" name="Retângulo 66590"/>
          <p:cNvSpPr/>
          <p:nvPr/>
        </p:nvSpPr>
        <p:spPr>
          <a:xfrm>
            <a:off x="591185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Variable Neighborhood</a:t>
            </a:r>
            <a:r>
              <a:rPr sz="3200" b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Search (VNS)</a:t>
            </a:r>
            <a:endParaRPr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60" grpId="0"/>
      <p:bldP spid="829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91" name="Retângulo 66590"/>
          <p:cNvSpPr/>
          <p:nvPr/>
        </p:nvSpPr>
        <p:spPr>
          <a:xfrm>
            <a:off x="591185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Variable Neighborhood</a:t>
            </a:r>
            <a:r>
              <a:rPr sz="3200" b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Search (VNS)</a:t>
            </a:r>
            <a:endParaRPr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  <p:graphicFrame>
        <p:nvGraphicFramePr>
          <p:cNvPr id="20499" name="Content Placeholder 20498"/>
          <p:cNvGraphicFramePr/>
          <p:nvPr>
            <p:ph idx="1"/>
          </p:nvPr>
        </p:nvGraphicFramePr>
        <p:xfrm>
          <a:off x="600710" y="1484630"/>
          <a:ext cx="7637463" cy="4967288"/>
        </p:xfrm>
        <a:graphic>
          <a:graphicData uri="http://schemas.openxmlformats.org/drawingml/2006/table">
            <a:tbl>
              <a:tblPr/>
              <a:tblGrid>
                <a:gridCol w="7637463"/>
              </a:tblGrid>
              <a:tr h="496824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charset="2"/>
                        <a:buChar char="n"/>
                        <a:defRPr sz="2800" b="0" i="0" u="none" kern="1200" baseline="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lvl="1" indent="-285750">
                        <a:buClr>
                          <a:schemeClr val="hlink"/>
                        </a:buClr>
                        <a:defRPr sz="2400" kern="1200"/>
                      </a:lvl2pPr>
                      <a:lvl3pPr marL="1143000" lvl="2" indent="-228600">
                        <a:buClr>
                          <a:schemeClr val="folHlink"/>
                        </a:buClr>
                        <a:defRPr sz="2000" kern="1200"/>
                      </a:lvl3pPr>
                      <a:lvl4pPr marL="1600200" lvl="3" indent="-228600">
                        <a:buClr>
                          <a:schemeClr val="accent2"/>
                        </a:buClr>
                        <a:defRPr sz="1800" kern="1200"/>
                      </a:lvl4pPr>
                      <a:lvl5pPr marL="2057400" lvl="4" indent="-228600">
                        <a:buClr>
                          <a:schemeClr val="accent1"/>
                        </a:buClr>
                        <a:defRPr sz="1800" kern="1200"/>
                      </a:lvl5pPr>
                    </a:lstStyle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</a:rPr>
                        <a:t>1	Seja </a:t>
                      </a:r>
                      <a:r>
                        <a:rPr sz="2000" i="1">
                          <a:latin typeface="Arial" charset="0"/>
                          <a:ea typeface="Times New Roman" charset="0"/>
                        </a:rPr>
                        <a:t>s</a:t>
                      </a:r>
                      <a:r>
                        <a:rPr sz="2000" baseline="-30000">
                          <a:latin typeface="Arial" charset="0"/>
                          <a:ea typeface="Times New Roman" charset="0"/>
                        </a:rPr>
                        <a:t>0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uma solução inicial e </a:t>
                      </a:r>
                      <a:r>
                        <a:rPr sz="2000" i="1">
                          <a:latin typeface="Arial" charset="0"/>
                          <a:ea typeface="Times New Roman" charset="0"/>
                        </a:rPr>
                        <a:t>r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o número de estruturas de vizinhança;</a:t>
                      </a:r>
                      <a:endParaRPr sz="2000">
                        <a:latin typeface="Arial" charset="0"/>
                        <a:ea typeface="Times New Roman" charset="0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</a:rPr>
                        <a:t>2	</a:t>
                      </a:r>
                      <a:r>
                        <a:rPr sz="2000" i="1">
                          <a:latin typeface="Arial" charset="0"/>
                          <a:ea typeface="Times New Roman" charset="0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 baseline="-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0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		{Solução corrente}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3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enquanto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(Critério de parada não satisfeito) 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faça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4		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1;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		{Tipo de estrutura de vizinhança}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5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enquanto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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r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 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faça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6			Gere um vizinho qualquer s’ 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N</a:t>
                      </a:r>
                      <a:r>
                        <a:rPr sz="2000" baseline="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 baseline="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 baseline="30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7			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’’ </a:t>
                      </a:r>
                      <a:r>
                        <a:rPr sz="2000" err="1">
                          <a:latin typeface="Arial" charset="0"/>
                          <a:ea typeface="Times New Roman" charset="0"/>
                        </a:rPr>
                        <a:t> BuscaLocal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’);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8	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se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(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’’) &lt;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(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) ) 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9		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então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’’;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1;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10		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senão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</a:t>
                      </a:r>
                      <a:r>
                        <a:rPr sz="2000">
                          <a:latin typeface="Arial" charset="0"/>
                          <a:ea typeface="Times New Roman" charset="0"/>
                        </a:rPr>
                        <a:t>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k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+ 1;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11			fim-se;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12	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fim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-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enquanto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13	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fim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-</a:t>
                      </a:r>
                      <a:r>
                        <a:rPr sz="2000" u="sng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enquanto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14	Retorne </a:t>
                      </a:r>
                      <a:r>
                        <a:rPr sz="2000" i="1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s</a:t>
                      </a:r>
                      <a:r>
                        <a:rPr sz="200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;</a:t>
                      </a:r>
                      <a:endParaRPr sz="200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  <a:p>
                      <a:pPr lvl="0" algn="just" eaLnBrk="0" hangingPunct="0">
                        <a:spcBef>
                          <a:spcPct val="0"/>
                        </a:spcBef>
                        <a:buClr>
                          <a:srgbClr val="000000"/>
                        </a:buClr>
                        <a:buNone/>
                      </a:pPr>
                      <a:r>
                        <a:rPr lang="it-IT" altLang="x-none" sz="2000" b="1" dirty="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fim</a:t>
                      </a:r>
                      <a:r>
                        <a:rPr lang="it-IT" altLang="x-none" sz="2000" dirty="0">
                          <a:latin typeface="Arial" charset="0"/>
                          <a:ea typeface="Times New Roman" charset="0"/>
                          <a:sym typeface="Symbol" pitchFamily="18" charset="2"/>
                        </a:rPr>
                        <a:t> VNS;</a:t>
                      </a:r>
                      <a:endParaRPr lang="it-IT" altLang="x-none" sz="2000" dirty="0">
                        <a:latin typeface="Arial" charset="0"/>
                        <a:ea typeface="Times New Roman" charset="0"/>
                        <a:sym typeface="Symbol" pitchFamily="18" charset="2"/>
                      </a:endParaRPr>
                    </a:p>
                  </a:txBody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7" name="Text Placeholder 164866"/>
          <p:cNvSpPr>
            <a:spLocks noGrp="1"/>
          </p:cNvSpPr>
          <p:nvPr>
            <p:ph type="body" idx="1"/>
          </p:nvPr>
        </p:nvSpPr>
        <p:spPr>
          <a:xfrm>
            <a:off x="180975" y="1640205"/>
            <a:ext cx="8263255" cy="4434205"/>
          </a:xfrm>
        </p:spPr>
        <p:txBody>
          <a:bodyPr/>
          <a:p>
            <a:pPr>
              <a:lnSpc>
                <a:spcPct val="100000"/>
              </a:lnSpc>
            </a:pPr>
            <a:r>
              <a:rPr lang="x-none" altLang="en-US" sz="2400"/>
              <a:t>Assim como outras heurísticas, o VNS pode ser implementado de diferentes formas, criando variações do método. Os métodos a seguir são as formas mais utilizadas de VNS:</a:t>
            </a:r>
            <a:endParaRPr lang="x-none" altLang="en-US" sz="2400"/>
          </a:p>
          <a:p>
            <a:pPr>
              <a:lnSpc>
                <a:spcPct val="100000"/>
              </a:lnSpc>
            </a:pPr>
            <a:r>
              <a:rPr lang="en-US" altLang="x-none" sz="2400"/>
              <a:t>Basic VNS</a:t>
            </a:r>
            <a:endParaRPr lang="en-US" altLang="x-none" sz="2400"/>
          </a:p>
          <a:p>
            <a:pPr lvl="2">
              <a:lnSpc>
                <a:spcPct val="100000"/>
              </a:lnSpc>
            </a:pP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Busca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local do VNS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feita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por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um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método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de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busca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local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convencional</a:t>
            </a:r>
            <a:endParaRPr lang="en-US" altLang="x-none" err="1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altLang="x-none" sz="2400"/>
              <a:t>General VNS (GVNS)</a:t>
            </a:r>
            <a:endParaRPr lang="en-US" altLang="x-none" sz="2400"/>
          </a:p>
          <a:p>
            <a:pPr lvl="2">
              <a:lnSpc>
                <a:spcPct val="100000"/>
              </a:lnSpc>
            </a:pP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Busca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local </a:t>
            </a:r>
            <a:r>
              <a:rPr lang="en-US" altLang="x-none" dirty="0">
                <a:solidFill>
                  <a:schemeClr val="bg1">
                    <a:lumMod val="50000"/>
                  </a:schemeClr>
                </a:solidFill>
              </a:rPr>
              <a:t>do VNS feita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x-none" err="1">
                <a:solidFill>
                  <a:schemeClr val="bg1">
                    <a:lumMod val="50000"/>
                  </a:schemeClr>
                </a:solidFill>
              </a:rPr>
              <a:t>pelo</a:t>
            </a:r>
            <a:r>
              <a:rPr lang="en-US" altLang="x-none">
                <a:solidFill>
                  <a:schemeClr val="bg1">
                    <a:lumMod val="50000"/>
                  </a:schemeClr>
                </a:solidFill>
              </a:rPr>
              <a:t> VND.</a:t>
            </a:r>
            <a:endParaRPr lang="en-US" altLang="x-non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6591" name="Retângulo 66590"/>
          <p:cNvSpPr/>
          <p:nvPr/>
        </p:nvSpPr>
        <p:spPr>
          <a:xfrm>
            <a:off x="537210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Variable Neighborhood</a:t>
            </a:r>
            <a:r>
              <a:rPr sz="3200" b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 Search (VNS)</a:t>
            </a:r>
            <a:endParaRPr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7" name="Text Placeholder 164866"/>
          <p:cNvSpPr>
            <a:spLocks noGrp="1"/>
          </p:cNvSpPr>
          <p:nvPr>
            <p:ph type="body" idx="1"/>
          </p:nvPr>
        </p:nvSpPr>
        <p:spPr>
          <a:xfrm>
            <a:off x="588010" y="1427480"/>
            <a:ext cx="7856855" cy="4434205"/>
          </a:xfrm>
        </p:spPr>
        <p:txBody>
          <a:bodyPr/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s ← Gera ( )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k ← 1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repeat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s' ← EscolheQualquerVizinho(s, N</a:t>
            </a:r>
            <a:r>
              <a:rPr lang="x-none" altLang="en-US" sz="1800" baseline="30000"/>
              <a:t>k</a:t>
            </a:r>
            <a:r>
              <a:rPr lang="x-none" altLang="en-US" sz="1800"/>
              <a:t>)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s</a:t>
            </a:r>
            <a:r>
              <a:rPr lang="x-none" altLang="en-US" sz="1800" baseline="30000"/>
              <a:t>∗</a:t>
            </a:r>
            <a:r>
              <a:rPr lang="x-none" altLang="en-US" sz="1800"/>
              <a:t> ← BuscaLocal(s')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if  f (s</a:t>
            </a:r>
            <a:r>
              <a:rPr lang="x-none" altLang="en-US" sz="1800" baseline="30000"/>
              <a:t>∗</a:t>
            </a:r>
            <a:r>
              <a:rPr lang="x-none" altLang="en-US" sz="1800"/>
              <a:t>) &lt; f (s) then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s ← s</a:t>
            </a:r>
            <a:r>
              <a:rPr lang="x-none" altLang="en-US" sz="1800" baseline="30000"/>
              <a:t>∗</a:t>
            </a:r>
            <a:endParaRPr lang="x-none" altLang="en-US" sz="1800" baseline="300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k ← 1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else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k ← k + 1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end if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until k = m (ou critério de paragem satisfeito)</a:t>
            </a:r>
            <a:endParaRPr lang="x-none" altLang="en-US" sz="1800"/>
          </a:p>
        </p:txBody>
      </p:sp>
      <p:sp>
        <p:nvSpPr>
          <p:cNvPr id="66591" name="Retângulo 66590"/>
          <p:cNvSpPr/>
          <p:nvPr/>
        </p:nvSpPr>
        <p:spPr>
          <a:xfrm>
            <a:off x="537210" y="396875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x-none"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Basic VNS</a:t>
            </a:r>
            <a:endParaRPr lang="x-none"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4867" name="Text Placeholder 164866"/>
          <p:cNvSpPr>
            <a:spLocks noGrp="1"/>
          </p:cNvSpPr>
          <p:nvPr>
            <p:ph type="body" idx="1"/>
          </p:nvPr>
        </p:nvSpPr>
        <p:spPr>
          <a:xfrm>
            <a:off x="588010" y="1627505"/>
            <a:ext cx="7856855" cy="4434205"/>
          </a:xfrm>
        </p:spPr>
        <p:txBody>
          <a:bodyPr/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s ← Gera ( )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k ← 1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repeat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s' ← EscolheQualquerVizinho(s, N</a:t>
            </a:r>
            <a:r>
              <a:rPr lang="x-none" altLang="en-US" sz="1800" baseline="30000"/>
              <a:t>k</a:t>
            </a:r>
            <a:r>
              <a:rPr lang="x-none" altLang="en-US" sz="1800"/>
              <a:t>)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s</a:t>
            </a:r>
            <a:r>
              <a:rPr lang="x-none" altLang="en-US" sz="1800" baseline="30000"/>
              <a:t>∗</a:t>
            </a:r>
            <a:r>
              <a:rPr lang="x-none" altLang="en-US" sz="1800"/>
              <a:t> ← VND(s', N</a:t>
            </a:r>
            <a:r>
              <a:rPr lang="x-none" altLang="en-US" sz="1800" baseline="30000"/>
              <a:t>1</a:t>
            </a:r>
            <a:r>
              <a:rPr lang="x-none" altLang="en-US" sz="1800"/>
              <a:t>, . . . , N</a:t>
            </a:r>
            <a:r>
              <a:rPr lang="x-none" altLang="en-US" sz="1800" baseline="30000"/>
              <a:t>x</a:t>
            </a:r>
            <a:r>
              <a:rPr lang="x-none" altLang="en-US" sz="1800"/>
              <a:t>)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if f (s</a:t>
            </a:r>
            <a:r>
              <a:rPr lang="x-none" altLang="en-US" sz="1800" baseline="30000"/>
              <a:t>∗</a:t>
            </a:r>
            <a:r>
              <a:rPr lang="x-none" altLang="en-US" sz="1800"/>
              <a:t>) &lt; f (s) then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s ← s</a:t>
            </a:r>
            <a:r>
              <a:rPr lang="x-none" altLang="en-US" sz="1800" baseline="30000"/>
              <a:t>∗</a:t>
            </a:r>
            <a:endParaRPr lang="x-none" altLang="en-US" sz="1800" baseline="300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k ← 1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else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	k ← k + 1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	end if</a:t>
            </a:r>
            <a:endParaRPr lang="x-none" altLang="en-US" sz="1800"/>
          </a:p>
          <a:p>
            <a:pPr marL="0" indent="0">
              <a:lnSpc>
                <a:spcPct val="70000"/>
              </a:lnSpc>
              <a:spcAft>
                <a:spcPts val="0"/>
              </a:spcAft>
              <a:buNone/>
            </a:pPr>
            <a:r>
              <a:rPr lang="x-none" altLang="en-US" sz="1800"/>
              <a:t>until k = m (ou critério de paragem satisfeito)</a:t>
            </a:r>
            <a:endParaRPr lang="x-none" altLang="en-US" sz="1800"/>
          </a:p>
        </p:txBody>
      </p:sp>
      <p:sp>
        <p:nvSpPr>
          <p:cNvPr id="66591" name="Retângulo 66590"/>
          <p:cNvSpPr/>
          <p:nvPr/>
        </p:nvSpPr>
        <p:spPr>
          <a:xfrm>
            <a:off x="537210" y="516890"/>
            <a:ext cx="7792720" cy="750570"/>
          </a:xfrm>
          <a:prstGeom prst="rect">
            <a:avLst/>
          </a:prstGeom>
          <a:noFill/>
          <a:ln w="9525">
            <a:noFill/>
            <a:miter/>
          </a:ln>
        </p:spPr>
        <p:txBody>
          <a:bodyPr anchor="b"/>
          <a:p>
            <a:pPr lvl="0"/>
            <a:r>
              <a:rPr lang="x-none" sz="3200" b="1" err="1">
                <a:solidFill>
                  <a:schemeClr val="accent2">
                    <a:lumMod val="75000"/>
                  </a:schemeClr>
                </a:solidFill>
                <a:latin typeface="+mn-lt"/>
                <a:ea typeface="Times New Roman" charset="0"/>
              </a:rPr>
              <a:t>General VNS</a:t>
            </a:r>
            <a:endParaRPr lang="x-none" sz="3200" b="1">
              <a:solidFill>
                <a:schemeClr val="accent2">
                  <a:lumMod val="75000"/>
                </a:schemeClr>
              </a:solidFill>
              <a:latin typeface="+mn-lt"/>
              <a:ea typeface="Times New Roman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3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39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40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41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42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43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4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4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7.xml><?xml version="1.0" encoding="utf-8"?>
<a:theme xmlns:a="http://schemas.openxmlformats.org/drawingml/2006/main" name="4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8.xml><?xml version="1.0" encoding="utf-8"?>
<a:theme xmlns:a="http://schemas.openxmlformats.org/drawingml/2006/main" name="4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9.xml><?xml version="1.0" encoding="utf-8"?>
<a:theme xmlns:a="http://schemas.openxmlformats.org/drawingml/2006/main" name="4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A000120140530A89PPBG">
  <a:themeElements>
    <a:clrScheme name="KSO_BLUE6">
      <a:dk1>
        <a:srgbClr val="3D3F41"/>
      </a:dk1>
      <a:lt1>
        <a:srgbClr val="FFFFFF"/>
      </a:lt1>
      <a:dk2>
        <a:srgbClr val="454749"/>
      </a:dk2>
      <a:lt2>
        <a:srgbClr val="EAF5FC"/>
      </a:lt2>
      <a:accent1>
        <a:srgbClr val="358CC1"/>
      </a:accent1>
      <a:accent2>
        <a:srgbClr val="5FACC0"/>
      </a:accent2>
      <a:accent3>
        <a:srgbClr val="A4C37B"/>
      </a:accent3>
      <a:accent4>
        <a:srgbClr val="C6BBA6"/>
      </a:accent4>
      <a:accent5>
        <a:srgbClr val="C5D8F2"/>
      </a:accent5>
      <a:accent6>
        <a:srgbClr val="FFC000"/>
      </a:accent6>
      <a:hlink>
        <a:srgbClr val="00B0F0"/>
      </a:hlink>
      <a:folHlink>
        <a:srgbClr val="AFB2B4"/>
      </a:folHlink>
    </a:clrScheme>
    <a:fontScheme name="自定义 19">
      <a:majorFont>
        <a:latin typeface="Arial Rounded MT Bold"/>
        <a:ea typeface="微软雅黑"/>
        <a:cs typeface=""/>
      </a:majorFont>
      <a:minorFont>
        <a:latin typeface="Calibri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A000120140530A89PPBG</Template>
  <TotalTime>0</TotalTime>
  <Words>3957</Words>
  <Application>Kingsoft Office WPP</Application>
  <PresentationFormat>On-screen Show (4:3)</PresentationFormat>
  <Paragraphs>167</Paragraphs>
  <Slides>14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49</vt:i4>
      </vt:variant>
      <vt:variant>
        <vt:lpstr>幻灯片标题</vt:lpstr>
      </vt:variant>
      <vt:variant>
        <vt:i4>14</vt:i4>
      </vt:variant>
    </vt:vector>
  </HeadingPairs>
  <TitlesOfParts>
    <vt:vector size="63" baseType="lpstr">
      <vt:lpstr>A000120140530A89PPBG</vt:lpstr>
      <vt:lpstr>1_A000120140530A89PPBG</vt:lpstr>
      <vt:lpstr>2_A000120140530A89PPBG</vt:lpstr>
      <vt:lpstr>3_A000120140530A89PPBG</vt:lpstr>
      <vt:lpstr>4_A000120140530A89PPBG</vt:lpstr>
      <vt:lpstr>5_A000120140530A89PPBG</vt:lpstr>
      <vt:lpstr>6_A000120140530A89PPBG</vt:lpstr>
      <vt:lpstr>7_A000120140530A89PPBG</vt:lpstr>
      <vt:lpstr>8_A000120140530A89PPBG</vt:lpstr>
      <vt:lpstr>9_A000120140530A89PPBG</vt:lpstr>
      <vt:lpstr>10_A000120140530A89PPBG</vt:lpstr>
      <vt:lpstr>11_A000120140530A89PPBG</vt:lpstr>
      <vt:lpstr>12_A000120140530A89PPBG</vt:lpstr>
      <vt:lpstr>13_A000120140530A89PPBG</vt:lpstr>
      <vt:lpstr>14_A000120140530A89PPBG</vt:lpstr>
      <vt:lpstr>15_A000120140530A89PPBG</vt:lpstr>
      <vt:lpstr>16_A000120140530A89PPBG</vt:lpstr>
      <vt:lpstr>17_A000120140530A89PPBG</vt:lpstr>
      <vt:lpstr>18_A000120140530A89PPBG</vt:lpstr>
      <vt:lpstr>19_A000120140530A89PPBG</vt:lpstr>
      <vt:lpstr>20_A000120140530A89PPBG</vt:lpstr>
      <vt:lpstr>21_A000120140530A89PPBG</vt:lpstr>
      <vt:lpstr>22_A000120140530A89PPBG</vt:lpstr>
      <vt:lpstr>23_A000120140530A89PPBG</vt:lpstr>
      <vt:lpstr>24_A000120140530A89PPBG</vt:lpstr>
      <vt:lpstr>25_A000120140530A89PPBG</vt:lpstr>
      <vt:lpstr>26_A000120140530A89PPBG</vt:lpstr>
      <vt:lpstr>27_A000120140530A89PPBG</vt:lpstr>
      <vt:lpstr>28_A000120140530A89PPBG</vt:lpstr>
      <vt:lpstr>29_A000120140530A89PPBG</vt:lpstr>
      <vt:lpstr>30_A000120140530A89PPBG</vt:lpstr>
      <vt:lpstr>31_A000120140530A89PPBG</vt:lpstr>
      <vt:lpstr>32_A000120140530A89PPBG</vt:lpstr>
      <vt:lpstr>33_A000120140530A89PPBG</vt:lpstr>
      <vt:lpstr>34_A000120140530A89PPBG</vt:lpstr>
      <vt:lpstr>35_A000120140530A89PPBG</vt:lpstr>
      <vt:lpstr>36_A000120140530A89PPBG</vt:lpstr>
      <vt:lpstr>37_A000120140530A89PPBG</vt:lpstr>
      <vt:lpstr>38_A000120140530A89PPBG</vt:lpstr>
      <vt:lpstr>39_A000120140530A89PPBG</vt:lpstr>
      <vt:lpstr>40_A000120140530A89PPBG</vt:lpstr>
      <vt:lpstr>41_A000120140530A89PPBG</vt:lpstr>
      <vt:lpstr>42_A000120140530A89PPBG</vt:lpstr>
      <vt:lpstr>43_A000120140530A89PPBG</vt:lpstr>
      <vt:lpstr>44_A000120140530A89PPBG</vt:lpstr>
      <vt:lpstr>45_A000120140530A89PPBG</vt:lpstr>
      <vt:lpstr>46_A000120140530A89PPBG</vt:lpstr>
      <vt:lpstr>47_A000120140530A89PPBG</vt:lpstr>
      <vt:lpstr>48_A000120140530A89PPBG</vt:lpstr>
      <vt:lpstr>Variable Neighborhood Search (VNS) e Variable Neighborhood Descent (VND)</vt:lpstr>
      <vt:lpstr>Variable Neighborhood Search (VNS)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Reduced VNS</vt:lpstr>
      <vt:lpstr>Variable Neighborhood Descent (VND)</vt:lpstr>
      <vt:lpstr>Variable Neighborhocod Descent (VND)</vt:lpstr>
      <vt:lpstr>Procedimento VND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fdsa</dc:title>
  <dc:creator>admin</dc:creator>
  <cp:lastModifiedBy>marcos</cp:lastModifiedBy>
  <cp:revision>206</cp:revision>
  <dcterms:created xsi:type="dcterms:W3CDTF">2017-10-17T13:02:10Z</dcterms:created>
  <dcterms:modified xsi:type="dcterms:W3CDTF">2017-10-17T13:02:10Z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模板文件">
    <vt:lpwstr/>
  </property>
  <property fmtid="{D5CDD505-2E9C-101B-9397-08002B2CF9AE}" pid="3" name="标题">
    <vt:lpwstr>̳_A000120140530A89PPBG</vt:lpwstr>
  </property>
  <property fmtid="{D5CDD505-2E9C-101B-9397-08002B2CF9AE}" pid="4" name="关键字">
    <vt:lpwstr>  4:3  ɫ  װ  V1 ɫ</vt:lpwstr>
  </property>
  <property fmtid="{D5CDD505-2E9C-101B-9397-08002B2CF9AE}" pid="5" name="KSOProductBuildVer">
    <vt:lpwstr>1046-10.1.0.5707</vt:lpwstr>
  </property>
</Properties>
</file>